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3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E4CC-2A2F-1DCB-FF2D-264867E74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301D-5A53-8CCF-E03F-CED414705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4D00-2530-BDE2-90C7-F8F6AD11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C2F0-AEBA-363F-07A1-8AFD19CF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9745-6B23-D767-F904-D786F41D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B49-8221-01AB-A1E8-A562378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C7C19-2E71-B100-3DCD-66BE682C3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A16B-E5DA-1678-2B56-98BB21FE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804A-0F20-8DED-5BA1-38BD34ED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1A92-C923-C38E-7899-3F08DC2D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71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C5B7F-905F-93AF-67EA-42CBA8FD4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8AC24-DEED-1798-2D79-454CF441B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64AC-354F-B819-D560-64FD0FA5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F2726-C697-6379-B0AE-4869EC2A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0F19-1026-CBB4-4AD8-4E8AFE5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41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D3D5-2BBF-1017-3DBB-75BAA492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3A57-9C3B-CDFB-104F-555753D7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ABFA-46E2-53F8-5294-EB44C4D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210F-DBE7-10FC-90A2-100087F3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4F2C-7497-9336-6191-26B2B832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55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72CA-9062-0B67-A9CF-CD53D088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F49A-BF25-2A3D-CA3B-8C0701DE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E6F-E62A-2C07-CE36-AEB0C946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62B6-1BA0-8618-1379-640FB93B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360D-875F-FEEB-C4A4-FA47D521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6309-7AF6-D650-B173-E8297644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426A-44D8-D92B-F6CB-0B3B5BDDD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8A5FD-E7F1-7CCB-787F-D33AEC65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B0F91-8172-6B71-446D-9E304ACC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01FC-AA34-958E-4F57-26A0B96B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B79FE-26C0-5ACF-744D-88DDD5AE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7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D227-79C2-6E37-E678-FC37D02E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8941-AE25-B489-751E-C22E5345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2F30D-FA7E-9651-3CF4-D08753C4B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EF7DF-25C7-1B55-B861-6C62C0E23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70A3E-CDAF-7BE2-8C27-CE121D248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14510-369D-9DA6-F7D0-180B37F1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16D96-A950-236D-2507-00CF35A7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F3D0D-0E5E-34DB-34FF-01F468A1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9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A00E-C111-C448-4CB3-814AF6B4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16ADB-5591-6DFA-68D1-B367FE1B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F02E-4B50-E346-C0B2-6DC99928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CB233-4B5D-3286-9601-2FF49800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27248-50D0-7FA0-1A33-B85F5144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90E8E-059C-1404-60D7-C189E27A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A1D9-7B83-33B5-32D2-9406F82F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51C6-020D-1FB3-B612-AD39BF4A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A57B-8490-4AD8-240E-68DBBC51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58AB6-CC8B-E431-80CE-491F69E17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0C0D8-2398-482C-4877-116F45F1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D690-E261-CE50-AF53-477E7FB0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8A403-193B-3EBF-7423-95E1B9D0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2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1E65-DFD7-3E66-36D9-7D4E74ED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7329E-620B-6F8D-1A99-8015ADAC0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893D-DE08-CEE2-6D5B-ACB1DF769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1456-E3CF-06EF-C612-5E363704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F8D4-64D7-3A31-748A-64BEDF39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1015A-0A4B-CE9E-102C-7D893514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16999-EAD9-722A-2269-816D1301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F4E6-7147-3400-8DEC-BD030766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40E0-2B8C-697C-6923-0EC4AF52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0DEDB-82A9-4511-98A7-BBDFC6D38741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B266-DA04-2363-796F-C0242C1A4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1606-DAF1-A1DE-B903-7A986327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9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7F864F7E-77D3-3832-AEF0-35885B39949B}"/>
              </a:ext>
            </a:extLst>
          </p:cNvPr>
          <p:cNvSpPr/>
          <p:nvPr/>
        </p:nvSpPr>
        <p:spPr>
          <a:xfrm>
            <a:off x="4188542" y="314633"/>
            <a:ext cx="1081549" cy="5760000"/>
          </a:xfrm>
          <a:prstGeom prst="cub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2CE80-9429-5492-01BD-BC7E85E4B778}"/>
              </a:ext>
            </a:extLst>
          </p:cNvPr>
          <p:cNvCxnSpPr>
            <a:cxnSpLocks/>
          </p:cNvCxnSpPr>
          <p:nvPr/>
        </p:nvCxnSpPr>
        <p:spPr>
          <a:xfrm>
            <a:off x="3907770" y="586495"/>
            <a:ext cx="270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5DB9AF-5A93-B64C-E61A-80C5173B61F6}"/>
              </a:ext>
            </a:extLst>
          </p:cNvPr>
          <p:cNvCxnSpPr>
            <a:cxnSpLocks/>
          </p:cNvCxnSpPr>
          <p:nvPr/>
        </p:nvCxnSpPr>
        <p:spPr>
          <a:xfrm>
            <a:off x="3905865" y="6076191"/>
            <a:ext cx="270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DE840-0F44-83A6-DF52-7BD86E6DD37B}"/>
              </a:ext>
            </a:extLst>
          </p:cNvPr>
          <p:cNvCxnSpPr>
            <a:cxnSpLocks/>
          </p:cNvCxnSpPr>
          <p:nvPr/>
        </p:nvCxnSpPr>
        <p:spPr>
          <a:xfrm>
            <a:off x="4040865" y="3355991"/>
            <a:ext cx="0" cy="2718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1CE467-BF7E-766B-932F-7430E2CA0E3B}"/>
              </a:ext>
            </a:extLst>
          </p:cNvPr>
          <p:cNvCxnSpPr>
            <a:cxnSpLocks/>
          </p:cNvCxnSpPr>
          <p:nvPr/>
        </p:nvCxnSpPr>
        <p:spPr>
          <a:xfrm>
            <a:off x="5265594" y="5818719"/>
            <a:ext cx="270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19D93-6932-310C-DCDF-D86A0FA2239E}"/>
              </a:ext>
            </a:extLst>
          </p:cNvPr>
          <p:cNvCxnSpPr>
            <a:cxnSpLocks/>
          </p:cNvCxnSpPr>
          <p:nvPr/>
        </p:nvCxnSpPr>
        <p:spPr>
          <a:xfrm>
            <a:off x="4995594" y="6082715"/>
            <a:ext cx="270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B75D88-9478-29F0-74A3-9EDCCD2FD04A}"/>
              </a:ext>
            </a:extLst>
          </p:cNvPr>
          <p:cNvCxnSpPr>
            <a:cxnSpLocks/>
          </p:cNvCxnSpPr>
          <p:nvPr/>
        </p:nvCxnSpPr>
        <p:spPr>
          <a:xfrm flipH="1">
            <a:off x="5151745" y="5818719"/>
            <a:ext cx="256849" cy="263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9CC1A2-15E3-A320-847A-D176BAA2D15D}"/>
              </a:ext>
            </a:extLst>
          </p:cNvPr>
          <p:cNvCxnSpPr>
            <a:cxnSpLocks/>
          </p:cNvCxnSpPr>
          <p:nvPr/>
        </p:nvCxnSpPr>
        <p:spPr>
          <a:xfrm>
            <a:off x="4191164" y="6082715"/>
            <a:ext cx="0" cy="270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F6880E-3ED8-E594-9EE5-51DBDF6354DC}"/>
              </a:ext>
            </a:extLst>
          </p:cNvPr>
          <p:cNvCxnSpPr>
            <a:cxnSpLocks/>
          </p:cNvCxnSpPr>
          <p:nvPr/>
        </p:nvCxnSpPr>
        <p:spPr>
          <a:xfrm>
            <a:off x="4982976" y="6082715"/>
            <a:ext cx="0" cy="270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619C2-BD85-F447-8910-F8D0B34A2223}"/>
              </a:ext>
            </a:extLst>
          </p:cNvPr>
          <p:cNvCxnSpPr>
            <a:cxnSpLocks/>
          </p:cNvCxnSpPr>
          <p:nvPr/>
        </p:nvCxnSpPr>
        <p:spPr>
          <a:xfrm flipH="1">
            <a:off x="4188542" y="6219121"/>
            <a:ext cx="7848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DBD496-523D-D185-F681-1055276CD4F1}"/>
              </a:ext>
            </a:extLst>
          </p:cNvPr>
          <p:cNvSpPr txBox="1"/>
          <p:nvPr/>
        </p:nvSpPr>
        <p:spPr>
          <a:xfrm>
            <a:off x="3602280" y="197124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B5343-0305-C32E-FA85-D1E13A2ACFAA}"/>
              </a:ext>
            </a:extLst>
          </p:cNvPr>
          <p:cNvSpPr txBox="1"/>
          <p:nvPr/>
        </p:nvSpPr>
        <p:spPr>
          <a:xfrm>
            <a:off x="5252156" y="584838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04C193-F437-2B58-61D7-0DCC4A896E6E}"/>
              </a:ext>
            </a:extLst>
          </p:cNvPr>
          <p:cNvSpPr txBox="1"/>
          <p:nvPr/>
        </p:nvSpPr>
        <p:spPr>
          <a:xfrm>
            <a:off x="4386058" y="621771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GB" dirty="0"/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8C2ACD7C-3549-3EAF-C39D-312C342D097C}"/>
              </a:ext>
            </a:extLst>
          </p:cNvPr>
          <p:cNvSpPr/>
          <p:nvPr/>
        </p:nvSpPr>
        <p:spPr>
          <a:xfrm>
            <a:off x="4189125" y="314632"/>
            <a:ext cx="1081549" cy="3041359"/>
          </a:xfrm>
          <a:prstGeom prst="cub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4A077A-3F8B-404C-5D80-65B87DE2AEE3}"/>
              </a:ext>
            </a:extLst>
          </p:cNvPr>
          <p:cNvCxnSpPr>
            <a:cxnSpLocks/>
          </p:cNvCxnSpPr>
          <p:nvPr/>
        </p:nvCxnSpPr>
        <p:spPr>
          <a:xfrm>
            <a:off x="3905865" y="3359182"/>
            <a:ext cx="270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8B17C0-CD9F-F29A-C45F-24BDE577206D}"/>
              </a:ext>
            </a:extLst>
          </p:cNvPr>
          <p:cNvCxnSpPr>
            <a:cxnSpLocks/>
          </p:cNvCxnSpPr>
          <p:nvPr/>
        </p:nvCxnSpPr>
        <p:spPr>
          <a:xfrm>
            <a:off x="4040865" y="586495"/>
            <a:ext cx="0" cy="27694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F3C8A4-1B73-4E8C-E328-8C9D417B3CCB}"/>
              </a:ext>
            </a:extLst>
          </p:cNvPr>
          <p:cNvSpPr txBox="1"/>
          <p:nvPr/>
        </p:nvSpPr>
        <p:spPr>
          <a:xfrm>
            <a:off x="3584404" y="434598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A0300-0088-8173-025D-9464EA566A91}"/>
              </a:ext>
            </a:extLst>
          </p:cNvPr>
          <p:cNvSpPr txBox="1"/>
          <p:nvPr/>
        </p:nvSpPr>
        <p:spPr>
          <a:xfrm>
            <a:off x="4422125" y="19712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6ED73-B877-34A1-620B-9C98550E63A8}"/>
              </a:ext>
            </a:extLst>
          </p:cNvPr>
          <p:cNvSpPr txBox="1"/>
          <p:nvPr/>
        </p:nvSpPr>
        <p:spPr>
          <a:xfrm>
            <a:off x="4381143" y="4345980"/>
            <a:ext cx="34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</a:t>
            </a:r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33DDB0-07CC-48AF-B5BD-00B132CA4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28" y="167506"/>
            <a:ext cx="2115495" cy="637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0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FFB2F9-4C10-5FD3-9119-BE03127C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"/>
          <a:stretch>
            <a:fillRect/>
          </a:stretch>
        </p:blipFill>
        <p:spPr>
          <a:xfrm>
            <a:off x="0" y="191989"/>
            <a:ext cx="12192000" cy="6440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6DC06-81AA-A664-89FF-6E70EE9C89A4}"/>
              </a:ext>
            </a:extLst>
          </p:cNvPr>
          <p:cNvSpPr txBox="1"/>
          <p:nvPr/>
        </p:nvSpPr>
        <p:spPr>
          <a:xfrm>
            <a:off x="5889593" y="1030147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29BB2-CEB1-1CE5-6A2C-590FF30C4FAE}"/>
              </a:ext>
            </a:extLst>
          </p:cNvPr>
          <p:cNvSpPr txBox="1"/>
          <p:nvPr/>
        </p:nvSpPr>
        <p:spPr>
          <a:xfrm>
            <a:off x="5889593" y="5827853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FF33"/>
                </a:solidFill>
              </a:rPr>
              <a:t>B</a:t>
            </a:r>
            <a:endParaRPr lang="en-GB" sz="2000" b="1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8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Mawby</dc:creator>
  <cp:lastModifiedBy>David Mawby</cp:lastModifiedBy>
  <cp:revision>3</cp:revision>
  <dcterms:created xsi:type="dcterms:W3CDTF">2025-08-18T19:06:24Z</dcterms:created>
  <dcterms:modified xsi:type="dcterms:W3CDTF">2025-08-21T09:17:21Z</dcterms:modified>
</cp:coreProperties>
</file>