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59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5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4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6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9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5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 smoothness="4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358D3-8C52-4207-BCF1-7FF0FC407D5F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D8159-3E35-47F5-95B6-2F75A12F7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8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0110-DF77-3FFC-BB12-BDC60B509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243840"/>
            <a:ext cx="5059680" cy="2804160"/>
          </a:xfrm>
          <a:gradFill>
            <a:gsLst>
              <a:gs pos="0">
                <a:schemeClr val="accent6">
                  <a:tint val="70000"/>
                  <a:alpha val="85000"/>
                  <a:lumMod val="64000"/>
                  <a:lumOff val="36000"/>
                </a:schemeClr>
              </a:gs>
              <a:gs pos="100000">
                <a:schemeClr val="accent6">
                  <a:tint val="82000"/>
                  <a:alpha val="74000"/>
                </a:schemeClr>
              </a:gs>
            </a:gsLst>
          </a:gradFill>
          <a:ln w="50800" cmpd="dbl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6000" b="1" u="sng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FIFA World cup directory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E62C8-3860-F7D3-5270-193F4CCDBF8B}"/>
              </a:ext>
            </a:extLst>
          </p:cNvPr>
          <p:cNvSpPr txBox="1"/>
          <p:nvPr/>
        </p:nvSpPr>
        <p:spPr>
          <a:xfrm>
            <a:off x="6096000" y="5701119"/>
            <a:ext cx="4594665" cy="769441"/>
          </a:xfrm>
          <a:prstGeom prst="rect">
            <a:avLst/>
          </a:prstGeom>
          <a:gradFill>
            <a:gsLst>
              <a:gs pos="0">
                <a:schemeClr val="accent6">
                  <a:tint val="98000"/>
                  <a:lumMod val="100000"/>
                  <a:alpha val="5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Kuavo Muhammad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E9CD7-418E-3D54-7C51-548D8374B32B}"/>
              </a:ext>
            </a:extLst>
          </p:cNvPr>
          <p:cNvSpPr txBox="1"/>
          <p:nvPr/>
        </p:nvSpPr>
        <p:spPr>
          <a:xfrm>
            <a:off x="3667754" y="3429000"/>
            <a:ext cx="3896751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P1 Presentation</a:t>
            </a:r>
          </a:p>
        </p:txBody>
      </p:sp>
    </p:spTree>
    <p:extLst>
      <p:ext uri="{BB962C8B-B14F-4D97-AF65-F5344CB8AC3E}">
        <p14:creationId xmlns:p14="http://schemas.microsoft.com/office/powerpoint/2010/main" val="6257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058A-98D2-7F46-FB87-FF49E7A4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80" y="0"/>
            <a:ext cx="5831840" cy="1859280"/>
          </a:xfrm>
          <a:solidFill>
            <a:schemeClr val="accent6">
              <a:lumMod val="60000"/>
              <a:lumOff val="40000"/>
              <a:alpha val="70000"/>
            </a:schemeClr>
          </a:solidFill>
          <a:ln w="50800" cmpd="dbl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CB98-D910-1040-7E5B-0B6B8379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080" y="1859280"/>
            <a:ext cx="5831840" cy="4998720"/>
          </a:xfrm>
          <a:solidFill>
            <a:schemeClr val="accent6">
              <a:lumMod val="60000"/>
              <a:lumOff val="40000"/>
              <a:alpha val="70000"/>
            </a:schemeClr>
          </a:solidFill>
          <a:ln w="50800" cmpd="dbl"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Self-Intro</a:t>
            </a:r>
          </a:p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Readme</a:t>
            </a:r>
          </a:p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Helpful Best Practices</a:t>
            </a:r>
          </a:p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Future Improvements &amp; Enhancements</a:t>
            </a:r>
          </a:p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Demo using locally hosted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</a:rPr>
              <a:t>Swagger webpage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Tx/>
            </a:pP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9FD1-402C-7FC5-9CD1-12ACD2D9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16960"/>
            <a:ext cx="12192000" cy="3241040"/>
          </a:xfr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Cohort 23052022 </a:t>
            </a:r>
          </a:p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.NET - Full Stack Extended v3.0</a:t>
            </a:r>
          </a:p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Angelo State University Graduate, Class of 2021</a:t>
            </a:r>
          </a:p>
          <a:p>
            <a:pPr lvl="1"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Health &amp; Human Services Sociology, Spanish Minor</a:t>
            </a:r>
          </a:p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Bilingual Social Justice &amp; Empowerment Advocate</a:t>
            </a:r>
          </a:p>
          <a:p>
            <a:pPr>
              <a:buClrTx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Army Veteran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CBBDE-1BA1-EABF-5F8B-9E154947F4D2}"/>
              </a:ext>
            </a:extLst>
          </p:cNvPr>
          <p:cNvSpPr txBox="1"/>
          <p:nvPr/>
        </p:nvSpPr>
        <p:spPr>
          <a:xfrm>
            <a:off x="2337270" y="2908263"/>
            <a:ext cx="7534911" cy="707886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Kutia-M’Yoni (Kuavo) Muhammad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D6405E-065B-DFC9-DF27-F012A0900276}"/>
              </a:ext>
            </a:extLst>
          </p:cNvPr>
          <p:cNvSpPr txBox="1">
            <a:spLocks/>
          </p:cNvSpPr>
          <p:nvPr/>
        </p:nvSpPr>
        <p:spPr>
          <a:xfrm>
            <a:off x="1864082" y="243840"/>
            <a:ext cx="8463836" cy="657138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u="sng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Self-Introduction</a:t>
            </a:r>
          </a:p>
        </p:txBody>
      </p:sp>
    </p:spTree>
    <p:extLst>
      <p:ext uri="{BB962C8B-B14F-4D97-AF65-F5344CB8AC3E}">
        <p14:creationId xmlns:p14="http://schemas.microsoft.com/office/powerpoint/2010/main" val="31877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E6E5-038A-6026-AEA6-F0F2F2ED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480" y="0"/>
            <a:ext cx="2733040" cy="1005840"/>
          </a:xfr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Readme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106C-19BF-C331-EC5D-03D5641D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28" y="2743200"/>
            <a:ext cx="12282007" cy="4114800"/>
          </a:xfr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Using ASP.NET Core Web API for console compilation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Using Swashbuckle.AspNetCore as a documenting display tool </a:t>
            </a:r>
          </a:p>
          <a:p>
            <a:pPr lvl="1">
              <a:buClrTx/>
              <a:buFont typeface="Calibri" panose="020F050202020403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Creation of classes: Teams and Players in Web API</a:t>
            </a:r>
          </a:p>
          <a:p>
            <a:pPr lvl="2">
              <a:buClrTx/>
              <a:buFont typeface="Calibri" panose="020F050202020403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32 Teams; 11 players + 1 Coach per team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3400" b="1" dirty="0">
                <a:solidFill>
                  <a:schemeClr val="accent6">
                    <a:lumMod val="50000"/>
                  </a:schemeClr>
                </a:solidFill>
              </a:rPr>
              <a:t>Creating controllers for the classes of Teams &amp; Players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3400" b="1" dirty="0">
                <a:solidFill>
                  <a:schemeClr val="accent6">
                    <a:lumMod val="50000"/>
                  </a:schemeClr>
                </a:solidFill>
              </a:rPr>
              <a:t> Using C# and All-CRUD RESTful methods for HTTP services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US" sz="3400" b="1" dirty="0">
                <a:solidFill>
                  <a:schemeClr val="accent6">
                    <a:lumMod val="50000"/>
                  </a:schemeClr>
                </a:solidFill>
              </a:rPr>
              <a:t>Applications used for programming: Visual Studio 2022, with an integrated SQL Server Object Explorer for Database creation, Table creation, and Query writing</a:t>
            </a:r>
          </a:p>
        </p:txBody>
      </p:sp>
    </p:spTree>
    <p:extLst>
      <p:ext uri="{BB962C8B-B14F-4D97-AF65-F5344CB8AC3E}">
        <p14:creationId xmlns:p14="http://schemas.microsoft.com/office/powerpoint/2010/main" val="35998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C988-A476-BB3B-2CED-55A71EBC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309" y="-1"/>
            <a:ext cx="5857776" cy="800219"/>
          </a:xfr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Helpful Best Practices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34A39-C27D-CE3D-3C92-DCADCD521EF4}"/>
              </a:ext>
            </a:extLst>
          </p:cNvPr>
          <p:cNvSpPr txBox="1"/>
          <p:nvPr/>
        </p:nvSpPr>
        <p:spPr>
          <a:xfrm>
            <a:off x="0" y="3811012"/>
            <a:ext cx="12161520" cy="3108543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Asking the right planning questions helps with the 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Build frequently, as often as saving as you 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NuGet packet Manager: Swashbuckle.AspNetCore, System.Data.SqlClient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Allows for Integrated SQL Server View Explorer vs using SSMS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Using available references &amp; links to verify WORE syntax precision (write once, run everywhere)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Assign steps to complete in bursts, taking breaks for refreshment accordingly</a:t>
            </a:r>
          </a:p>
        </p:txBody>
      </p:sp>
    </p:spTree>
    <p:extLst>
      <p:ext uri="{BB962C8B-B14F-4D97-AF65-F5344CB8AC3E}">
        <p14:creationId xmlns:p14="http://schemas.microsoft.com/office/powerpoint/2010/main" val="28434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1525-CAF4-0DB5-E413-C94EA06F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0"/>
            <a:ext cx="10657840" cy="762000"/>
          </a:xfr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Future Improvements &amp;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2EB9-065E-C9B1-498D-AAAD8FF4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24960"/>
            <a:ext cx="12192000" cy="2733040"/>
          </a:xfr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>
            <a:normAutofit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Hosting expansion: the FIFA WC Directory will be on a live server, with a website that is accessible globally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Peer Reviewed Exception Handling: covering all foreseeable potential issues outside of my creative capacity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Visually appeasing UI customized with CSS that engages the User</a:t>
            </a:r>
          </a:p>
        </p:txBody>
      </p:sp>
    </p:spTree>
    <p:extLst>
      <p:ext uri="{BB962C8B-B14F-4D97-AF65-F5344CB8AC3E}">
        <p14:creationId xmlns:p14="http://schemas.microsoft.com/office/powerpoint/2010/main" val="26418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2216-600D-7C5F-4E77-BE93CF45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0" y="609601"/>
            <a:ext cx="9530080" cy="1300480"/>
          </a:xfr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Demonstration using Swagger local host</a:t>
            </a:r>
          </a:p>
        </p:txBody>
      </p:sp>
    </p:spTree>
    <p:extLst>
      <p:ext uri="{BB962C8B-B14F-4D97-AF65-F5344CB8AC3E}">
        <p14:creationId xmlns:p14="http://schemas.microsoft.com/office/powerpoint/2010/main" val="251678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9550-0A3F-9E81-B337-B387414E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731520"/>
            <a:ext cx="9093200" cy="3566160"/>
          </a:xfrm>
          <a:solidFill>
            <a:schemeClr val="accent6">
              <a:lumMod val="60000"/>
              <a:lumOff val="40000"/>
              <a:alpha val="7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few moments for Questions</a:t>
            </a:r>
          </a:p>
        </p:txBody>
      </p:sp>
    </p:spTree>
    <p:extLst>
      <p:ext uri="{BB962C8B-B14F-4D97-AF65-F5344CB8AC3E}">
        <p14:creationId xmlns:p14="http://schemas.microsoft.com/office/powerpoint/2010/main" val="9790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1367</TotalTime>
  <Words>283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FIFA World cup directory</vt:lpstr>
      <vt:lpstr>Overview</vt:lpstr>
      <vt:lpstr>PowerPoint Presentation</vt:lpstr>
      <vt:lpstr>Readme </vt:lpstr>
      <vt:lpstr>PowerPoint Presentation</vt:lpstr>
      <vt:lpstr>Future Improvements &amp; enhancements</vt:lpstr>
      <vt:lpstr>Demonstration using Swagger local host</vt:lpstr>
      <vt:lpstr>A few moments for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Kuavo</dc:creator>
  <cp:lastModifiedBy>Kuavo</cp:lastModifiedBy>
  <cp:revision>89</cp:revision>
  <dcterms:created xsi:type="dcterms:W3CDTF">2022-06-23T17:14:16Z</dcterms:created>
  <dcterms:modified xsi:type="dcterms:W3CDTF">2022-07-11T13:30:18Z</dcterms:modified>
</cp:coreProperties>
</file>