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1" r:id="rId5"/>
    <p:sldId id="262" r:id="rId6"/>
    <p:sldId id="265" r:id="rId7"/>
    <p:sldId id="266" r:id="rId8"/>
    <p:sldId id="259" r:id="rId9"/>
    <p:sldId id="263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5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0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4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5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28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5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7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60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7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3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5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5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7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358D3-8C52-4207-BCF1-7FF0FC407D5F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8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0110-DF77-3FFC-BB12-BDC60B509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28" y="0"/>
            <a:ext cx="11604943" cy="1165775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500" b="1" u="sng" dirty="0">
                <a:solidFill>
                  <a:schemeClr val="bg2"/>
                </a:solidFill>
                <a:latin typeface="+mn-lt"/>
              </a:rPr>
              <a:t>Welcome to Cowabunga Banking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BB675-C685-CBE8-61B9-4CC2D58BA71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841" y1="48571" x2="35397" y2="51746"/>
                        <a14:foregroundMark x1="35397" y1="51746" x2="60635" y2="48413"/>
                        <a14:foregroundMark x1="60635" y1="48413" x2="67460" y2="53333"/>
                        <a14:foregroundMark x1="67460" y1="53333" x2="75397" y2="48571"/>
                        <a14:backgroundMark x1="5873" y1="6032" x2="11429" y2="18571"/>
                        <a14:backgroundMark x1="11429" y1="18571" x2="86190" y2="10476"/>
                        <a14:backgroundMark x1="86190" y1="10476" x2="93651" y2="21587"/>
                        <a14:backgroundMark x1="93651" y1="21587" x2="97619" y2="42698"/>
                        <a14:backgroundMark x1="97619" y1="42698" x2="94444" y2="62063"/>
                        <a14:backgroundMark x1="94444" y1="62063" x2="87778" y2="70317"/>
                        <a14:backgroundMark x1="87778" y1="70317" x2="20476" y2="77302"/>
                        <a14:backgroundMark x1="20476" y1="77302" x2="11746" y2="76190"/>
                        <a14:backgroundMark x1="11746" y1="76190" x2="4762" y2="69683"/>
                        <a14:backgroundMark x1="4762" y1="69683" x2="952" y2="58095"/>
                        <a14:backgroundMark x1="952" y1="58095" x2="5079" y2="45556"/>
                        <a14:backgroundMark x1="5079" y1="45556" x2="18730" y2="32857"/>
                        <a14:backgroundMark x1="18730" y1="32857" x2="58095" y2="18254"/>
                        <a14:backgroundMark x1="58095" y1="18254" x2="83016" y2="14286"/>
                        <a14:backgroundMark x1="83016" y1="14286" x2="83651" y2="13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-558800"/>
            <a:ext cx="7772400" cy="7081520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E62C8-3860-F7D3-5270-193F4CCDBF8B}"/>
              </a:ext>
            </a:extLst>
          </p:cNvPr>
          <p:cNvSpPr txBox="1"/>
          <p:nvPr/>
        </p:nvSpPr>
        <p:spPr>
          <a:xfrm>
            <a:off x="548640" y="5842337"/>
            <a:ext cx="10739120" cy="1015663"/>
          </a:xfrm>
          <a:prstGeom prst="rect">
            <a:avLst/>
          </a:prstGeo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Presented by Kuavo Muhammad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E9CD7-418E-3D54-7C51-548D8374B32B}"/>
              </a:ext>
            </a:extLst>
          </p:cNvPr>
          <p:cNvSpPr txBox="1"/>
          <p:nvPr/>
        </p:nvSpPr>
        <p:spPr>
          <a:xfrm>
            <a:off x="2661920" y="4839759"/>
            <a:ext cx="6512560" cy="1015663"/>
          </a:xfrm>
          <a:prstGeom prst="rect">
            <a:avLst/>
          </a:prstGeo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A P0 Presentation</a:t>
            </a:r>
          </a:p>
        </p:txBody>
      </p:sp>
    </p:spTree>
    <p:extLst>
      <p:ext uri="{BB962C8B-B14F-4D97-AF65-F5344CB8AC3E}">
        <p14:creationId xmlns:p14="http://schemas.microsoft.com/office/powerpoint/2010/main" val="62578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2216-600D-7C5F-4E77-BE93CF45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703559" cy="1300480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+mn-lt"/>
              </a:rPr>
              <a:t>A small Demo of the Cowabunga Banking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65E9B-60C5-1211-76E0-F21E65A0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23" y="609601"/>
            <a:ext cx="7524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22B13-6744-AF3A-C8FF-445B6CD2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99" y="-70443"/>
            <a:ext cx="2548994" cy="2322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B554E-911E-1687-C877-C87CA14A3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27" y="-70443"/>
            <a:ext cx="2548727" cy="2322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79550-0A3F-9E81-B337-B387414E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334" y="731520"/>
            <a:ext cx="9469706" cy="4318000"/>
          </a:xfrm>
          <a:solidFill>
            <a:schemeClr val="bg2">
              <a:lumMod val="20000"/>
              <a:lumOff val="80000"/>
              <a:alpha val="53000"/>
            </a:schemeClr>
          </a:solidFill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few moments for Questions</a:t>
            </a:r>
          </a:p>
        </p:txBody>
      </p:sp>
    </p:spTree>
    <p:extLst>
      <p:ext uri="{BB962C8B-B14F-4D97-AF65-F5344CB8AC3E}">
        <p14:creationId xmlns:p14="http://schemas.microsoft.com/office/powerpoint/2010/main" val="97907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058A-98D2-7F46-FB87-FF49E7A4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80" y="0"/>
            <a:ext cx="5831840" cy="1859280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002060"/>
                </a:solidFill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CB98-D910-1040-7E5B-0B6B83798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080" y="1859280"/>
            <a:ext cx="5831840" cy="4998720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Autofit/>
          </a:bodyPr>
          <a:lstStyle/>
          <a:p>
            <a:pPr>
              <a:buClrTx/>
            </a:pPr>
            <a:r>
              <a:rPr lang="en-US" sz="2800" b="1" dirty="0">
                <a:solidFill>
                  <a:srgbClr val="002060"/>
                </a:solidFill>
              </a:rPr>
              <a:t>Self-Intro</a:t>
            </a:r>
          </a:p>
          <a:p>
            <a:pPr>
              <a:buClrTx/>
            </a:pPr>
            <a:r>
              <a:rPr lang="en-US" sz="2800" b="1" dirty="0">
                <a:solidFill>
                  <a:srgbClr val="002060"/>
                </a:solidFill>
              </a:rPr>
              <a:t>Readme</a:t>
            </a:r>
          </a:p>
          <a:p>
            <a:pPr>
              <a:buClrTx/>
            </a:pPr>
            <a:r>
              <a:rPr lang="en-US" sz="2800" b="1" dirty="0">
                <a:solidFill>
                  <a:srgbClr val="002060"/>
                </a:solidFill>
              </a:rPr>
              <a:t>Imagery of Functionalities &amp; Verbal Explanations</a:t>
            </a:r>
          </a:p>
          <a:p>
            <a:pPr>
              <a:buClrTx/>
            </a:pPr>
            <a:r>
              <a:rPr lang="en-US" sz="2800" b="1" dirty="0">
                <a:solidFill>
                  <a:srgbClr val="002060"/>
                </a:solidFill>
              </a:rPr>
              <a:t>Helpful Best Practices</a:t>
            </a:r>
          </a:p>
          <a:p>
            <a:pPr>
              <a:buClrTx/>
            </a:pPr>
            <a:r>
              <a:rPr lang="en-US" sz="2800" b="1" dirty="0">
                <a:solidFill>
                  <a:srgbClr val="002060"/>
                </a:solidFill>
              </a:rPr>
              <a:t>Future Improvements &amp; Enhancements</a:t>
            </a:r>
          </a:p>
          <a:p>
            <a:pPr>
              <a:buClrTx/>
            </a:pPr>
            <a:r>
              <a:rPr lang="en-US" sz="2800" b="1" dirty="0">
                <a:solidFill>
                  <a:srgbClr val="002060"/>
                </a:solidFill>
              </a:rPr>
              <a:t>Brief Demo showing Front-End Menus </a:t>
            </a:r>
          </a:p>
          <a:p>
            <a:pPr>
              <a:buClrTx/>
            </a:pP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C786C-42A6-20A3-4C49-E8ED70D1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9" y="-70443"/>
            <a:ext cx="2548994" cy="2322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6361C-C1B1-E6D1-CFF1-B78DC57E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27" y="-70443"/>
            <a:ext cx="2548727" cy="23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06E6-A91F-358A-2B47-F450281E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285" y="0"/>
            <a:ext cx="6869429" cy="1048603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rmAutofit/>
          </a:bodyPr>
          <a:lstStyle/>
          <a:p>
            <a:r>
              <a:rPr lang="en-US" sz="6000" b="1" u="sng" dirty="0">
                <a:solidFill>
                  <a:schemeClr val="bg2"/>
                </a:solidFill>
                <a:latin typeface="+mn-lt"/>
              </a:rPr>
              <a:t>Self-Introduction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E9E30-08D7-7A5A-3D25-4C6F5285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27" y="-70443"/>
            <a:ext cx="2548727" cy="2322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9FD1-402C-7FC5-9CD1-12ACD2D9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27" y="3616960"/>
            <a:ext cx="12192000" cy="3241040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sz="2800" b="1" dirty="0">
                <a:solidFill>
                  <a:schemeClr val="bg2"/>
                </a:solidFill>
              </a:rPr>
              <a:t>Cohort 23052022 </a:t>
            </a:r>
          </a:p>
          <a:p>
            <a:pPr>
              <a:buClrTx/>
            </a:pPr>
            <a:r>
              <a:rPr lang="en-US" sz="2800" b="1" dirty="0">
                <a:solidFill>
                  <a:schemeClr val="bg2"/>
                </a:solidFill>
              </a:rPr>
              <a:t>.NET - Full Stack Extended v3.0</a:t>
            </a:r>
          </a:p>
          <a:p>
            <a:pPr>
              <a:buClrTx/>
            </a:pPr>
            <a:r>
              <a:rPr lang="en-US" sz="2800" b="1" dirty="0">
                <a:solidFill>
                  <a:schemeClr val="bg2"/>
                </a:solidFill>
              </a:rPr>
              <a:t>Angelo State University Graduate, Class of 2021</a:t>
            </a:r>
          </a:p>
          <a:p>
            <a:pPr lvl="1">
              <a:buClrTx/>
            </a:pPr>
            <a:r>
              <a:rPr lang="en-US" sz="2800" b="1" dirty="0">
                <a:solidFill>
                  <a:schemeClr val="bg2"/>
                </a:solidFill>
              </a:rPr>
              <a:t>Health &amp; Human Services Sociology, Spanish Minor</a:t>
            </a:r>
          </a:p>
          <a:p>
            <a:pPr>
              <a:buClrTx/>
            </a:pPr>
            <a:r>
              <a:rPr lang="en-US" sz="2800" b="1" dirty="0">
                <a:solidFill>
                  <a:schemeClr val="bg2"/>
                </a:solidFill>
              </a:rPr>
              <a:t>Bilingual Social Justice &amp; Empowerment Advocate</a:t>
            </a:r>
          </a:p>
          <a:p>
            <a:pPr>
              <a:buClrTx/>
            </a:pPr>
            <a:r>
              <a:rPr lang="en-US" sz="2800" b="1" dirty="0">
                <a:solidFill>
                  <a:schemeClr val="bg2"/>
                </a:solidFill>
              </a:rPr>
              <a:t>Army Veteran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CBBDE-1BA1-EABF-5F8B-9E154947F4D2}"/>
              </a:ext>
            </a:extLst>
          </p:cNvPr>
          <p:cNvSpPr txBox="1"/>
          <p:nvPr/>
        </p:nvSpPr>
        <p:spPr>
          <a:xfrm>
            <a:off x="2328543" y="2908263"/>
            <a:ext cx="7534911" cy="707886"/>
          </a:xfrm>
          <a:prstGeom prst="rect">
            <a:avLst/>
          </a:prstGeo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Kutia-M’Yoni (Kuavo) Muhammad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AF8DA-1EFA-B08C-59DA-13B4640F4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99" y="-70443"/>
            <a:ext cx="2548994" cy="23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6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E6E5-038A-6026-AEA6-F0F2F2ED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5" y="0"/>
            <a:ext cx="3618865" cy="1209040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2"/>
                </a:solidFill>
                <a:latin typeface="+mn-lt"/>
              </a:rPr>
              <a:t>Readme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106C-19BF-C331-EC5D-03D5641D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28" y="2251586"/>
            <a:ext cx="12282007" cy="4606414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rmAutofit/>
          </a:bodyPr>
          <a:lstStyle/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3200" b="1" dirty="0">
                <a:solidFill>
                  <a:schemeClr val="bg2"/>
                </a:solidFill>
              </a:rPr>
              <a:t>3 Tier Architecture of a Banking Application</a:t>
            </a:r>
          </a:p>
          <a:p>
            <a:pPr lvl="1">
              <a:buClrTx/>
              <a:buFont typeface="Calibri" panose="020F0502020204030204" pitchFamily="34" charset="0"/>
              <a:buChar char="•"/>
            </a:pPr>
            <a:r>
              <a:rPr lang="en-US" sz="3000" b="1" dirty="0">
                <a:solidFill>
                  <a:schemeClr val="bg2"/>
                </a:solidFill>
              </a:rPr>
              <a:t>Allowing Admin and User Login</a:t>
            </a:r>
          </a:p>
          <a:p>
            <a:pPr lvl="1">
              <a:buClrTx/>
              <a:buFont typeface="Calibri" panose="020F0502020204030204" pitchFamily="34" charset="0"/>
              <a:buChar char="•"/>
            </a:pPr>
            <a:r>
              <a:rPr lang="en-US" sz="3000" b="1" dirty="0">
                <a:solidFill>
                  <a:schemeClr val="bg2"/>
                </a:solidFill>
              </a:rPr>
              <a:t>Using C# Development with .NET Framework 4.7.2</a:t>
            </a:r>
          </a:p>
          <a:p>
            <a:pPr lvl="1">
              <a:buClrTx/>
              <a:buFont typeface="Calibri" panose="020F0502020204030204" pitchFamily="34" charset="0"/>
              <a:buChar char="•"/>
            </a:pPr>
            <a:r>
              <a:rPr lang="en-US" sz="3000" b="1" dirty="0">
                <a:solidFill>
                  <a:schemeClr val="bg2"/>
                </a:solidFill>
              </a:rPr>
              <a:t>Applications used for programming: Visual Studio 2022 for User Interface and Reference Library, SQL Server Management Studios for Database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A3AB5-CB75-456A-8BD5-6A6F2BDF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9" y="-70443"/>
            <a:ext cx="2548994" cy="232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E81AF-5387-C38F-12B0-F15A94087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27" y="-70443"/>
            <a:ext cx="2548727" cy="23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9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84C9F-FE86-6ADE-78C9-705F5FF0E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119" y="2332648"/>
            <a:ext cx="6766599" cy="4631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E0486-FF72-646E-1E20-EAC60D25E423}"/>
              </a:ext>
            </a:extLst>
          </p:cNvPr>
          <p:cNvSpPr txBox="1"/>
          <p:nvPr/>
        </p:nvSpPr>
        <p:spPr>
          <a:xfrm>
            <a:off x="3768321" y="1456267"/>
            <a:ext cx="4840224" cy="707886"/>
          </a:xfrm>
          <a:prstGeom prst="rect">
            <a:avLst/>
          </a:prstGeo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Console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60C65-2C67-10E8-5E15-D2D99506F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20" y="2332648"/>
            <a:ext cx="7091680" cy="4525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D7A64-8E60-51CB-0F13-00D047079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999" y="-70443"/>
            <a:ext cx="2548994" cy="2322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BB3BB-B972-0F25-5780-F36CB9B74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727" y="-70443"/>
            <a:ext cx="2548727" cy="2322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D92CB-19BC-40B9-1B1C-7EC1B77E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473" y="0"/>
            <a:ext cx="6979920" cy="1456267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/>
                </a:solidFill>
                <a:latin typeface="+mn-lt"/>
              </a:rPr>
              <a:t>Imagery of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54074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92CB-19BC-40B9-1B1C-7EC1B77E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1" y="0"/>
            <a:ext cx="7365840" cy="1456267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/>
                </a:solidFill>
                <a:latin typeface="+mn-lt"/>
              </a:rPr>
              <a:t>Imagery of Functionalities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D9C06-6CB1-EB2C-9742-992BDC06E3CC}"/>
              </a:ext>
            </a:extLst>
          </p:cNvPr>
          <p:cNvSpPr txBox="1"/>
          <p:nvPr/>
        </p:nvSpPr>
        <p:spPr>
          <a:xfrm>
            <a:off x="4258945" y="1456267"/>
            <a:ext cx="3769359" cy="646331"/>
          </a:xfrm>
          <a:prstGeom prst="rect">
            <a:avLst/>
          </a:prstGeo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Library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FD0B6-D370-9CBC-41D9-1536A389D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95" y="3037318"/>
            <a:ext cx="6268720" cy="3820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0FBF0-4434-BCAF-6375-6B781187D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2905760"/>
            <a:ext cx="6048375" cy="3952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E5ECD-D380-E284-E575-DC080D067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999" y="-70443"/>
            <a:ext cx="2548994" cy="2322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61559-9C51-45F0-6036-46A0ED240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727" y="-70443"/>
            <a:ext cx="2548727" cy="23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9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92CB-19BC-40B9-1B1C-7EC1B77E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80" y="4625"/>
            <a:ext cx="6758438" cy="1456267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+mn-lt"/>
              </a:rPr>
              <a:t>Imagery of Functionalities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D9C06-6CB1-EB2C-9742-992BDC06E3CC}"/>
              </a:ext>
            </a:extLst>
          </p:cNvPr>
          <p:cNvSpPr txBox="1"/>
          <p:nvPr/>
        </p:nvSpPr>
        <p:spPr>
          <a:xfrm>
            <a:off x="2346959" y="1748301"/>
            <a:ext cx="7305040" cy="646331"/>
          </a:xfrm>
          <a:prstGeom prst="rect">
            <a:avLst/>
          </a:prstGeo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Database and Some Tables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50768-82C3-2C6D-6EC1-E848FCB0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62972"/>
            <a:ext cx="6459713" cy="3945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2388F9-19A9-2D55-06D1-8BEC00B60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91" y="2912534"/>
            <a:ext cx="6758438" cy="3945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AE2A5-C5CA-2581-E276-9C9652EF5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999" y="-70443"/>
            <a:ext cx="2548994" cy="2322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FB8854-334A-110B-1A60-AFB2B8E99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727" y="-70443"/>
            <a:ext cx="2548727" cy="23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5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1884C-B036-1560-01EB-9DE224A7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9" y="-70443"/>
            <a:ext cx="2548994" cy="2322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DE4E6-469C-1871-9D91-9E6231DDF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27" y="-70443"/>
            <a:ext cx="2548727" cy="2322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C988-A476-BB3B-2CED-55A71EBC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190" y="0"/>
            <a:ext cx="6357619" cy="2021840"/>
          </a:xfrm>
          <a:solidFill>
            <a:schemeClr val="bg2">
              <a:lumMod val="20000"/>
              <a:lumOff val="80000"/>
              <a:alpha val="52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2"/>
                </a:solidFill>
              </a:rPr>
              <a:t>Helpful Best Practices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34A39-C27D-CE3D-3C92-DCADCD521EF4}"/>
              </a:ext>
            </a:extLst>
          </p:cNvPr>
          <p:cNvSpPr txBox="1"/>
          <p:nvPr/>
        </p:nvSpPr>
        <p:spPr>
          <a:xfrm>
            <a:off x="0" y="3811012"/>
            <a:ext cx="12192000" cy="3046988"/>
          </a:xfrm>
          <a:prstGeom prst="rect">
            <a:avLst/>
          </a:prstGeo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</a:rPr>
              <a:t>Build As you 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</a:rPr>
              <a:t>Using available references &amp; links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</a:rPr>
              <a:t>Asking the right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</a:rPr>
              <a:t>w3Schools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</a:rPr>
              <a:t>Docs.Microsoft.com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</a:rPr>
              <a:t>CSharpCorner.com</a:t>
            </a:r>
          </a:p>
        </p:txBody>
      </p:sp>
    </p:spTree>
    <p:extLst>
      <p:ext uri="{BB962C8B-B14F-4D97-AF65-F5344CB8AC3E}">
        <p14:creationId xmlns:p14="http://schemas.microsoft.com/office/powerpoint/2010/main" val="284349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1525-CAF4-0DB5-E413-C94EA06F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+mn-lt"/>
              </a:rPr>
              <a:t>Future Improvements &amp;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2EB9-065E-C9B1-498D-AAAD8FF4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08867"/>
            <a:ext cx="12192000" cy="3649133"/>
          </a:xfrm>
          <a:solidFill>
            <a:schemeClr val="bg2">
              <a:lumMod val="20000"/>
              <a:lumOff val="80000"/>
              <a:alpha val="79000"/>
            </a:schemeClr>
          </a:solidFill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2"/>
                </a:solidFill>
              </a:rPr>
              <a:t>Return Account Balance after Deposit/Withdrawals and send an email notification to user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2"/>
                </a:solidFill>
              </a:rPr>
              <a:t>Exception Handling covering all foreseeable potential Admin/Client issues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2"/>
                </a:solidFill>
              </a:rPr>
              <a:t>Visually appeasing UI that engages the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5E1FB-B619-2A58-F9B7-3E2BD918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651" y="1171178"/>
            <a:ext cx="2548349" cy="2322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81DD6-EE91-A2B6-67EC-48E1D5EE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375" y="1171179"/>
            <a:ext cx="2548349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601</TotalTime>
  <Words>206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Welcome to Cowabunga Banking</vt:lpstr>
      <vt:lpstr>Overview</vt:lpstr>
      <vt:lpstr>Self-Introduction</vt:lpstr>
      <vt:lpstr>Readme </vt:lpstr>
      <vt:lpstr>Imagery of Functionalities</vt:lpstr>
      <vt:lpstr>Imagery of Functionalities</vt:lpstr>
      <vt:lpstr>Imagery of Functionalities</vt:lpstr>
      <vt:lpstr>PowerPoint Presentation</vt:lpstr>
      <vt:lpstr>Future Improvements &amp; enhancements</vt:lpstr>
      <vt:lpstr>A small Demo of the Cowabunga Banking Menu</vt:lpstr>
      <vt:lpstr>A few moments for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Kuavo</dc:creator>
  <cp:lastModifiedBy>Kuavo</cp:lastModifiedBy>
  <cp:revision>41</cp:revision>
  <dcterms:created xsi:type="dcterms:W3CDTF">2022-06-23T17:14:16Z</dcterms:created>
  <dcterms:modified xsi:type="dcterms:W3CDTF">2022-06-27T14:49:25Z</dcterms:modified>
</cp:coreProperties>
</file>