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kecode.mindstorm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B7921-9C83-45ED-897F-D3200CB724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LEGO Mindstorm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6E4B743-1C70-42FA-B1B9-504AB155B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Škrabánek</a:t>
            </a:r>
          </a:p>
        </p:txBody>
      </p:sp>
    </p:spTree>
    <p:extLst>
      <p:ext uri="{BB962C8B-B14F-4D97-AF65-F5344CB8AC3E}">
        <p14:creationId xmlns:p14="http://schemas.microsoft.com/office/powerpoint/2010/main" val="54801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9F43D-1C44-4682-8215-CE702AB3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Scratch</a:t>
            </a:r>
            <a:r>
              <a:rPr lang="cs-CZ" dirty="0"/>
              <a:t> programování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A739EDD-BCC9-4002-8A93-6D8099FAA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00"/>
            <a:ext cx="9021884" cy="4886854"/>
          </a:xfrm>
          <a:prstGeom prst="rect">
            <a:avLst/>
          </a:prstGeom>
        </p:spPr>
      </p:pic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9C09F65-4E6B-44BC-BF66-F31BC51DC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96481" y="1714500"/>
            <a:ext cx="5602385" cy="4978454"/>
          </a:xfrm>
        </p:spPr>
      </p:pic>
    </p:spTree>
    <p:extLst>
      <p:ext uri="{BB962C8B-B14F-4D97-AF65-F5344CB8AC3E}">
        <p14:creationId xmlns:p14="http://schemas.microsoft.com/office/powerpoint/2010/main" val="159828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59F29-BE66-42C2-B4BB-EB0873AE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modelu – </a:t>
            </a:r>
            <a:r>
              <a:rPr lang="cs-CZ" dirty="0" err="1"/>
              <a:t>BrickLink</a:t>
            </a:r>
            <a:r>
              <a:rPr lang="cs-CZ" dirty="0"/>
              <a:t> Studio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F89137-04EE-4F86-98C0-4BC69D04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100421" cy="3636511"/>
          </a:xfrm>
        </p:spPr>
        <p:txBody>
          <a:bodyPr>
            <a:normAutofit/>
          </a:bodyPr>
          <a:lstStyle/>
          <a:p>
            <a:r>
              <a:rPr lang="cs-CZ" sz="2400" b="1" dirty="0" err="1"/>
              <a:t>BrickLink</a:t>
            </a:r>
            <a:r>
              <a:rPr lang="cs-CZ" sz="2400" b="1" dirty="0"/>
              <a:t> Studio </a:t>
            </a:r>
            <a:r>
              <a:rPr lang="cs-CZ" sz="2400" dirty="0"/>
              <a:t>umožnuje vytvářet vlastní modely, </a:t>
            </a:r>
            <a:r>
              <a:rPr lang="cs-CZ" sz="2400" i="1" dirty="0"/>
              <a:t>exportovat a upravovat návody</a:t>
            </a:r>
          </a:p>
          <a:p>
            <a:r>
              <a:rPr lang="cs-CZ" sz="2400" dirty="0"/>
              <a:t>Funguje to na princip </a:t>
            </a:r>
            <a:r>
              <a:rPr lang="cs-CZ" sz="2400" i="1" dirty="0"/>
              <a:t>CAD softwaru </a:t>
            </a:r>
            <a:r>
              <a:rPr lang="cs-CZ" sz="2400" dirty="0"/>
              <a:t>se „</a:t>
            </a:r>
            <a:r>
              <a:rPr lang="cs-CZ" sz="2400" dirty="0" err="1"/>
              <a:t>Snap</a:t>
            </a:r>
            <a:r>
              <a:rPr lang="cs-CZ" sz="2400" dirty="0"/>
              <a:t>“ funkcí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5833CC-8848-49C7-B2A2-9C1E332D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068" y="1454283"/>
            <a:ext cx="6882346" cy="54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7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360C87-5145-465B-9710-7016589B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F52F2C-C042-4DCB-BFF0-F8A68634E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Seznámení s LEGO Mindstorm</a:t>
            </a:r>
          </a:p>
          <a:p>
            <a:r>
              <a:rPr lang="cs-CZ" sz="3200" dirty="0"/>
              <a:t>Používaní LEGO Mindstorm bez programování</a:t>
            </a:r>
          </a:p>
          <a:p>
            <a:r>
              <a:rPr lang="cs-CZ" sz="3200" dirty="0"/>
              <a:t>Programování EV3</a:t>
            </a:r>
          </a:p>
          <a:p>
            <a:r>
              <a:rPr lang="cs-CZ" sz="3200" dirty="0"/>
              <a:t>Vytváření LEGO modelů</a:t>
            </a:r>
          </a:p>
        </p:txBody>
      </p:sp>
    </p:spTree>
    <p:extLst>
      <p:ext uri="{BB962C8B-B14F-4D97-AF65-F5344CB8AC3E}">
        <p14:creationId xmlns:p14="http://schemas.microsoft.com/office/powerpoint/2010/main" val="241138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1F8897-A7AA-46B4-8186-9A027CA9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LEGO Mindstorm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84C469-AFE2-4ABF-B23F-508B4D33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22446"/>
          </a:xfrm>
        </p:spPr>
        <p:txBody>
          <a:bodyPr>
            <a:normAutofit lnSpcReduction="10000"/>
          </a:bodyPr>
          <a:lstStyle/>
          <a:p>
            <a:r>
              <a:rPr lang="cs-CZ" sz="3200" dirty="0"/>
              <a:t>LEGO Mindstorm je klasická stavebnice LEGO rozšířená o programovatelný blok a senzory</a:t>
            </a:r>
          </a:p>
          <a:p>
            <a:r>
              <a:rPr lang="cs-CZ" sz="3200" dirty="0"/>
              <a:t>Jsou dva druhy </a:t>
            </a:r>
          </a:p>
          <a:p>
            <a:pPr lvl="1"/>
            <a:r>
              <a:rPr lang="cs-CZ" sz="2800" dirty="0"/>
              <a:t>NXT – starší (specifické barvy: bíla a oranžová)</a:t>
            </a:r>
          </a:p>
          <a:p>
            <a:pPr lvl="1"/>
            <a:r>
              <a:rPr lang="cs-CZ" sz="2800" dirty="0"/>
              <a:t>EV3 – nové (specifické barvy: bíla a červená)</a:t>
            </a:r>
          </a:p>
          <a:p>
            <a:r>
              <a:rPr lang="cs-CZ" sz="2800" dirty="0"/>
              <a:t>LEGO Mindstorm odstartoval i další série programovatelných stavebnic – </a:t>
            </a:r>
            <a:r>
              <a:rPr lang="cs-CZ" sz="2800" i="1" dirty="0" err="1"/>
              <a:t>WeeDoo</a:t>
            </a:r>
            <a:r>
              <a:rPr lang="cs-CZ" sz="2800" i="1" dirty="0"/>
              <a:t>, </a:t>
            </a:r>
            <a:r>
              <a:rPr lang="cs-CZ" sz="2800" i="1" dirty="0" err="1"/>
              <a:t>Spike</a:t>
            </a:r>
            <a:r>
              <a:rPr lang="cs-CZ" sz="2800" i="1" dirty="0"/>
              <a:t>, BOOST, </a:t>
            </a:r>
            <a:r>
              <a:rPr lang="cs-CZ" sz="2800" i="1" dirty="0" err="1"/>
              <a:t>BricQ</a:t>
            </a:r>
            <a:r>
              <a:rPr lang="cs-CZ" sz="2800" i="1" dirty="0"/>
              <a:t>, Robot Inventor </a:t>
            </a:r>
          </a:p>
        </p:txBody>
      </p:sp>
    </p:spTree>
    <p:extLst>
      <p:ext uri="{BB962C8B-B14F-4D97-AF65-F5344CB8AC3E}">
        <p14:creationId xmlns:p14="http://schemas.microsoft.com/office/powerpoint/2010/main" val="261697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B6303-4D5C-4647-B13A-BF16A52D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LEGO </a:t>
            </a:r>
            <a:r>
              <a:rPr lang="cs-CZ" dirty="0" err="1"/>
              <a:t>Mindsotrm</a:t>
            </a:r>
            <a:r>
              <a:rPr lang="cs-CZ" dirty="0"/>
              <a:t> NXT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17FFE92-CE6B-45D4-B680-0C38B1583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19" y="2222287"/>
            <a:ext cx="6864096" cy="402336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25B2A8B-292A-400F-90E7-BF4AE2AB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4" y="2376592"/>
            <a:ext cx="4048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7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352AA-6F21-44F1-A752-0054ACCD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LEGO Mindstorm EV3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5FA5B16-2882-4538-AEF0-0EDEAF1CA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245"/>
          <a:stretch/>
        </p:blipFill>
        <p:spPr>
          <a:xfrm>
            <a:off x="5707591" y="1822714"/>
            <a:ext cx="6396568" cy="4848755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0C9F533-EE9A-45FC-8CA1-732FB0A5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1" y="2589743"/>
            <a:ext cx="5619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20537A-A3D8-4852-8545-66321043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Použití bez programování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50643A-5C8B-4F04-9C99-555BD19B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344088" cy="3636511"/>
          </a:xfrm>
        </p:spPr>
        <p:txBody>
          <a:bodyPr/>
          <a:lstStyle/>
          <a:p>
            <a:r>
              <a:rPr lang="cs-CZ" dirty="0"/>
              <a:t>LEGO Mindstorm (NXT + EV3) nelze kombinovat senzory a řídicí jednotky</a:t>
            </a:r>
          </a:p>
          <a:p>
            <a:r>
              <a:rPr lang="cs-CZ" dirty="0"/>
              <a:t>Existují oficiální aplikace pro mobily i tablety </a:t>
            </a:r>
          </a:p>
          <a:p>
            <a:r>
              <a:rPr lang="cs-CZ" b="1" dirty="0"/>
              <a:t>Robot </a:t>
            </a:r>
            <a:r>
              <a:rPr lang="cs-CZ" b="1" dirty="0" err="1"/>
              <a:t>Commander</a:t>
            </a:r>
            <a:r>
              <a:rPr lang="cs-CZ" b="1" dirty="0"/>
              <a:t> </a:t>
            </a:r>
            <a:r>
              <a:rPr lang="cs-CZ" dirty="0"/>
              <a:t>– oficiální aplikace pro Android a iOS</a:t>
            </a:r>
            <a:endParaRPr lang="cs-CZ" b="1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331120-DFE6-45AF-9292-3DB3228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06" y="2222287"/>
            <a:ext cx="4358789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746D8E-8961-49D2-9580-35052AD6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možností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26D4833-FC46-4B08-B965-8A56F6B1B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30"/>
          <a:stretch/>
        </p:blipFill>
        <p:spPr>
          <a:xfrm>
            <a:off x="810000" y="1764674"/>
            <a:ext cx="10382309" cy="50933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871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EF9055-AECA-4760-BCBE-6B7E0906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Programování EV3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3D2265-AE42-4092-891A-E6174ABFC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9446"/>
          </a:xfrm>
        </p:spPr>
        <p:txBody>
          <a:bodyPr/>
          <a:lstStyle/>
          <a:p>
            <a:r>
              <a:rPr lang="cs-CZ" dirty="0"/>
              <a:t>Oficiální řešení je </a:t>
            </a:r>
            <a:r>
              <a:rPr lang="cs-CZ" dirty="0" err="1"/>
              <a:t>použítí</a:t>
            </a:r>
            <a:r>
              <a:rPr lang="cs-CZ" dirty="0"/>
              <a:t> IDE (programovací prostředí) od LEGO </a:t>
            </a:r>
          </a:p>
          <a:p>
            <a:pPr lvl="1"/>
            <a:r>
              <a:rPr lang="cs-CZ" dirty="0"/>
              <a:t>EV3 </a:t>
            </a:r>
            <a:r>
              <a:rPr lang="cs-CZ" dirty="0" err="1"/>
              <a:t>Classroom</a:t>
            </a:r>
            <a:r>
              <a:rPr lang="cs-CZ" dirty="0"/>
              <a:t> – </a:t>
            </a:r>
            <a:r>
              <a:rPr lang="cs-CZ" dirty="0" err="1"/>
              <a:t>Scratch</a:t>
            </a:r>
            <a:r>
              <a:rPr lang="cs-CZ" dirty="0"/>
              <a:t> programování 	</a:t>
            </a:r>
          </a:p>
          <a:p>
            <a:pPr lvl="1"/>
            <a:r>
              <a:rPr lang="cs-CZ" dirty="0"/>
              <a:t>MINDSTORMS EV3 </a:t>
            </a:r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Edition</a:t>
            </a:r>
            <a:r>
              <a:rPr lang="cs-CZ" dirty="0"/>
              <a:t> – starší, blokové programování </a:t>
            </a:r>
          </a:p>
          <a:p>
            <a:r>
              <a:rPr lang="cs-CZ" dirty="0">
                <a:hlinkClick r:id="rId2"/>
              </a:rPr>
              <a:t>https://makecode.mindstorms.com/</a:t>
            </a:r>
            <a:r>
              <a:rPr lang="cs-CZ" dirty="0"/>
              <a:t> - webový </a:t>
            </a:r>
            <a:r>
              <a:rPr lang="cs-CZ" dirty="0" err="1"/>
              <a:t>Scratch</a:t>
            </a:r>
            <a:r>
              <a:rPr lang="cs-CZ" dirty="0"/>
              <a:t> pro EV3</a:t>
            </a:r>
          </a:p>
          <a:p>
            <a:r>
              <a:rPr lang="cs-CZ" b="1" dirty="0"/>
              <a:t>Python</a:t>
            </a:r>
            <a:r>
              <a:rPr lang="cs-CZ" dirty="0"/>
              <a:t> je taky možnost</a:t>
            </a:r>
          </a:p>
          <a:p>
            <a:pPr lvl="1"/>
            <a:r>
              <a:rPr lang="cs-CZ" dirty="0"/>
              <a:t>EV3 </a:t>
            </a:r>
            <a:r>
              <a:rPr lang="cs-CZ" dirty="0" err="1"/>
              <a:t>MicroPython</a:t>
            </a:r>
            <a:r>
              <a:rPr lang="cs-CZ" dirty="0"/>
              <a:t> – oficiální upravený python pro práci s mikrokontrolery</a:t>
            </a:r>
          </a:p>
          <a:p>
            <a:pPr lvl="1"/>
            <a:r>
              <a:rPr lang="cs-CZ" dirty="0"/>
              <a:t>Ev3python + EV3dev – plnohodnotná python knihovna ale neoficiální</a:t>
            </a:r>
          </a:p>
          <a:p>
            <a:r>
              <a:rPr lang="cs-CZ" b="1" dirty="0" err="1"/>
              <a:t>BrickPi</a:t>
            </a:r>
            <a:r>
              <a:rPr lang="cs-CZ" dirty="0"/>
              <a:t> od </a:t>
            </a:r>
            <a:r>
              <a:rPr lang="cs-CZ" i="1" dirty="0" err="1"/>
              <a:t>Dexter</a:t>
            </a:r>
            <a:r>
              <a:rPr lang="cs-CZ" i="1" dirty="0"/>
              <a:t> </a:t>
            </a:r>
            <a:r>
              <a:rPr lang="cs-CZ" i="1" dirty="0" err="1"/>
              <a:t>Industries</a:t>
            </a:r>
            <a:r>
              <a:rPr lang="cs-CZ" i="1" dirty="0"/>
              <a:t> </a:t>
            </a:r>
            <a:r>
              <a:rPr lang="cs-CZ" dirty="0">
                <a:sym typeface="Wingdings" panose="05000000000000000000" pitchFamily="2" charset="2"/>
              </a:rPr>
              <a:t> </a:t>
            </a:r>
            <a:r>
              <a:rPr lang="cs-CZ" dirty="0" err="1">
                <a:sym typeface="Wingdings" panose="05000000000000000000" pitchFamily="2" charset="2"/>
              </a:rPr>
              <a:t>Rasberry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Pi</a:t>
            </a:r>
            <a:r>
              <a:rPr lang="cs-CZ" dirty="0">
                <a:sym typeface="Wingdings" panose="05000000000000000000" pitchFamily="2" charset="2"/>
              </a:rPr>
              <a:t> + speciální Hardware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983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06258E-9EF0-44D7-B351-2E365DC4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Blokové programování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1636C8E-D55D-4D3F-9990-283F89D42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165" y="1494366"/>
            <a:ext cx="7479328" cy="5058834"/>
          </a:xfrm>
        </p:spPr>
      </p:pic>
    </p:spTree>
    <p:extLst>
      <p:ext uri="{BB962C8B-B14F-4D97-AF65-F5344CB8AC3E}">
        <p14:creationId xmlns:p14="http://schemas.microsoft.com/office/powerpoint/2010/main" val="15646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120</TotalTime>
  <Words>223</Words>
  <Application>Microsoft Office PowerPoint</Application>
  <PresentationFormat>Širokoúhlá obrazovka</PresentationFormat>
  <Paragraphs>34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Citáty</vt:lpstr>
      <vt:lpstr>Programování LEGO Mindstorm</vt:lpstr>
      <vt:lpstr>Obsah</vt:lpstr>
      <vt:lpstr>LEGO Mindstorm</vt:lpstr>
      <vt:lpstr>LEGO Mindsotrm NXT </vt:lpstr>
      <vt:lpstr>LEGO Mindstorm EV3</vt:lpstr>
      <vt:lpstr>Použití bez programování</vt:lpstr>
      <vt:lpstr>Ukázka možností</vt:lpstr>
      <vt:lpstr>Programování EV3</vt:lpstr>
      <vt:lpstr>Blokové programování</vt:lpstr>
      <vt:lpstr>Scratch programování</vt:lpstr>
      <vt:lpstr>Vytváření modelu – BrickLink Studio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LEGO Mindstorm</dc:title>
  <dc:creator>Jakub Škrabánek</dc:creator>
  <cp:lastModifiedBy>Jakub Škrabánek</cp:lastModifiedBy>
  <cp:revision>4</cp:revision>
  <dcterms:created xsi:type="dcterms:W3CDTF">2021-11-15T11:31:51Z</dcterms:created>
  <dcterms:modified xsi:type="dcterms:W3CDTF">2021-11-15T14:07:05Z</dcterms:modified>
</cp:coreProperties>
</file>