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bMak" initials="K" lastIdx="1" clrIdx="0">
    <p:extLst>
      <p:ext uri="{19B8F6BF-5375-455C-9EA6-DF929625EA0E}">
        <p15:presenceInfo xmlns:p15="http://schemas.microsoft.com/office/powerpoint/2012/main" userId="KubM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4971" autoAdjust="0"/>
  </p:normalViewPr>
  <p:slideViewPr>
    <p:cSldViewPr snapToGrid="0">
      <p:cViewPr varScale="1">
        <p:scale>
          <a:sx n="63" d="100"/>
          <a:sy n="63" d="100"/>
        </p:scale>
        <p:origin x="2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C4692-5749-4F62-BA03-C7870CD4ABDB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04A2B-021E-414E-AE15-7211829DC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35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Obsah" TargetMode="External"/><Relationship Id="rId3" Type="http://schemas.openxmlformats.org/officeDocument/2006/relationships/hyperlink" Target="https://cs.wikipedia.org/wiki/T%C5%99%C3%ADda_(programov%C3%A1n%C3%AD)" TargetMode="External"/><Relationship Id="rId7" Type="http://schemas.openxmlformats.org/officeDocument/2006/relationships/hyperlink" Target="https://cs.wikipedia.org/wiki/Obvod_(geometri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s.wikipedia.org/wiki/Geometrick%C3%BD_%C3%BAtvar" TargetMode="External"/><Relationship Id="rId5" Type="http://schemas.openxmlformats.org/officeDocument/2006/relationships/hyperlink" Target="https://cs.wikipedia.org/wiki/Objektov%C4%9B_orientovan%C3%A9_programov%C3%A1n%C3%AD#Rozhran&#237;_objekt&#367;" TargetMode="External"/><Relationship Id="rId4" Type="http://schemas.openxmlformats.org/officeDocument/2006/relationships/hyperlink" Target="https://cs.wikipedia.org/wiki/Objekt_(programov%C3%A1n%C3%AD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OOP jsou v podstatě také funkcemi, které mohou pracovat s daty </a:t>
            </a:r>
            <a:r>
              <a:rPr lang="cs-CZ" dirty="0">
                <a:hlinkClick r:id="rId3" tooltip="Třída (programování)"/>
              </a:rPr>
              <a:t>třídy</a:t>
            </a:r>
            <a:r>
              <a:rPr lang="cs-CZ" dirty="0"/>
              <a:t> nebo </a:t>
            </a:r>
            <a:r>
              <a:rPr lang="cs-CZ" dirty="0">
                <a:hlinkClick r:id="rId4" tooltip="Objekt (programování)"/>
              </a:rPr>
              <a:t>objektu</a:t>
            </a:r>
            <a:r>
              <a:rPr lang="cs-CZ" dirty="0"/>
              <a:t>. Z vnějšku jsou data neviditelná – nepřístupná, jelikož jsou zapouzdřena v objektu a nelze je volat přímo. Metody určené k tomu, aby s daty objektu mohly pracovat i jiné objekty, nazýváme </a:t>
            </a:r>
            <a:r>
              <a:rPr lang="cs-CZ" dirty="0">
                <a:hlinkClick r:id="rId5" tooltip="Objektově orientované programování"/>
              </a:rPr>
              <a:t>rozhraním</a:t>
            </a:r>
            <a:r>
              <a:rPr lang="cs-CZ" dirty="0"/>
              <a:t> objektu.</a:t>
            </a:r>
            <a:endParaRPr lang="cs-CZ" b="1" dirty="0"/>
          </a:p>
          <a:p>
            <a:endParaRPr lang="cs-CZ" b="1" dirty="0"/>
          </a:p>
          <a:p>
            <a:r>
              <a:rPr lang="cs-CZ" b="1" dirty="0"/>
              <a:t>Statické metody</a:t>
            </a:r>
          </a:p>
          <a:p>
            <a:r>
              <a:rPr lang="cs-CZ" dirty="0"/>
              <a:t>Jsou součástí třídy, ale lze je použít aniž by byla vytvářena instance třídy. Chceme-li označit danou metodu jako statickou, použijeme klíčové slovo </a:t>
            </a:r>
            <a:r>
              <a:rPr lang="cs-CZ" i="1" dirty="0"/>
              <a:t>static</a:t>
            </a:r>
            <a:r>
              <a:rPr lang="cs-CZ" dirty="0"/>
              <a:t>. </a:t>
            </a:r>
          </a:p>
          <a:p>
            <a:r>
              <a:rPr lang="cs-CZ" b="1" dirty="0"/>
              <a:t>Abstraktní (virtuální) metody</a:t>
            </a:r>
          </a:p>
          <a:p>
            <a:r>
              <a:rPr lang="cs-CZ" dirty="0"/>
              <a:t>Při návrhu se lze setkat s případy, kdy chceme nechat implementaci určitých metod až na potomky. Jako příklad lze uvést třídu </a:t>
            </a:r>
            <a:r>
              <a:rPr lang="cs-CZ" i="1" dirty="0"/>
              <a:t>Obrazec</a:t>
            </a:r>
            <a:r>
              <a:rPr lang="cs-CZ" dirty="0"/>
              <a:t>, která definuje obecný </a:t>
            </a:r>
            <a:r>
              <a:rPr lang="cs-CZ" dirty="0">
                <a:hlinkClick r:id="rId6" tooltip="Geometrický útvar"/>
              </a:rPr>
              <a:t>geometrický útvar</a:t>
            </a:r>
            <a:r>
              <a:rPr lang="cs-CZ" dirty="0"/>
              <a:t> a u níž víme, že potomci budou mít stejné metody (např. </a:t>
            </a:r>
            <a:r>
              <a:rPr lang="cs-CZ" dirty="0">
                <a:hlinkClick r:id="rId7" tooltip="Obvod (geometrie)"/>
              </a:rPr>
              <a:t>obvod</a:t>
            </a:r>
            <a:r>
              <a:rPr lang="cs-CZ" dirty="0"/>
              <a:t> a </a:t>
            </a:r>
            <a:r>
              <a:rPr lang="cs-CZ" dirty="0">
                <a:hlinkClick r:id="rId8" tooltip="Obsah"/>
              </a:rPr>
              <a:t>obsah</a:t>
            </a:r>
            <a:r>
              <a:rPr lang="cs-CZ" dirty="0"/>
              <a:t>), ale jejich implementace bude různá. Pokud tedy označíme metodu jako </a:t>
            </a:r>
            <a:r>
              <a:rPr lang="cs-CZ" i="1" dirty="0"/>
              <a:t>abstraktní</a:t>
            </a:r>
            <a:r>
              <a:rPr lang="cs-CZ" dirty="0"/>
              <a:t> říkáme tím, že tuto metodu implementuje její potomek. Tyto metody se většinou označují klíčovým slovem </a:t>
            </a:r>
            <a:r>
              <a:rPr lang="cs-CZ" i="1" dirty="0" err="1"/>
              <a:t>abstract</a:t>
            </a:r>
            <a:r>
              <a:rPr lang="cs-CZ" dirty="0"/>
              <a:t> nebo </a:t>
            </a:r>
            <a:r>
              <a:rPr lang="cs-CZ" i="1" dirty="0" err="1"/>
              <a:t>virtual</a:t>
            </a:r>
            <a:r>
              <a:rPr lang="cs-CZ" dirty="0"/>
              <a:t>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624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97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Popsat kód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11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Jedná se o parametry, které ukazují na umístění adresy proměnných, nikoli na jejich skutečné hodnoty. Deklarují se pomocí klíčového slova '</a:t>
            </a:r>
            <a:r>
              <a:rPr lang="cs-CZ" dirty="0" err="1"/>
              <a:t>ref</a:t>
            </a:r>
            <a:r>
              <a:rPr lang="cs-CZ" dirty="0"/>
              <a:t>'. Je třeba poznamenat, že klíčové slovo </a:t>
            </a:r>
            <a:r>
              <a:rPr lang="cs-CZ" dirty="0" err="1"/>
              <a:t>ref</a:t>
            </a:r>
            <a:r>
              <a:rPr lang="cs-CZ" dirty="0"/>
              <a:t> musí být uvedeno jak při deklaraci funkce, tak při její implementaci, jako v následujícím úryvku kódu. Ve výše uvedeném úryvku jsou hodnoty a </a:t>
            </a:r>
            <a:r>
              <a:rPr lang="cs-CZ" dirty="0" err="1"/>
              <a:t>a</a:t>
            </a:r>
            <a:r>
              <a:rPr lang="cs-CZ" dirty="0"/>
              <a:t> b v hlavní metodě 20 a 50, poté voláme metodu výpočtu a hodnoty parametrů předáváme jako referenční typ. Tyto hodnoty přejdou do metody Výpočet spolu s referenčními parametry a hodnoty se změní na 80 a 20. Zde proměnné a </a:t>
            </a:r>
            <a:r>
              <a:rPr lang="cs-CZ" dirty="0" err="1"/>
              <a:t>a</a:t>
            </a:r>
            <a:r>
              <a:rPr lang="cs-CZ" dirty="0"/>
              <a:t> b &amp; x a y ukazují na stejná adresní místa. Hodnoty se tedy změní a výsledkem bude 100, protože nyní se hodnoty a </a:t>
            </a:r>
            <a:r>
              <a:rPr lang="cs-CZ" dirty="0" err="1"/>
              <a:t>a</a:t>
            </a:r>
            <a:r>
              <a:rPr lang="cs-CZ" dirty="0"/>
              <a:t> b změní na 80 a 20.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850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92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8E5D97-39E4-4F2A-AC77-92028636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BD6AFD-24A1-4D25-B6D8-AA6095D7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C164D3-FC53-4AEF-86BA-9BAB9C85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48CBC1-FE51-4C78-A8AB-9AD35B73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BFEDBC-D672-4503-8B81-3270BBF5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714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1AD844-D467-4DCC-B017-A4AC438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67EDE27-93DA-45D8-A0A0-5E7EB342A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A96F2C-080B-4E19-BA15-79867819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CEB7D3-DC87-414D-A6F5-1D9BDAD8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3FBCCC-6FC0-481A-B813-2437C900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12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95590DE-6E97-40D9-9D00-8CF67EE54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A0370E8-E00C-453F-A9B7-4B8961F8A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184219-7155-4137-A4FA-B00B812C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DE4C6A-5183-467C-AADB-EAC6A6E1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3E2C8B-E294-46F3-AA76-0F867E0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053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7A6508-A6FF-4648-BE31-AA9D45A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DB3B52-B9F2-4614-8897-6F022C53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D21E25-F10F-426C-8DF4-820E5A2A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4C7C3B-B2C2-4556-8D7F-8E35578B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B98BD1-A787-434E-ACA1-60118775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48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41BDC-6A1C-484F-ACA9-E5F23DDD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6F1437D-DADB-4A84-9D47-5AC6935D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0B0C5C-AF6A-4D26-BD15-60698DD6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5F7E51-CAF5-4321-B8F5-91D368D5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BC1C27-9B2A-404F-B968-93D14A7C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16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E122EE-90F0-46ED-8644-40620613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8D3F82-60A2-4E11-B259-AE3C48D5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7686A6E-6F0B-4530-9C02-D2EA0491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CEF354-D03A-4BA8-A72E-3C580250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CC6DCEE-DA82-48AD-A5D7-F9760D5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7C37D4-84B1-452F-A9BB-D897902C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45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EF3F0-F67C-4B02-A7D1-5C80598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3B225D-DACB-4224-841D-6FCE565A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9733D7-F091-40A1-87C8-024390F95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0686225-05CD-460A-9AA2-FBECE4C03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E4A9641-8FD2-47A9-93BC-B25A1DABC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DDFB947-4B61-4D69-8D53-3BE0B247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359DA60-4A22-4B98-997C-6B06EBD1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5AEC691-E3D2-40AC-8E34-BB4244DF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8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B5A496-5356-4EC0-AB97-79907657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CE37BAF-B6A6-40FE-8367-F0E0E28F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AD79D0E-61FB-47A4-BACA-678FDF2B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D1EEE36-71AA-4C21-9B88-EE7E26B1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72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B4BCEF1-B7BB-4FBC-AABF-D50D98CC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78E5B56-77DB-4F1C-9E16-7490D58E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C1C6EA-6E64-4D31-AA8C-723B68D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95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5E13E9-D63F-414B-98C4-B1812565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A67397-F379-45F5-B383-03285592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F390C7-6BD3-4052-95F2-06E0A814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F125674-838E-4995-9AC2-E6E63569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00AA7C-EF90-4C2B-A0D2-005B1299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3E6E186-D948-4F2A-A42E-5F8DB5AC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3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AE5624-9655-46D9-AC46-B9265916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F740A57-2DBD-4D57-AEA1-562B6B4B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4937D8B-B9A4-4DFD-996B-7819E468D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7DA644-8A39-473B-AD79-29FDF0C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504296-C380-40D4-A0BD-C539FB94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7CB889F-7A48-4402-B2B0-81BDA835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75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515CA9C-46FB-45EE-B998-707B550E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D066E7-469E-4886-A214-BA91FFB2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76FCE6-ED8F-4E60-AA65-8D954CD8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8BC6D3-53F3-4DCA-BE19-644F611C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98A049-F99D-4339-90A2-9E7A5FD5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29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E8483-60B2-4AB9-9A4F-3B9713F76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  <a:br>
              <a:rPr lang="cs-CZ" dirty="0"/>
            </a:br>
            <a:r>
              <a:rPr lang="cs-CZ" dirty="0"/>
              <a:t>METODY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6FB1478-541D-4B56-BBAE-DFC058D7A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Škrabánek</a:t>
            </a:r>
          </a:p>
        </p:txBody>
      </p:sp>
    </p:spTree>
    <p:extLst>
      <p:ext uri="{BB962C8B-B14F-4D97-AF65-F5344CB8AC3E}">
        <p14:creationId xmlns:p14="http://schemas.microsoft.com/office/powerpoint/2010/main" val="195054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EE1222-4E08-4E72-B482-DD72ED87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2FF99A-0175-46D6-873C-A78C87E9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Používáme v </a:t>
            </a:r>
            <a:r>
              <a:rPr lang="cs-CZ" b="1" dirty="0"/>
              <a:t>OOP</a:t>
            </a:r>
            <a:r>
              <a:rPr lang="cs-CZ" dirty="0"/>
              <a:t> </a:t>
            </a:r>
            <a:r>
              <a:rPr lang="cs-CZ" i="1" dirty="0"/>
              <a:t>(objektově orientovaném programování)</a:t>
            </a:r>
          </a:p>
          <a:p>
            <a:r>
              <a:rPr lang="cs-CZ" dirty="0"/>
              <a:t>Metoda je funkce, která může </a:t>
            </a:r>
            <a:r>
              <a:rPr lang="cs-CZ" u="sng" dirty="0"/>
              <a:t>pracovat s daty třídy nebo objektu</a:t>
            </a:r>
            <a:r>
              <a:rPr lang="cs-CZ" dirty="0"/>
              <a:t>.</a:t>
            </a:r>
          </a:p>
          <a:p>
            <a:r>
              <a:rPr lang="cs-CZ" dirty="0"/>
              <a:t>Metoda může i zjednodušit opakované psaní několika řádků kódů.</a:t>
            </a:r>
          </a:p>
          <a:p>
            <a:r>
              <a:rPr lang="cs-CZ" dirty="0"/>
              <a:t>Jsou různé typy metod a  jejich přístupy:</a:t>
            </a:r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0B7B115-EADA-4E19-A4A9-1E0C2A51DE13}"/>
              </a:ext>
            </a:extLst>
          </p:cNvPr>
          <p:cNvSpPr txBox="1"/>
          <p:nvPr/>
        </p:nvSpPr>
        <p:spPr>
          <a:xfrm>
            <a:off x="838200" y="3880616"/>
            <a:ext cx="498361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C# typy metod: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Instance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Static method.</a:t>
            </a:r>
            <a:endParaRPr lang="cs-CZ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Pure virtual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Virtual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Abstract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Partial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Extension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8A0D452-388C-48A3-912F-7032880703C7}"/>
              </a:ext>
            </a:extLst>
          </p:cNvPr>
          <p:cNvSpPr txBox="1"/>
          <p:nvPr/>
        </p:nvSpPr>
        <p:spPr>
          <a:xfrm>
            <a:off x="6822348" y="4001294"/>
            <a:ext cx="43266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Přístupy: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public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private,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protected,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internal protected.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6454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E631D-79C4-49C1-9697-FBDBAAAC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  <a:r>
              <a:rPr lang="cs-CZ" b="1" dirty="0"/>
              <a:t>metody instance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15B7A79-52E8-4365-BDA1-19BF4529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724130"/>
            <a:ext cx="9127900" cy="6550113"/>
          </a:xfrm>
        </p:spPr>
      </p:pic>
    </p:spTree>
    <p:extLst>
      <p:ext uri="{BB962C8B-B14F-4D97-AF65-F5344CB8AC3E}">
        <p14:creationId xmlns:p14="http://schemas.microsoft.com/office/powerpoint/2010/main" val="16125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7B973-C65D-485B-9621-A8A7818A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hodu kostky jako </a:t>
            </a:r>
            <a:r>
              <a:rPr lang="cs-CZ" b="1" dirty="0"/>
              <a:t>statická metoda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003CB2B-19BD-4460-AE24-557528C04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167" y="2494886"/>
            <a:ext cx="4405454" cy="3115841"/>
          </a:xfrm>
          <a:prstGeom prst="rect">
            <a:avLst/>
          </a:prstGeom>
        </p:spPr>
      </p:pic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DD5A0909-28C6-4253-AD24-99CA9137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35" y="897621"/>
            <a:ext cx="7552006" cy="5901655"/>
          </a:xfrm>
        </p:spPr>
      </p:pic>
    </p:spTree>
    <p:extLst>
      <p:ext uri="{BB962C8B-B14F-4D97-AF65-F5344CB8AC3E}">
        <p14:creationId xmlns:p14="http://schemas.microsoft.com/office/powerpoint/2010/main" val="34761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877BE9-A982-4D83-AB19-33334E4C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Přetěžování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75D364-9A33-4B6C-9F57-7FB95FF45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67000" cy="4351338"/>
          </a:xfrm>
        </p:spPr>
        <p:txBody>
          <a:bodyPr/>
          <a:lstStyle/>
          <a:p>
            <a:r>
              <a:rPr lang="cs-CZ" dirty="0"/>
              <a:t>Umožňuje objektům volání jedné metody se stejným jménem, ale s jinou implementací.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7A300F0-7991-4BCD-8989-B87819CFF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116802"/>
            <a:ext cx="8351520" cy="46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4EB366-328A-4180-B0CA-A4943D7D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Popište kód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10F565B-29C8-49AC-BDF6-39119D4A7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19" y="1027906"/>
            <a:ext cx="8179962" cy="6124696"/>
          </a:xfrm>
        </p:spPr>
      </p:pic>
    </p:spTree>
    <p:extLst>
      <p:ext uri="{BB962C8B-B14F-4D97-AF65-F5344CB8AC3E}">
        <p14:creationId xmlns:p14="http://schemas.microsoft.com/office/powerpoint/2010/main" val="125146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85E63BE-D569-405C-B7D9-46E6CDFD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48" y="905986"/>
            <a:ext cx="8290704" cy="6196470"/>
          </a:xfr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2DEC381-CCC5-4F11-BAEB-51CC3FD0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Reference </a:t>
            </a:r>
            <a:r>
              <a:rPr lang="cs-CZ" dirty="0"/>
              <a:t>proměnných u metody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AD8BBCD-4FEC-48F1-8B4A-BC62FC0221CF}"/>
              </a:ext>
            </a:extLst>
          </p:cNvPr>
          <p:cNvSpPr txBox="1"/>
          <p:nvPr/>
        </p:nvSpPr>
        <p:spPr>
          <a:xfrm>
            <a:off x="457200" y="1828800"/>
            <a:ext cx="426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Jedná se o parametry, které ukazují na umístění adresy proměnných, nikoli na jejich skutečné hodnoty. Deklarují se pomocí klíčového slova </a:t>
            </a:r>
            <a:r>
              <a:rPr lang="cs-CZ" sz="2800" b="1" dirty="0"/>
              <a:t>'</a:t>
            </a:r>
            <a:r>
              <a:rPr lang="cs-CZ" sz="2800" b="1" dirty="0" err="1"/>
              <a:t>ref</a:t>
            </a:r>
            <a:r>
              <a:rPr lang="cs-CZ" sz="2800" b="1" dirty="0"/>
              <a:t>'</a:t>
            </a:r>
            <a:r>
              <a:rPr lang="cs-CZ" sz="2800" dirty="0"/>
              <a:t>. Je třeba poznamenat, že klíčové slovo </a:t>
            </a:r>
            <a:r>
              <a:rPr lang="cs-CZ" sz="2800" b="1" dirty="0" err="1"/>
              <a:t>ref</a:t>
            </a:r>
            <a:r>
              <a:rPr lang="cs-CZ" sz="2800" dirty="0"/>
              <a:t> musí být uvedeno jak při deklaraci funkce, tak při její implementaci.</a:t>
            </a:r>
          </a:p>
        </p:txBody>
      </p:sp>
    </p:spTree>
    <p:extLst>
      <p:ext uri="{BB962C8B-B14F-4D97-AF65-F5344CB8AC3E}">
        <p14:creationId xmlns:p14="http://schemas.microsoft.com/office/powerpoint/2010/main" val="325570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CB2C4A-1EF9-4F46-9072-A981E96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Array</a:t>
            </a:r>
            <a:r>
              <a:rPr lang="cs-CZ" b="1" dirty="0"/>
              <a:t> [pole]</a:t>
            </a:r>
            <a:r>
              <a:rPr lang="cs-CZ" dirty="0"/>
              <a:t> </a:t>
            </a:r>
            <a:r>
              <a:rPr lang="cs-CZ" dirty="0" err="1"/>
              <a:t>parametery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110B8E4-36D2-4CAC-957D-13174B39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921226"/>
            <a:ext cx="8028692" cy="6111240"/>
          </a:xfrm>
        </p:spPr>
      </p:pic>
    </p:spTree>
    <p:extLst>
      <p:ext uri="{BB962C8B-B14F-4D97-AF65-F5344CB8AC3E}">
        <p14:creationId xmlns:p14="http://schemas.microsoft.com/office/powerpoint/2010/main" val="404129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8FEB80-7A35-45B0-8372-51DF938E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Output [výstupní] </a:t>
            </a:r>
            <a:r>
              <a:rPr lang="cs-CZ" dirty="0"/>
              <a:t>parametry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F4E3DC-667D-43B0-98EA-7CB14F924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0560" cy="435133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Předpokládejme, že chcete, aby vám metoda vrátila více než jednu hodnotu, metoda může vrátit současně jednu hodnotu. Deklarují se pomocí klíčového slova '</a:t>
            </a:r>
            <a:r>
              <a:rPr lang="cs-CZ" b="1" dirty="0"/>
              <a:t>out</a:t>
            </a:r>
            <a:r>
              <a:rPr lang="cs-CZ" dirty="0"/>
              <a:t>'. V takovém případě tedy vytvoříme návratový typ metody jako </a:t>
            </a:r>
            <a:r>
              <a:rPr lang="cs-CZ" b="1" dirty="0" err="1"/>
              <a:t>void</a:t>
            </a:r>
            <a:r>
              <a:rPr lang="cs-CZ" dirty="0"/>
              <a:t> a k dosažení našeho cíle použijeme výstupní parametry.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F51FA54-582A-4FC1-A57D-6DC095077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1283367"/>
            <a:ext cx="7141397" cy="54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2216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530</Words>
  <Application>Microsoft Office PowerPoint</Application>
  <PresentationFormat>Širokoúhlá obrazovka</PresentationFormat>
  <Paragraphs>44</Paragraphs>
  <Slides>9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Programování METODY</vt:lpstr>
      <vt:lpstr>Metoda</vt:lpstr>
      <vt:lpstr>Ukázka metody instance</vt:lpstr>
      <vt:lpstr>Ukázka hodu kostky jako statická metoda</vt:lpstr>
      <vt:lpstr>Přetěžování</vt:lpstr>
      <vt:lpstr>Popište kód</vt:lpstr>
      <vt:lpstr>Reference proměnných u metody</vt:lpstr>
      <vt:lpstr>Array [pole] parametery</vt:lpstr>
      <vt:lpstr>Output [výstupní] parametry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METODY</dc:title>
  <dc:creator>KubMak</dc:creator>
  <cp:lastModifiedBy>KubMak</cp:lastModifiedBy>
  <cp:revision>3</cp:revision>
  <dcterms:created xsi:type="dcterms:W3CDTF">2021-12-05T16:11:46Z</dcterms:created>
  <dcterms:modified xsi:type="dcterms:W3CDTF">2021-12-05T18:04:27Z</dcterms:modified>
</cp:coreProperties>
</file>