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354" r:id="rId6"/>
    <p:sldId id="351" r:id="rId7"/>
    <p:sldId id="361" r:id="rId8"/>
    <p:sldId id="358" r:id="rId9"/>
    <p:sldId id="355" r:id="rId10"/>
    <p:sldId id="284" r:id="rId11"/>
    <p:sldId id="357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5F087-7D0D-4DEC-AD86-C575F90DF53C}" v="1" dt="2023-05-28T16:12:56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Pędziński" userId="9c28552975a156e6" providerId="LiveId" clId="{3545F087-7D0D-4DEC-AD86-C575F90DF53C}"/>
    <pc:docChg chg="undo custSel addSld delSld modSld sldOrd">
      <pc:chgData name="Jakub Pędziński" userId="9c28552975a156e6" providerId="LiveId" clId="{3545F087-7D0D-4DEC-AD86-C575F90DF53C}" dt="2023-05-28T19:16:07.293" v="742" actId="20577"/>
      <pc:docMkLst>
        <pc:docMk/>
      </pc:docMkLst>
      <pc:sldChg chg="del">
        <pc:chgData name="Jakub Pędziński" userId="9c28552975a156e6" providerId="LiveId" clId="{3545F087-7D0D-4DEC-AD86-C575F90DF53C}" dt="2023-05-28T19:15:57.900" v="737" actId="47"/>
        <pc:sldMkLst>
          <pc:docMk/>
          <pc:sldMk cId="2624630061" sldId="272"/>
        </pc:sldMkLst>
      </pc:sldChg>
      <pc:sldChg chg="modSp mod">
        <pc:chgData name="Jakub Pędziński" userId="9c28552975a156e6" providerId="LiveId" clId="{3545F087-7D0D-4DEC-AD86-C575F90DF53C}" dt="2023-05-28T15:38:17.986" v="15" actId="20577"/>
        <pc:sldMkLst>
          <pc:docMk/>
          <pc:sldMk cId="183373782" sldId="281"/>
        </pc:sldMkLst>
        <pc:spChg chg="mod">
          <ac:chgData name="Jakub Pędziński" userId="9c28552975a156e6" providerId="LiveId" clId="{3545F087-7D0D-4DEC-AD86-C575F90DF53C}" dt="2023-05-28T15:38:17.986" v="15" actId="20577"/>
          <ac:spMkLst>
            <pc:docMk/>
            <pc:sldMk cId="183373782" sldId="281"/>
            <ac:spMk id="3" creationId="{ED9E8FDB-60EE-45AE-BB89-9A561A61C2AC}"/>
          </ac:spMkLst>
        </pc:spChg>
      </pc:sldChg>
      <pc:sldChg chg="del">
        <pc:chgData name="Jakub Pędziński" userId="9c28552975a156e6" providerId="LiveId" clId="{3545F087-7D0D-4DEC-AD86-C575F90DF53C}" dt="2023-05-28T19:15:52.278" v="734" actId="47"/>
        <pc:sldMkLst>
          <pc:docMk/>
          <pc:sldMk cId="832742899" sldId="283"/>
        </pc:sldMkLst>
      </pc:sldChg>
      <pc:sldChg chg="addSp delSp modSp mod ord modClrScheme chgLayout">
        <pc:chgData name="Jakub Pędziński" userId="9c28552975a156e6" providerId="LiveId" clId="{3545F087-7D0D-4DEC-AD86-C575F90DF53C}" dt="2023-05-28T16:56:22.739" v="673" actId="12"/>
        <pc:sldMkLst>
          <pc:docMk/>
          <pc:sldMk cId="2130665396" sldId="284"/>
        </pc:sldMkLst>
        <pc:spChg chg="mod">
          <ac:chgData name="Jakub Pędziński" userId="9c28552975a156e6" providerId="LiveId" clId="{3545F087-7D0D-4DEC-AD86-C575F90DF53C}" dt="2023-05-28T16:56:18.827" v="672" actId="26606"/>
          <ac:spMkLst>
            <pc:docMk/>
            <pc:sldMk cId="2130665396" sldId="284"/>
            <ac:spMk id="2" creationId="{A5E209E4-B947-4446-AD42-C1B3A0C1F583}"/>
          </ac:spMkLst>
        </pc:spChg>
        <pc:spChg chg="add del mod">
          <ac:chgData name="Jakub Pędziński" userId="9c28552975a156e6" providerId="LiveId" clId="{3545F087-7D0D-4DEC-AD86-C575F90DF53C}" dt="2023-05-28T16:52:50.400" v="563" actId="478"/>
          <ac:spMkLst>
            <pc:docMk/>
            <pc:sldMk cId="2130665396" sldId="284"/>
            <ac:spMk id="4" creationId="{91B7614B-8775-045D-4222-BD5F6334FD44}"/>
          </ac:spMkLst>
        </pc:spChg>
        <pc:spChg chg="add del mod">
          <ac:chgData name="Jakub Pędziński" userId="9c28552975a156e6" providerId="LiveId" clId="{3545F087-7D0D-4DEC-AD86-C575F90DF53C}" dt="2023-05-28T16:52:54.762" v="565" actId="478"/>
          <ac:spMkLst>
            <pc:docMk/>
            <pc:sldMk cId="2130665396" sldId="284"/>
            <ac:spMk id="6" creationId="{B24F09A8-5844-B158-32BD-7914EB46E744}"/>
          </ac:spMkLst>
        </pc:spChg>
        <pc:spChg chg="add del mod">
          <ac:chgData name="Jakub Pędziński" userId="9c28552975a156e6" providerId="LiveId" clId="{3545F087-7D0D-4DEC-AD86-C575F90DF53C}" dt="2023-05-28T16:52:56.994" v="567" actId="478"/>
          <ac:spMkLst>
            <pc:docMk/>
            <pc:sldMk cId="2130665396" sldId="284"/>
            <ac:spMk id="8" creationId="{5B798DBD-9DE9-E53E-B1CA-9437E5430C79}"/>
          </ac:spMkLst>
        </pc:spChg>
        <pc:spChg chg="del mod">
          <ac:chgData name="Jakub Pędziński" userId="9c28552975a156e6" providerId="LiveId" clId="{3545F087-7D0D-4DEC-AD86-C575F90DF53C}" dt="2023-05-28T16:54:48.428" v="664" actId="478"/>
          <ac:spMkLst>
            <pc:docMk/>
            <pc:sldMk cId="2130665396" sldId="284"/>
            <ac:spMk id="10" creationId="{53FFB02E-B0DF-47F6-8583-0286ECFE1405}"/>
          </ac:spMkLst>
        </pc:spChg>
        <pc:spChg chg="del mod">
          <ac:chgData name="Jakub Pędziński" userId="9c28552975a156e6" providerId="LiveId" clId="{3545F087-7D0D-4DEC-AD86-C575F90DF53C}" dt="2023-05-28T16:54:50.040" v="665" actId="478"/>
          <ac:spMkLst>
            <pc:docMk/>
            <pc:sldMk cId="2130665396" sldId="284"/>
            <ac:spMk id="11" creationId="{6A803AF1-C09B-4905-8AEE-15B680F6E7AE}"/>
          </ac:spMkLst>
        </pc:spChg>
        <pc:spChg chg="mod ord">
          <ac:chgData name="Jakub Pędziński" userId="9c28552975a156e6" providerId="LiveId" clId="{3545F087-7D0D-4DEC-AD86-C575F90DF53C}" dt="2023-05-28T16:56:22.739" v="673" actId="12"/>
          <ac:spMkLst>
            <pc:docMk/>
            <pc:sldMk cId="2130665396" sldId="284"/>
            <ac:spMk id="12" creationId="{3D88E8B5-C20C-47A1-9C22-B545284DA4A4}"/>
          </ac:spMkLst>
        </pc:spChg>
        <pc:spChg chg="del">
          <ac:chgData name="Jakub Pędziński" userId="9c28552975a156e6" providerId="LiveId" clId="{3545F087-7D0D-4DEC-AD86-C575F90DF53C}" dt="2023-05-28T16:52:56.163" v="566" actId="478"/>
          <ac:spMkLst>
            <pc:docMk/>
            <pc:sldMk cId="2130665396" sldId="284"/>
            <ac:spMk id="13" creationId="{E205B217-8183-4076-A009-A93B01FC3744}"/>
          </ac:spMkLst>
        </pc:spChg>
        <pc:spChg chg="del">
          <ac:chgData name="Jakub Pędziński" userId="9c28552975a156e6" providerId="LiveId" clId="{3545F087-7D0D-4DEC-AD86-C575F90DF53C}" dt="2023-05-28T16:52:47.362" v="562" actId="478"/>
          <ac:spMkLst>
            <pc:docMk/>
            <pc:sldMk cId="2130665396" sldId="284"/>
            <ac:spMk id="14" creationId="{D7F57BF9-5B99-4D8E-9855-18C6FD7BB0EE}"/>
          </ac:spMkLst>
        </pc:spChg>
        <pc:spChg chg="del">
          <ac:chgData name="Jakub Pędziński" userId="9c28552975a156e6" providerId="LiveId" clId="{3545F087-7D0D-4DEC-AD86-C575F90DF53C}" dt="2023-05-28T16:52:52.577" v="564" actId="478"/>
          <ac:spMkLst>
            <pc:docMk/>
            <pc:sldMk cId="2130665396" sldId="284"/>
            <ac:spMk id="15" creationId="{8891D156-FB7C-4C78-B73A-E34105B8EEC6}"/>
          </ac:spMkLst>
        </pc:spChg>
        <pc:spChg chg="del mod">
          <ac:chgData name="Jakub Pędziński" userId="9c28552975a156e6" providerId="LiveId" clId="{3545F087-7D0D-4DEC-AD86-C575F90DF53C}" dt="2023-05-28T16:54:52.157" v="666" actId="478"/>
          <ac:spMkLst>
            <pc:docMk/>
            <pc:sldMk cId="2130665396" sldId="284"/>
            <ac:spMk id="16" creationId="{1A06BCBE-7F1D-4794-A964-0B03C6178B08}"/>
          </ac:spMkLst>
        </pc:spChg>
        <pc:spChg chg="add del mod">
          <ac:chgData name="Jakub Pędziński" userId="9c28552975a156e6" providerId="LiveId" clId="{3545F087-7D0D-4DEC-AD86-C575F90DF53C}" dt="2023-05-28T16:56:18.818" v="671" actId="26606"/>
          <ac:spMkLst>
            <pc:docMk/>
            <pc:sldMk cId="2130665396" sldId="284"/>
            <ac:spMk id="22" creationId="{B9F0CFA8-AA8F-3380-C6BE-C9E08D1902BF}"/>
          </ac:spMkLst>
        </pc:spChg>
        <pc:spChg chg="add del mod">
          <ac:chgData name="Jakub Pędziński" userId="9c28552975a156e6" providerId="LiveId" clId="{3545F087-7D0D-4DEC-AD86-C575F90DF53C}" dt="2023-05-28T16:56:18.818" v="671" actId="26606"/>
          <ac:spMkLst>
            <pc:docMk/>
            <pc:sldMk cId="2130665396" sldId="284"/>
            <ac:spMk id="24" creationId="{F5902347-6224-AE0B-CCB2-DBA742808475}"/>
          </ac:spMkLst>
        </pc:spChg>
        <pc:spChg chg="add del mod">
          <ac:chgData name="Jakub Pędziński" userId="9c28552975a156e6" providerId="LiveId" clId="{3545F087-7D0D-4DEC-AD86-C575F90DF53C}" dt="2023-05-28T16:56:18.818" v="671" actId="26606"/>
          <ac:spMkLst>
            <pc:docMk/>
            <pc:sldMk cId="2130665396" sldId="284"/>
            <ac:spMk id="26" creationId="{1D704E2A-29B3-C74F-D77F-C154D94A1F31}"/>
          </ac:spMkLst>
        </pc:spChg>
        <pc:spChg chg="add mod">
          <ac:chgData name="Jakub Pędziński" userId="9c28552975a156e6" providerId="LiveId" clId="{3545F087-7D0D-4DEC-AD86-C575F90DF53C}" dt="2023-05-28T16:56:18.827" v="672" actId="26606"/>
          <ac:spMkLst>
            <pc:docMk/>
            <pc:sldMk cId="2130665396" sldId="284"/>
            <ac:spMk id="28" creationId="{F631AC64-288F-050C-4609-90479266CF02}"/>
          </ac:spMkLst>
        </pc:spChg>
        <pc:spChg chg="add mod">
          <ac:chgData name="Jakub Pędziński" userId="9c28552975a156e6" providerId="LiveId" clId="{3545F087-7D0D-4DEC-AD86-C575F90DF53C}" dt="2023-05-28T16:56:18.827" v="672" actId="26606"/>
          <ac:spMkLst>
            <pc:docMk/>
            <pc:sldMk cId="2130665396" sldId="284"/>
            <ac:spMk id="29" creationId="{7B6C5F1F-69A0-FDE8-6DBE-D2876DAEA8E5}"/>
          </ac:spMkLst>
        </pc:spChg>
        <pc:spChg chg="add mod">
          <ac:chgData name="Jakub Pędziński" userId="9c28552975a156e6" providerId="LiveId" clId="{3545F087-7D0D-4DEC-AD86-C575F90DF53C}" dt="2023-05-28T16:56:18.827" v="672" actId="26606"/>
          <ac:spMkLst>
            <pc:docMk/>
            <pc:sldMk cId="2130665396" sldId="284"/>
            <ac:spMk id="30" creationId="{D84CB18B-F919-92E4-6195-A09B9E3B00CF}"/>
          </ac:spMkLst>
        </pc:spChg>
        <pc:picChg chg="add mod">
          <ac:chgData name="Jakub Pędziński" userId="9c28552975a156e6" providerId="LiveId" clId="{3545F087-7D0D-4DEC-AD86-C575F90DF53C}" dt="2023-05-28T16:56:18.827" v="672" actId="26606"/>
          <ac:picMkLst>
            <pc:docMk/>
            <pc:sldMk cId="2130665396" sldId="284"/>
            <ac:picMk id="17" creationId="{9467F92D-2A53-3135-5454-F8FA82584A4E}"/>
          </ac:picMkLst>
        </pc:picChg>
      </pc:sldChg>
      <pc:sldChg chg="addSp delSp modSp mod ord modClrScheme chgLayout">
        <pc:chgData name="Jakub Pędziński" userId="9c28552975a156e6" providerId="LiveId" clId="{3545F087-7D0D-4DEC-AD86-C575F90DF53C}" dt="2023-05-28T16:38:41.310" v="401"/>
        <pc:sldMkLst>
          <pc:docMk/>
          <pc:sldMk cId="4266353607" sldId="351"/>
        </pc:sldMkLst>
        <pc:spChg chg="mod">
          <ac:chgData name="Jakub Pędziński" userId="9c28552975a156e6" providerId="LiveId" clId="{3545F087-7D0D-4DEC-AD86-C575F90DF53C}" dt="2023-05-28T16:18:57.458" v="207" actId="26606"/>
          <ac:spMkLst>
            <pc:docMk/>
            <pc:sldMk cId="4266353607" sldId="351"/>
            <ac:spMk id="2" creationId="{A5E209E4-B947-4446-AD42-C1B3A0C1F583}"/>
          </ac:spMkLst>
        </pc:spChg>
        <pc:spChg chg="add del mod">
          <ac:chgData name="Jakub Pędziński" userId="9c28552975a156e6" providerId="LiveId" clId="{3545F087-7D0D-4DEC-AD86-C575F90DF53C}" dt="2023-05-28T16:17:43.724" v="121" actId="26606"/>
          <ac:spMkLst>
            <pc:docMk/>
            <pc:sldMk cId="4266353607" sldId="351"/>
            <ac:spMk id="4" creationId="{730421C1-7B54-AC3E-AF0A-CF85877B2992}"/>
          </ac:spMkLst>
        </pc:spChg>
        <pc:spChg chg="del mod">
          <ac:chgData name="Jakub Pędziński" userId="9c28552975a156e6" providerId="LiveId" clId="{3545F087-7D0D-4DEC-AD86-C575F90DF53C}" dt="2023-05-28T16:20:07.579" v="312" actId="478"/>
          <ac:spMkLst>
            <pc:docMk/>
            <pc:sldMk cId="4266353607" sldId="351"/>
            <ac:spMk id="7" creationId="{2F663528-6F48-4679-80D6-A9D362269957}"/>
          </ac:spMkLst>
        </pc:spChg>
        <pc:spChg chg="del mod">
          <ac:chgData name="Jakub Pędziński" userId="9c28552975a156e6" providerId="LiveId" clId="{3545F087-7D0D-4DEC-AD86-C575F90DF53C}" dt="2023-05-28T16:20:09.263" v="313" actId="478"/>
          <ac:spMkLst>
            <pc:docMk/>
            <pc:sldMk cId="4266353607" sldId="351"/>
            <ac:spMk id="9" creationId="{948F1280-0C85-421E-BF0E-DB3DAF29F39A}"/>
          </ac:spMkLst>
        </pc:spChg>
        <pc:spChg chg="del mod">
          <ac:chgData name="Jakub Pędziński" userId="9c28552975a156e6" providerId="LiveId" clId="{3545F087-7D0D-4DEC-AD86-C575F90DF53C}" dt="2023-05-28T16:20:11.227" v="314" actId="478"/>
          <ac:spMkLst>
            <pc:docMk/>
            <pc:sldMk cId="4266353607" sldId="351"/>
            <ac:spMk id="10" creationId="{27357B90-43D4-43A9-9C2B-156AED8FFFEC}"/>
          </ac:spMkLst>
        </pc:spChg>
        <pc:spChg chg="add del mod">
          <ac:chgData name="Jakub Pędziński" userId="9c28552975a156e6" providerId="LiveId" clId="{3545F087-7D0D-4DEC-AD86-C575F90DF53C}" dt="2023-05-28T16:17:55.063" v="124" actId="478"/>
          <ac:spMkLst>
            <pc:docMk/>
            <pc:sldMk cId="4266353607" sldId="351"/>
            <ac:spMk id="15" creationId="{AF4FACE4-194C-B85F-D2B8-8783BDEB7C55}"/>
          </ac:spMkLst>
        </pc:spChg>
        <pc:spChg chg="add del mod">
          <ac:chgData name="Jakub Pędziński" userId="9c28552975a156e6" providerId="LiveId" clId="{3545F087-7D0D-4DEC-AD86-C575F90DF53C}" dt="2023-05-28T16:18:01.485" v="128" actId="26606"/>
          <ac:spMkLst>
            <pc:docMk/>
            <pc:sldMk cId="4266353607" sldId="351"/>
            <ac:spMk id="17" creationId="{023C23BA-7591-997C-0B04-19DEFB539DF7}"/>
          </ac:spMkLst>
        </pc:spChg>
        <pc:spChg chg="add del mod">
          <ac:chgData name="Jakub Pędziński" userId="9c28552975a156e6" providerId="LiveId" clId="{3545F087-7D0D-4DEC-AD86-C575F90DF53C}" dt="2023-05-28T16:18:01.481" v="127" actId="26606"/>
          <ac:spMkLst>
            <pc:docMk/>
            <pc:sldMk cId="4266353607" sldId="351"/>
            <ac:spMk id="22" creationId="{7080EF6E-C5C2-B5EE-5ADE-330AFB002696}"/>
          </ac:spMkLst>
        </pc:spChg>
        <pc:spChg chg="add del mod">
          <ac:chgData name="Jakub Pędziński" userId="9c28552975a156e6" providerId="LiveId" clId="{3545F087-7D0D-4DEC-AD86-C575F90DF53C}" dt="2023-05-28T16:18:57.465" v="208" actId="26606"/>
          <ac:spMkLst>
            <pc:docMk/>
            <pc:sldMk cId="4266353607" sldId="351"/>
            <ac:spMk id="24" creationId="{3EF5433E-CA28-A046-E2B5-F555FEDACE70}"/>
          </ac:spMkLst>
        </pc:spChg>
        <pc:spChg chg="add mod">
          <ac:chgData name="Jakub Pędziński" userId="9c28552975a156e6" providerId="LiveId" clId="{3545F087-7D0D-4DEC-AD86-C575F90DF53C}" dt="2023-05-28T16:20:00.956" v="310" actId="27636"/>
          <ac:spMkLst>
            <pc:docMk/>
            <pc:sldMk cId="4266353607" sldId="351"/>
            <ac:spMk id="29" creationId="{C224E8E4-97B9-B5BE-6DC7-EF9399C428CE}"/>
          </ac:spMkLst>
        </pc:spChg>
        <pc:graphicFrameChg chg="del modGraphic">
          <ac:chgData name="Jakub Pędziński" userId="9c28552975a156e6" providerId="LiveId" clId="{3545F087-7D0D-4DEC-AD86-C575F90DF53C}" dt="2023-05-28T16:13:21.002" v="120" actId="478"/>
          <ac:graphicFrameMkLst>
            <pc:docMk/>
            <pc:sldMk cId="4266353607" sldId="351"/>
            <ac:graphicFrameMk id="8" creationId="{1BE60BCC-2676-47EB-A76E-FAE649D9F1CE}"/>
          </ac:graphicFrameMkLst>
        </pc:graphicFrameChg>
        <pc:picChg chg="add del mod ord modCrop">
          <ac:chgData name="Jakub Pędziński" userId="9c28552975a156e6" providerId="LiveId" clId="{3545F087-7D0D-4DEC-AD86-C575F90DF53C}" dt="2023-05-28T16:17:53.455" v="123" actId="22"/>
          <ac:picMkLst>
            <pc:docMk/>
            <pc:sldMk cId="4266353607" sldId="351"/>
            <ac:picMk id="6" creationId="{FA19024B-8965-D7A3-F9FB-E1CA8D88C7CB}"/>
          </ac:picMkLst>
        </pc:picChg>
        <pc:picChg chg="add mod ord">
          <ac:chgData name="Jakub Pędziński" userId="9c28552975a156e6" providerId="LiveId" clId="{3545F087-7D0D-4DEC-AD86-C575F90DF53C}" dt="2023-05-28T16:18:57.458" v="207" actId="26606"/>
          <ac:picMkLst>
            <pc:docMk/>
            <pc:sldMk cId="4266353607" sldId="351"/>
            <ac:picMk id="12" creationId="{2004CBF4-F619-31E6-249D-248F177D4740}"/>
          </ac:picMkLst>
        </pc:picChg>
      </pc:sldChg>
      <pc:sldChg chg="del">
        <pc:chgData name="Jakub Pędziński" userId="9c28552975a156e6" providerId="LiveId" clId="{3545F087-7D0D-4DEC-AD86-C575F90DF53C}" dt="2023-05-28T19:15:48.669" v="733" actId="47"/>
        <pc:sldMkLst>
          <pc:docMk/>
          <pc:sldMk cId="2177544562" sldId="353"/>
        </pc:sldMkLst>
      </pc:sldChg>
      <pc:sldChg chg="addSp delSp modSp mod ord modClrScheme chgLayout">
        <pc:chgData name="Jakub Pędziński" userId="9c28552975a156e6" providerId="LiveId" clId="{3545F087-7D0D-4DEC-AD86-C575F90DF53C}" dt="2023-05-28T16:38:37.299" v="399"/>
        <pc:sldMkLst>
          <pc:docMk/>
          <pc:sldMk cId="1471384650" sldId="354"/>
        </pc:sldMkLst>
        <pc:spChg chg="mod">
          <ac:chgData name="Jakub Pędziński" userId="9c28552975a156e6" providerId="LiveId" clId="{3545F087-7D0D-4DEC-AD86-C575F90DF53C}" dt="2023-05-28T16:28:32.002" v="318" actId="20577"/>
          <ac:spMkLst>
            <pc:docMk/>
            <pc:sldMk cId="1471384650" sldId="354"/>
            <ac:spMk id="2" creationId="{A9501C14-7F4D-4D43-AB31-14E1B4AA1C63}"/>
          </ac:spMkLst>
        </pc:spChg>
        <pc:spChg chg="add del mod">
          <ac:chgData name="Jakub Pędziński" userId="9c28552975a156e6" providerId="LiveId" clId="{3545F087-7D0D-4DEC-AD86-C575F90DF53C}" dt="2023-05-28T16:10:42.994" v="37" actId="26606"/>
          <ac:spMkLst>
            <pc:docMk/>
            <pc:sldMk cId="1471384650" sldId="354"/>
            <ac:spMk id="3" creationId="{04141C1E-7FB9-4FD0-9195-B9ADFD18ADC1}"/>
          </ac:spMkLst>
        </pc:spChg>
        <pc:spChg chg="del mod ord">
          <ac:chgData name="Jakub Pędziński" userId="9c28552975a156e6" providerId="LiveId" clId="{3545F087-7D0D-4DEC-AD86-C575F90DF53C}" dt="2023-05-28T16:11:48.449" v="86" actId="478"/>
          <ac:spMkLst>
            <pc:docMk/>
            <pc:sldMk cId="1471384650" sldId="354"/>
            <ac:spMk id="4" creationId="{30C59246-61F9-4344-994B-CAC75B954C24}"/>
          </ac:spMkLst>
        </pc:spChg>
        <pc:spChg chg="add del mod">
          <ac:chgData name="Jakub Pędziński" userId="9c28552975a156e6" providerId="LiveId" clId="{3545F087-7D0D-4DEC-AD86-C575F90DF53C}" dt="2023-05-28T16:09:50.351" v="29" actId="478"/>
          <ac:spMkLst>
            <pc:docMk/>
            <pc:sldMk cId="1471384650" sldId="354"/>
            <ac:spMk id="6" creationId="{8F5C40F0-DCF2-F5A9-2E0F-0A4DBD6B472C}"/>
          </ac:spMkLst>
        </pc:spChg>
        <pc:spChg chg="add del mod">
          <ac:chgData name="Jakub Pędziński" userId="9c28552975a156e6" providerId="LiveId" clId="{3545F087-7D0D-4DEC-AD86-C575F90DF53C}" dt="2023-05-28T16:09:48.570" v="28" actId="478"/>
          <ac:spMkLst>
            <pc:docMk/>
            <pc:sldMk cId="1471384650" sldId="354"/>
            <ac:spMk id="8" creationId="{BC192C58-6A9E-011C-87A7-22442DE23A54}"/>
          </ac:spMkLst>
        </pc:spChg>
        <pc:spChg chg="add del mod">
          <ac:chgData name="Jakub Pędziński" userId="9c28552975a156e6" providerId="LiveId" clId="{3545F087-7D0D-4DEC-AD86-C575F90DF53C}" dt="2023-05-28T16:11:24.818" v="83" actId="26606"/>
          <ac:spMkLst>
            <pc:docMk/>
            <pc:sldMk cId="1471384650" sldId="354"/>
            <ac:spMk id="14" creationId="{59D1328A-3C10-A2D9-C281-35300D6D720B}"/>
          </ac:spMkLst>
        </pc:spChg>
        <pc:spChg chg="add del mod">
          <ac:chgData name="Jakub Pędziński" userId="9c28552975a156e6" providerId="LiveId" clId="{3545F087-7D0D-4DEC-AD86-C575F90DF53C}" dt="2023-05-28T16:10:05.232" v="33" actId="26606"/>
          <ac:spMkLst>
            <pc:docMk/>
            <pc:sldMk cId="1471384650" sldId="354"/>
            <ac:spMk id="15" creationId="{41D8A05F-B500-9B18-DE69-18D9F5539911}"/>
          </ac:spMkLst>
        </pc:spChg>
        <pc:spChg chg="add del mod">
          <ac:chgData name="Jakub Pędziński" userId="9c28552975a156e6" providerId="LiveId" clId="{3545F087-7D0D-4DEC-AD86-C575F90DF53C}" dt="2023-05-28T16:11:34.787" v="84" actId="478"/>
          <ac:spMkLst>
            <pc:docMk/>
            <pc:sldMk cId="1471384650" sldId="354"/>
            <ac:spMk id="16" creationId="{99DF1C40-12DB-17E4-D380-DE6E52413E56}"/>
          </ac:spMkLst>
        </pc:spChg>
        <pc:spChg chg="add del mod">
          <ac:chgData name="Jakub Pędziński" userId="9c28552975a156e6" providerId="LiveId" clId="{3545F087-7D0D-4DEC-AD86-C575F90DF53C}" dt="2023-05-28T16:10:05.232" v="33" actId="26606"/>
          <ac:spMkLst>
            <pc:docMk/>
            <pc:sldMk cId="1471384650" sldId="354"/>
            <ac:spMk id="17" creationId="{83A7DD78-AA7E-6E31-1508-698AB96700A2}"/>
          </ac:spMkLst>
        </pc:spChg>
        <pc:spChg chg="add del mod">
          <ac:chgData name="Jakub Pędziński" userId="9c28552975a156e6" providerId="LiveId" clId="{3545F087-7D0D-4DEC-AD86-C575F90DF53C}" dt="2023-05-28T16:10:05.232" v="33" actId="26606"/>
          <ac:spMkLst>
            <pc:docMk/>
            <pc:sldMk cId="1471384650" sldId="354"/>
            <ac:spMk id="19" creationId="{58DE3A43-2791-EEF0-87B7-7F3EAAE2E435}"/>
          </ac:spMkLst>
        </pc:spChg>
        <pc:spChg chg="add del mod">
          <ac:chgData name="Jakub Pędziński" userId="9c28552975a156e6" providerId="LiveId" clId="{3545F087-7D0D-4DEC-AD86-C575F90DF53C}" dt="2023-05-28T16:11:37.309" v="85" actId="478"/>
          <ac:spMkLst>
            <pc:docMk/>
            <pc:sldMk cId="1471384650" sldId="354"/>
            <ac:spMk id="21" creationId="{66BCA2AB-30F0-C302-DE2F-0331EB1C71DC}"/>
          </ac:spMkLst>
        </pc:spChg>
        <pc:picChg chg="add del mod">
          <ac:chgData name="Jakub Pędziński" userId="9c28552975a156e6" providerId="LiveId" clId="{3545F087-7D0D-4DEC-AD86-C575F90DF53C}" dt="2023-05-28T16:10:07.756" v="35" actId="22"/>
          <ac:picMkLst>
            <pc:docMk/>
            <pc:sldMk cId="1471384650" sldId="354"/>
            <ac:picMk id="10" creationId="{1995ABE0-BFF4-65E0-0433-C89B3A9AFA1A}"/>
          </ac:picMkLst>
        </pc:picChg>
        <pc:picChg chg="add mod">
          <ac:chgData name="Jakub Pędziński" userId="9c28552975a156e6" providerId="LiveId" clId="{3545F087-7D0D-4DEC-AD86-C575F90DF53C}" dt="2023-05-28T16:11:24.818" v="83" actId="26606"/>
          <ac:picMkLst>
            <pc:docMk/>
            <pc:sldMk cId="1471384650" sldId="354"/>
            <ac:picMk id="12" creationId="{9B2F3864-258D-A4AA-FABD-7FCCE98E561C}"/>
          </ac:picMkLst>
        </pc:picChg>
        <pc:picChg chg="del">
          <ac:chgData name="Jakub Pędziński" userId="9c28552975a156e6" providerId="LiveId" clId="{3545F087-7D0D-4DEC-AD86-C575F90DF53C}" dt="2023-05-28T16:09:44.831" v="26" actId="478"/>
          <ac:picMkLst>
            <pc:docMk/>
            <pc:sldMk cId="1471384650" sldId="354"/>
            <ac:picMk id="18" creationId="{1A615CC8-9DF3-484C-8E7E-BA035F939002}"/>
          </ac:picMkLst>
        </pc:picChg>
        <pc:picChg chg="del">
          <ac:chgData name="Jakub Pędziński" userId="9c28552975a156e6" providerId="LiveId" clId="{3545F087-7D0D-4DEC-AD86-C575F90DF53C}" dt="2023-05-28T16:09:46.250" v="27" actId="478"/>
          <ac:picMkLst>
            <pc:docMk/>
            <pc:sldMk cId="1471384650" sldId="354"/>
            <ac:picMk id="27" creationId="{778123A3-1887-4297-BB48-CD597C4677B3}"/>
          </ac:picMkLst>
        </pc:picChg>
      </pc:sldChg>
      <pc:sldChg chg="addSp delSp modSp mod modClrScheme chgLayout">
        <pc:chgData name="Jakub Pędziński" userId="9c28552975a156e6" providerId="LiveId" clId="{3545F087-7D0D-4DEC-AD86-C575F90DF53C}" dt="2023-05-28T16:51:38.495" v="542" actId="1076"/>
        <pc:sldMkLst>
          <pc:docMk/>
          <pc:sldMk cId="41678316" sldId="355"/>
        </pc:sldMkLst>
        <pc:spChg chg="mod">
          <ac:chgData name="Jakub Pędziński" userId="9c28552975a156e6" providerId="LiveId" clId="{3545F087-7D0D-4DEC-AD86-C575F90DF53C}" dt="2023-05-28T16:49:14.026" v="537" actId="26606"/>
          <ac:spMkLst>
            <pc:docMk/>
            <pc:sldMk cId="41678316" sldId="355"/>
            <ac:spMk id="2" creationId="{D5F4A85B-2AC6-4E29-B074-AB92F8FA9BB1}"/>
          </ac:spMkLst>
        </pc:spChg>
        <pc:spChg chg="mod">
          <ac:chgData name="Jakub Pędziński" userId="9c28552975a156e6" providerId="LiveId" clId="{3545F087-7D0D-4DEC-AD86-C575F90DF53C}" dt="2023-05-28T16:49:14.026" v="537" actId="26606"/>
          <ac:spMkLst>
            <pc:docMk/>
            <pc:sldMk cId="41678316" sldId="355"/>
            <ac:spMk id="3" creationId="{E32AB0EB-0819-41F4-99E9-C02FA0DAF66D}"/>
          </ac:spMkLst>
        </pc:spChg>
        <pc:spChg chg="mod ord modVis">
          <ac:chgData name="Jakub Pędziński" userId="9c28552975a156e6" providerId="LiveId" clId="{3545F087-7D0D-4DEC-AD86-C575F90DF53C}" dt="2023-05-28T16:49:14.026" v="537" actId="26606"/>
          <ac:spMkLst>
            <pc:docMk/>
            <pc:sldMk cId="41678316" sldId="355"/>
            <ac:spMk id="4" creationId="{B425C423-85DE-48DB-8096-152D738B7D04}"/>
          </ac:spMkLst>
        </pc:spChg>
        <pc:spChg chg="mod ord">
          <ac:chgData name="Jakub Pędziński" userId="9c28552975a156e6" providerId="LiveId" clId="{3545F087-7D0D-4DEC-AD86-C575F90DF53C}" dt="2023-05-28T16:49:14.026" v="537" actId="26606"/>
          <ac:spMkLst>
            <pc:docMk/>
            <pc:sldMk cId="41678316" sldId="355"/>
            <ac:spMk id="5" creationId="{3714E39E-D8A0-4428-97D8-FE545232279C}"/>
          </ac:spMkLst>
        </pc:spChg>
        <pc:spChg chg="mod">
          <ac:chgData name="Jakub Pędziński" userId="9c28552975a156e6" providerId="LiveId" clId="{3545F087-7D0D-4DEC-AD86-C575F90DF53C}" dt="2023-05-28T16:49:14.026" v="537" actId="26606"/>
          <ac:spMkLst>
            <pc:docMk/>
            <pc:sldMk cId="41678316" sldId="355"/>
            <ac:spMk id="6" creationId="{B49FA539-2DA6-4197-AA13-56E0C33955F2}"/>
          </ac:spMkLst>
        </pc:spChg>
        <pc:spChg chg="add del mod">
          <ac:chgData name="Jakub Pędziński" userId="9c28552975a156e6" providerId="LiveId" clId="{3545F087-7D0D-4DEC-AD86-C575F90DF53C}" dt="2023-05-28T16:42:44.612" v="433" actId="26606"/>
          <ac:spMkLst>
            <pc:docMk/>
            <pc:sldMk cId="41678316" sldId="355"/>
            <ac:spMk id="8" creationId="{3D9C9ED8-C11B-15FF-F37E-1CB4935B659A}"/>
          </ac:spMkLst>
        </pc:spChg>
        <pc:spChg chg="add del mod">
          <ac:chgData name="Jakub Pędziński" userId="9c28552975a156e6" providerId="LiveId" clId="{3545F087-7D0D-4DEC-AD86-C575F90DF53C}" dt="2023-05-28T16:49:14.019" v="536" actId="26606"/>
          <ac:spMkLst>
            <pc:docMk/>
            <pc:sldMk cId="41678316" sldId="355"/>
            <ac:spMk id="13" creationId="{6972B64F-E1F6-56BC-3551-D9752C168E27}"/>
          </ac:spMkLst>
        </pc:spChg>
        <pc:picChg chg="add del mod ord">
          <ac:chgData name="Jakub Pędziński" userId="9c28552975a156e6" providerId="LiveId" clId="{3545F087-7D0D-4DEC-AD86-C575F90DF53C}" dt="2023-05-28T16:50:59.902" v="538" actId="478"/>
          <ac:picMkLst>
            <pc:docMk/>
            <pc:sldMk cId="41678316" sldId="355"/>
            <ac:picMk id="8" creationId="{D9FA02D6-6A63-F14C-9AE7-208587E37DE5}"/>
          </ac:picMkLst>
        </pc:picChg>
        <pc:picChg chg="add mod">
          <ac:chgData name="Jakub Pędziński" userId="9c28552975a156e6" providerId="LiveId" clId="{3545F087-7D0D-4DEC-AD86-C575F90DF53C}" dt="2023-05-28T16:51:38.495" v="542" actId="1076"/>
          <ac:picMkLst>
            <pc:docMk/>
            <pc:sldMk cId="41678316" sldId="355"/>
            <ac:picMk id="10" creationId="{58C3AAF2-C75D-AB12-895C-F7FEC7CA96E6}"/>
          </ac:picMkLst>
        </pc:picChg>
        <pc:picChg chg="del">
          <ac:chgData name="Jakub Pędziński" userId="9c28552975a156e6" providerId="LiveId" clId="{3545F087-7D0D-4DEC-AD86-C575F90DF53C}" dt="2023-05-28T16:42:33.969" v="432" actId="478"/>
          <ac:picMkLst>
            <pc:docMk/>
            <pc:sldMk cId="41678316" sldId="355"/>
            <ac:picMk id="11" creationId="{41749033-B92E-4E63-82DE-801849DA2B1E}"/>
          </ac:picMkLst>
        </pc:picChg>
      </pc:sldChg>
      <pc:sldChg chg="del">
        <pc:chgData name="Jakub Pędziński" userId="9c28552975a156e6" providerId="LiveId" clId="{3545F087-7D0D-4DEC-AD86-C575F90DF53C}" dt="2023-05-28T19:15:54.708" v="735" actId="47"/>
        <pc:sldMkLst>
          <pc:docMk/>
          <pc:sldMk cId="236058760" sldId="356"/>
        </pc:sldMkLst>
      </pc:sldChg>
      <pc:sldChg chg="addSp delSp modSp mod ord modClrScheme chgLayout">
        <pc:chgData name="Jakub Pędziński" userId="9c28552975a156e6" providerId="LiveId" clId="{3545F087-7D0D-4DEC-AD86-C575F90DF53C}" dt="2023-05-28T19:16:07.293" v="742" actId="20577"/>
        <pc:sldMkLst>
          <pc:docMk/>
          <pc:sldMk cId="95548345" sldId="357"/>
        </pc:sldMkLst>
        <pc:spChg chg="mod">
          <ac:chgData name="Jakub Pędziński" userId="9c28552975a156e6" providerId="LiveId" clId="{3545F087-7D0D-4DEC-AD86-C575F90DF53C}" dt="2023-05-28T19:15:31.952" v="730" actId="26606"/>
          <ac:spMkLst>
            <pc:docMk/>
            <pc:sldMk cId="95548345" sldId="357"/>
            <ac:spMk id="2" creationId="{569F6EA5-1EEF-4F8D-A202-227127F37230}"/>
          </ac:spMkLst>
        </pc:spChg>
        <pc:spChg chg="del mod">
          <ac:chgData name="Jakub Pędziński" userId="9c28552975a156e6" providerId="LiveId" clId="{3545F087-7D0D-4DEC-AD86-C575F90DF53C}" dt="2023-05-28T19:14:51.869" v="694" actId="478"/>
          <ac:spMkLst>
            <pc:docMk/>
            <pc:sldMk cId="95548345" sldId="357"/>
            <ac:spMk id="3" creationId="{CE93E06A-806F-4CD1-9674-3E912429875F}"/>
          </ac:spMkLst>
        </pc:spChg>
        <pc:spChg chg="del">
          <ac:chgData name="Jakub Pędziński" userId="9c28552975a156e6" providerId="LiveId" clId="{3545F087-7D0D-4DEC-AD86-C575F90DF53C}" dt="2023-05-28T19:14:55.480" v="696" actId="478"/>
          <ac:spMkLst>
            <pc:docMk/>
            <pc:sldMk cId="95548345" sldId="357"/>
            <ac:spMk id="4" creationId="{56E2AD97-6712-4E23-9D09-2FCFC43DE6FA}"/>
          </ac:spMkLst>
        </pc:spChg>
        <pc:spChg chg="del">
          <ac:chgData name="Jakub Pędziński" userId="9c28552975a156e6" providerId="LiveId" clId="{3545F087-7D0D-4DEC-AD86-C575F90DF53C}" dt="2023-05-28T19:14:58.749" v="698" actId="478"/>
          <ac:spMkLst>
            <pc:docMk/>
            <pc:sldMk cId="95548345" sldId="357"/>
            <ac:spMk id="5" creationId="{EBB54FB5-947C-443A-A471-5A92DDDE7E78}"/>
          </ac:spMkLst>
        </pc:spChg>
        <pc:spChg chg="del">
          <ac:chgData name="Jakub Pędziński" userId="9c28552975a156e6" providerId="LiveId" clId="{3545F087-7D0D-4DEC-AD86-C575F90DF53C}" dt="2023-05-28T19:15:05.264" v="700" actId="478"/>
          <ac:spMkLst>
            <pc:docMk/>
            <pc:sldMk cId="95548345" sldId="357"/>
            <ac:spMk id="6" creationId="{7B86909A-6871-4C18-9DB4-D10F772A4EC0}"/>
          </ac:spMkLst>
        </pc:spChg>
        <pc:spChg chg="mod">
          <ac:chgData name="Jakub Pędziński" userId="9c28552975a156e6" providerId="LiveId" clId="{3545F087-7D0D-4DEC-AD86-C575F90DF53C}" dt="2023-05-28T19:15:31.952" v="730" actId="26606"/>
          <ac:spMkLst>
            <pc:docMk/>
            <pc:sldMk cId="95548345" sldId="357"/>
            <ac:spMk id="7" creationId="{A9E144FF-5A39-42A6-AAA4-4E5D672FA0BA}"/>
          </ac:spMkLst>
        </pc:spChg>
        <pc:spChg chg="mod">
          <ac:chgData name="Jakub Pędziński" userId="9c28552975a156e6" providerId="LiveId" clId="{3545F087-7D0D-4DEC-AD86-C575F90DF53C}" dt="2023-05-28T19:15:31.952" v="730" actId="26606"/>
          <ac:spMkLst>
            <pc:docMk/>
            <pc:sldMk cId="95548345" sldId="357"/>
            <ac:spMk id="8" creationId="{C3B54300-48D9-44C9-AE06-2EF38D9C7195}"/>
          </ac:spMkLst>
        </pc:spChg>
        <pc:spChg chg="mod">
          <ac:chgData name="Jakub Pędziński" userId="9c28552975a156e6" providerId="LiveId" clId="{3545F087-7D0D-4DEC-AD86-C575F90DF53C}" dt="2023-05-28T19:15:31.952" v="730" actId="26606"/>
          <ac:spMkLst>
            <pc:docMk/>
            <pc:sldMk cId="95548345" sldId="357"/>
            <ac:spMk id="9" creationId="{BB08890F-0304-4336-8A5F-BCCA24EADE2D}"/>
          </ac:spMkLst>
        </pc:spChg>
        <pc:spChg chg="del">
          <ac:chgData name="Jakub Pędziński" userId="9c28552975a156e6" providerId="LiveId" clId="{3545F087-7D0D-4DEC-AD86-C575F90DF53C}" dt="2023-05-28T19:15:09.232" v="702" actId="478"/>
          <ac:spMkLst>
            <pc:docMk/>
            <pc:sldMk cId="95548345" sldId="357"/>
            <ac:spMk id="10" creationId="{9A4A6380-3B85-4062-912A-4E390EC98130}"/>
          </ac:spMkLst>
        </pc:spChg>
        <pc:spChg chg="mod">
          <ac:chgData name="Jakub Pędziński" userId="9c28552975a156e6" providerId="LiveId" clId="{3545F087-7D0D-4DEC-AD86-C575F90DF53C}" dt="2023-05-28T19:16:07.293" v="742" actId="20577"/>
          <ac:spMkLst>
            <pc:docMk/>
            <pc:sldMk cId="95548345" sldId="357"/>
            <ac:spMk id="11" creationId="{4BA52259-E9BC-4D73-AB88-6F0A4227FEC2}"/>
          </ac:spMkLst>
        </pc:spChg>
        <pc:spChg chg="add del mod">
          <ac:chgData name="Jakub Pędziński" userId="9c28552975a156e6" providerId="LiveId" clId="{3545F087-7D0D-4DEC-AD86-C575F90DF53C}" dt="2023-05-28T19:14:52.723" v="695" actId="478"/>
          <ac:spMkLst>
            <pc:docMk/>
            <pc:sldMk cId="95548345" sldId="357"/>
            <ac:spMk id="13" creationId="{34C10446-6734-45E7-3027-1299F7E9A088}"/>
          </ac:spMkLst>
        </pc:spChg>
        <pc:spChg chg="add del mod">
          <ac:chgData name="Jakub Pędziński" userId="9c28552975a156e6" providerId="LiveId" clId="{3545F087-7D0D-4DEC-AD86-C575F90DF53C}" dt="2023-05-28T19:14:56.171" v="697" actId="478"/>
          <ac:spMkLst>
            <pc:docMk/>
            <pc:sldMk cId="95548345" sldId="357"/>
            <ac:spMk id="15" creationId="{987F837F-66ED-ACFD-CEE0-AE9841600D8C}"/>
          </ac:spMkLst>
        </pc:spChg>
        <pc:spChg chg="add del mod">
          <ac:chgData name="Jakub Pędziński" userId="9c28552975a156e6" providerId="LiveId" clId="{3545F087-7D0D-4DEC-AD86-C575F90DF53C}" dt="2023-05-28T19:15:02.263" v="699" actId="478"/>
          <ac:spMkLst>
            <pc:docMk/>
            <pc:sldMk cId="95548345" sldId="357"/>
            <ac:spMk id="17" creationId="{6C2132FF-CA26-62F9-0E19-987B3EB0CC04}"/>
          </ac:spMkLst>
        </pc:spChg>
        <pc:spChg chg="add del mod">
          <ac:chgData name="Jakub Pędziński" userId="9c28552975a156e6" providerId="LiveId" clId="{3545F087-7D0D-4DEC-AD86-C575F90DF53C}" dt="2023-05-28T19:15:06.280" v="701" actId="478"/>
          <ac:spMkLst>
            <pc:docMk/>
            <pc:sldMk cId="95548345" sldId="357"/>
            <ac:spMk id="19" creationId="{87702C92-5B17-5F7C-1C69-A2E7D44BEED4}"/>
          </ac:spMkLst>
        </pc:spChg>
        <pc:spChg chg="add del mod">
          <ac:chgData name="Jakub Pędziński" userId="9c28552975a156e6" providerId="LiveId" clId="{3545F087-7D0D-4DEC-AD86-C575F90DF53C}" dt="2023-05-28T19:15:12.863" v="703" actId="478"/>
          <ac:spMkLst>
            <pc:docMk/>
            <pc:sldMk cId="95548345" sldId="357"/>
            <ac:spMk id="21" creationId="{A291E7A9-97E6-8195-BD4B-1C4B68BF999A}"/>
          </ac:spMkLst>
        </pc:spChg>
      </pc:sldChg>
      <pc:sldChg chg="addSp delSp modSp mod ord modClrScheme chgLayout">
        <pc:chgData name="Jakub Pędziński" userId="9c28552975a156e6" providerId="LiveId" clId="{3545F087-7D0D-4DEC-AD86-C575F90DF53C}" dt="2023-05-28T16:38:49.537" v="405"/>
        <pc:sldMkLst>
          <pc:docMk/>
          <pc:sldMk cId="1185792836" sldId="358"/>
        </pc:sldMkLst>
        <pc:spChg chg="mod">
          <ac:chgData name="Jakub Pędziński" userId="9c28552975a156e6" providerId="LiveId" clId="{3545F087-7D0D-4DEC-AD86-C575F90DF53C}" dt="2023-05-28T16:38:21.020" v="394" actId="26606"/>
          <ac:spMkLst>
            <pc:docMk/>
            <pc:sldMk cId="1185792836" sldId="358"/>
            <ac:spMk id="2" creationId="{588E9372-10C9-4FE2-AA18-D3757770284E}"/>
          </ac:spMkLst>
        </pc:spChg>
        <pc:spChg chg="del mod">
          <ac:chgData name="Jakub Pędziński" userId="9c28552975a156e6" providerId="LiveId" clId="{3545F087-7D0D-4DEC-AD86-C575F90DF53C}" dt="2023-05-28T16:38:11.394" v="386" actId="478"/>
          <ac:spMkLst>
            <pc:docMk/>
            <pc:sldMk cId="1185792836" sldId="358"/>
            <ac:spMk id="3" creationId="{593CCB26-C7B5-4926-8F38-01AA28C00B75}"/>
          </ac:spMkLst>
        </pc:spChg>
        <pc:spChg chg="add del mod">
          <ac:chgData name="Jakub Pędziński" userId="9c28552975a156e6" providerId="LiveId" clId="{3545F087-7D0D-4DEC-AD86-C575F90DF53C}" dt="2023-05-28T16:38:15.129" v="390" actId="478"/>
          <ac:spMkLst>
            <pc:docMk/>
            <pc:sldMk cId="1185792836" sldId="358"/>
            <ac:spMk id="5" creationId="{AE3A2779-D574-5685-97D3-807BC47C49B0}"/>
          </ac:spMkLst>
        </pc:spChg>
        <pc:spChg chg="del mod">
          <ac:chgData name="Jakub Pędziński" userId="9c28552975a156e6" providerId="LiveId" clId="{3545F087-7D0D-4DEC-AD86-C575F90DF53C}" dt="2023-05-28T16:38:27.201" v="395" actId="478"/>
          <ac:spMkLst>
            <pc:docMk/>
            <pc:sldMk cId="1185792836" sldId="358"/>
            <ac:spMk id="7" creationId="{5AA8C21D-9EF8-49B7-B9B1-37E7E6897C97}"/>
          </ac:spMkLst>
        </pc:spChg>
        <pc:spChg chg="del mod">
          <ac:chgData name="Jakub Pędziński" userId="9c28552975a156e6" providerId="LiveId" clId="{3545F087-7D0D-4DEC-AD86-C575F90DF53C}" dt="2023-05-28T16:38:29.363" v="396" actId="478"/>
          <ac:spMkLst>
            <pc:docMk/>
            <pc:sldMk cId="1185792836" sldId="358"/>
            <ac:spMk id="8" creationId="{0B606C04-4F4E-47CE-849C-FC29852F5B18}"/>
          </ac:spMkLst>
        </pc:spChg>
        <pc:spChg chg="del mod">
          <ac:chgData name="Jakub Pędziński" userId="9c28552975a156e6" providerId="LiveId" clId="{3545F087-7D0D-4DEC-AD86-C575F90DF53C}" dt="2023-05-28T16:38:31.470" v="397" actId="478"/>
          <ac:spMkLst>
            <pc:docMk/>
            <pc:sldMk cId="1185792836" sldId="358"/>
            <ac:spMk id="9" creationId="{891003F3-F17A-4CAC-B7CA-4C498BA84E7B}"/>
          </ac:spMkLst>
        </pc:spChg>
        <pc:spChg chg="add del mod">
          <ac:chgData name="Jakub Pędziński" userId="9c28552975a156e6" providerId="LiveId" clId="{3545F087-7D0D-4DEC-AD86-C575F90DF53C}" dt="2023-05-28T16:38:16.308" v="391" actId="478"/>
          <ac:spMkLst>
            <pc:docMk/>
            <pc:sldMk cId="1185792836" sldId="358"/>
            <ac:spMk id="10" creationId="{C0322544-1A84-D268-126C-9AC6821D70CE}"/>
          </ac:spMkLst>
        </pc:spChg>
        <pc:spChg chg="add del mod">
          <ac:chgData name="Jakub Pędziński" userId="9c28552975a156e6" providerId="LiveId" clId="{3545F087-7D0D-4DEC-AD86-C575F90DF53C}" dt="2023-05-28T16:38:17.210" v="392" actId="478"/>
          <ac:spMkLst>
            <pc:docMk/>
            <pc:sldMk cId="1185792836" sldId="358"/>
            <ac:spMk id="12" creationId="{9F2D62CE-A747-73F8-DAFE-5A20DB1A7397}"/>
          </ac:spMkLst>
        </pc:spChg>
        <pc:picChg chg="add mod ord">
          <ac:chgData name="Jakub Pędziński" userId="9c28552975a156e6" providerId="LiveId" clId="{3545F087-7D0D-4DEC-AD86-C575F90DF53C}" dt="2023-05-28T16:38:21.020" v="394" actId="26606"/>
          <ac:picMkLst>
            <pc:docMk/>
            <pc:sldMk cId="1185792836" sldId="358"/>
            <ac:picMk id="14" creationId="{47DCA7C2-078C-C443-35AC-EE27EC71AEB2}"/>
          </ac:picMkLst>
        </pc:picChg>
        <pc:picChg chg="del">
          <ac:chgData name="Jakub Pędziński" userId="9c28552975a156e6" providerId="LiveId" clId="{3545F087-7D0D-4DEC-AD86-C575F90DF53C}" dt="2023-05-28T16:38:12.606" v="387" actId="478"/>
          <ac:picMkLst>
            <pc:docMk/>
            <pc:sldMk cId="1185792836" sldId="358"/>
            <ac:picMk id="19" creationId="{B9DA24F4-B703-4FC0-9F8E-A952502DA90F}"/>
          </ac:picMkLst>
        </pc:picChg>
        <pc:picChg chg="del">
          <ac:chgData name="Jakub Pędziński" userId="9c28552975a156e6" providerId="LiveId" clId="{3545F087-7D0D-4DEC-AD86-C575F90DF53C}" dt="2023-05-28T16:38:13.316" v="388" actId="478"/>
          <ac:picMkLst>
            <pc:docMk/>
            <pc:sldMk cId="1185792836" sldId="358"/>
            <ac:picMk id="21" creationId="{87A22160-1F99-4B20-87AD-2F9117F992C9}"/>
          </ac:picMkLst>
        </pc:picChg>
        <pc:picChg chg="del">
          <ac:chgData name="Jakub Pędziński" userId="9c28552975a156e6" providerId="LiveId" clId="{3545F087-7D0D-4DEC-AD86-C575F90DF53C}" dt="2023-05-28T16:38:13.892" v="389" actId="478"/>
          <ac:picMkLst>
            <pc:docMk/>
            <pc:sldMk cId="1185792836" sldId="358"/>
            <ac:picMk id="23" creationId="{0006A4E5-E551-4887-9767-4EBBCDF54EB8}"/>
          </ac:picMkLst>
        </pc:picChg>
      </pc:sldChg>
      <pc:sldChg chg="del">
        <pc:chgData name="Jakub Pędziński" userId="9c28552975a156e6" providerId="LiveId" clId="{3545F087-7D0D-4DEC-AD86-C575F90DF53C}" dt="2023-05-28T19:15:59.752" v="738" actId="47"/>
        <pc:sldMkLst>
          <pc:docMk/>
          <pc:sldMk cId="1257752888" sldId="359"/>
        </pc:sldMkLst>
      </pc:sldChg>
      <pc:sldChg chg="del">
        <pc:chgData name="Jakub Pędziński" userId="9c28552975a156e6" providerId="LiveId" clId="{3545F087-7D0D-4DEC-AD86-C575F90DF53C}" dt="2023-05-28T19:15:56.822" v="736" actId="47"/>
        <pc:sldMkLst>
          <pc:docMk/>
          <pc:sldMk cId="3352130887" sldId="360"/>
        </pc:sldMkLst>
      </pc:sldChg>
      <pc:sldChg chg="addSp delSp modSp add mod ord">
        <pc:chgData name="Jakub Pędziński" userId="9c28552975a156e6" providerId="LiveId" clId="{3545F087-7D0D-4DEC-AD86-C575F90DF53C}" dt="2023-05-28T16:38:44.282" v="403"/>
        <pc:sldMkLst>
          <pc:docMk/>
          <pc:sldMk cId="1150657856" sldId="361"/>
        </pc:sldMkLst>
        <pc:spChg chg="mod">
          <ac:chgData name="Jakub Pędziński" userId="9c28552975a156e6" providerId="LiveId" clId="{3545F087-7D0D-4DEC-AD86-C575F90DF53C}" dt="2023-05-28T16:32:50.332" v="362" actId="26606"/>
          <ac:spMkLst>
            <pc:docMk/>
            <pc:sldMk cId="1150657856" sldId="361"/>
            <ac:spMk id="2" creationId="{A5E209E4-B947-4446-AD42-C1B3A0C1F583}"/>
          </ac:spMkLst>
        </pc:spChg>
        <pc:spChg chg="add del mod">
          <ac:chgData name="Jakub Pędziński" userId="9c28552975a156e6" providerId="LiveId" clId="{3545F087-7D0D-4DEC-AD86-C575F90DF53C}" dt="2023-05-28T16:32:46.116" v="360" actId="478"/>
          <ac:spMkLst>
            <pc:docMk/>
            <pc:sldMk cId="1150657856" sldId="361"/>
            <ac:spMk id="4" creationId="{0E9382D2-E033-C35A-81A7-1098406A8C66}"/>
          </ac:spMkLst>
        </pc:spChg>
        <pc:spChg chg="mod">
          <ac:chgData name="Jakub Pędziński" userId="9c28552975a156e6" providerId="LiveId" clId="{3545F087-7D0D-4DEC-AD86-C575F90DF53C}" dt="2023-05-28T16:32:50.332" v="362" actId="26606"/>
          <ac:spMkLst>
            <pc:docMk/>
            <pc:sldMk cId="1150657856" sldId="361"/>
            <ac:spMk id="7" creationId="{2F663528-6F48-4679-80D6-A9D362269957}"/>
          </ac:spMkLst>
        </pc:spChg>
        <pc:spChg chg="mod">
          <ac:chgData name="Jakub Pędziński" userId="9c28552975a156e6" providerId="LiveId" clId="{3545F087-7D0D-4DEC-AD86-C575F90DF53C}" dt="2023-05-28T16:32:50.332" v="362" actId="26606"/>
          <ac:spMkLst>
            <pc:docMk/>
            <pc:sldMk cId="1150657856" sldId="361"/>
            <ac:spMk id="9" creationId="{948F1280-0C85-421E-BF0E-DB3DAF29F39A}"/>
          </ac:spMkLst>
        </pc:spChg>
        <pc:spChg chg="mod">
          <ac:chgData name="Jakub Pędziński" userId="9c28552975a156e6" providerId="LiveId" clId="{3545F087-7D0D-4DEC-AD86-C575F90DF53C}" dt="2023-05-28T16:32:50.332" v="362" actId="26606"/>
          <ac:spMkLst>
            <pc:docMk/>
            <pc:sldMk cId="1150657856" sldId="361"/>
            <ac:spMk id="10" creationId="{27357B90-43D4-43A9-9C2B-156AED8FFFEC}"/>
          </ac:spMkLst>
        </pc:spChg>
        <pc:graphicFrameChg chg="del">
          <ac:chgData name="Jakub Pędziński" userId="9c28552975a156e6" providerId="LiveId" clId="{3545F087-7D0D-4DEC-AD86-C575F90DF53C}" dt="2023-05-28T16:32:43.915" v="359" actId="478"/>
          <ac:graphicFrameMkLst>
            <pc:docMk/>
            <pc:sldMk cId="1150657856" sldId="361"/>
            <ac:graphicFrameMk id="8" creationId="{1BE60BCC-2676-47EB-A76E-FAE649D9F1CE}"/>
          </ac:graphicFrameMkLst>
        </pc:graphicFrameChg>
        <pc:picChg chg="add mod ord">
          <ac:chgData name="Jakub Pędziński" userId="9c28552975a156e6" providerId="LiveId" clId="{3545F087-7D0D-4DEC-AD86-C575F90DF53C}" dt="2023-05-28T16:32:50.332" v="362" actId="26606"/>
          <ac:picMkLst>
            <pc:docMk/>
            <pc:sldMk cId="1150657856" sldId="361"/>
            <ac:picMk id="6" creationId="{EB21CB43-6FF8-A05E-34F0-26679ED3AAA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60BC40-FE27-4B0C-8E97-C07F8293DC64}" type="datetime1">
              <a:rPr lang="pl-PL" smtClean="0"/>
              <a:t>28.05.2023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ED61-83E3-4244-B7F9-16591A661322}" type="datetime1">
              <a:rPr lang="pl-PL" smtClean="0"/>
              <a:pPr/>
              <a:t>28.05.2023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l-PL"/>
              <a:t>ID=d924773e-9a16-4d6d-9803-8cb819e99682
Przepis=text_billboard
Type=TextOnly
Wariant=0
FamilyID=AccentBoxWalbaum_Zero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36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559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14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151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93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949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548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rostokąt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3 obra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Prostokąt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Obraz — symbol zastępczy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raz — symbol zastępczy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Data — symbol zastępczy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19" name="Stopka — symbol zastępczy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20" name="Numer slajdu — symbol zastępczy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4 obra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Prostokąt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Obraz — symbol zastępczy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raz — symbol zastępczy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8" name="Data — symbol zastępczy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19" name="Stopka — symbol zastępczy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20" name="Numer slajdu — symbol zastępczy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raz — symbol zastępczy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1" name="Tekst — symbol zastępczy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2" name="Tekst — symbol zastępczy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3" name="Obraz — symbol zastępczy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l-PL" noProof="0"/>
              <a:t>Ikona</a:t>
            </a:r>
          </a:p>
        </p:txBody>
      </p:sp>
      <p:sp>
        <p:nvSpPr>
          <p:cNvPr id="24" name="Obraz — symbol zastępczy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l-PL" noProof="0"/>
              <a:t>Ikona</a:t>
            </a:r>
          </a:p>
        </p:txBody>
      </p:sp>
      <p:sp>
        <p:nvSpPr>
          <p:cNvPr id="25" name="Obraz — symbol zastępczy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l-PL" noProof="0"/>
              <a:t>Ikona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rostokąt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rostokąt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rostokąt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z obraz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2 obra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10" name="Obraz — symbol zastępczy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Prostokąt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Prostokąt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 useBgFill="1">
        <p:nvSpPr>
          <p:cNvPr id="4" name="Prostokąt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rostokąt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10" name="Obraz — symbol zastępczy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16" name="Obraz — symbol zastępczy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ytuł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2" name="Obraz — symbol zastępczy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33" name="Obraz — symbol zastępczy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l-PL" noProof="0"/>
              <a:t>Obraz</a:t>
            </a:r>
          </a:p>
        </p:txBody>
      </p:sp>
      <p:sp>
        <p:nvSpPr>
          <p:cNvPr id="11" name="Data — symbol zastępczy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37" name="Tekst — symbol zastępczy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  <p:sp>
        <p:nvSpPr>
          <p:cNvPr id="38" name="Tekst — symbol zastępczy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  <p:sp>
        <p:nvSpPr>
          <p:cNvPr id="39" name="Tekst — symbol zastępczy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  <p:sp>
        <p:nvSpPr>
          <p:cNvPr id="40" name="Tekst — symbol zastępczy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  <p:sp>
        <p:nvSpPr>
          <p:cNvPr id="41" name="Tekst — symbol zastępczy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 noProof="0"/>
              <a:t>Imię i nazwisko</a:t>
            </a:r>
          </a:p>
          <a:p>
            <a:pPr lvl="1" rtl="0"/>
            <a:r>
              <a:rPr lang="pl-PL" noProof="0"/>
              <a:t>Tytuł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Prostokąt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 — 3 kolum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Prostokąt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l-PL" noProof="0"/>
              <a:t>04.09.20XX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  <p:sp>
        <p:nvSpPr>
          <p:cNvPr id="14" name="Tekst — symbol zastępczy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6" name="Zawartość — symbol zastępczy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04.09.20XX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/>
              <a:t>Shop </a:t>
            </a:r>
            <a:r>
              <a:rPr lang="pl-PL" dirty="0" err="1"/>
              <a:t>database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Projekt c++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pl-PL" dirty="0"/>
              <a:t>Menu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B2F3864-258D-A4AA-FABD-7FCCE98E5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23" y="2478024"/>
            <a:ext cx="6937417" cy="369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rtlCol="0" anchor="t">
            <a:normAutofit/>
          </a:bodyPr>
          <a:lstStyle/>
          <a:p>
            <a:pPr rtl="0"/>
            <a:r>
              <a:rPr lang="pl-PL" dirty="0"/>
              <a:t>Działania na produktach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2004CBF4-F619-31E6-249D-248F177D4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1683594"/>
            <a:ext cx="6729984" cy="3600540"/>
          </a:xfrm>
          <a:prstGeom prst="rect">
            <a:avLst/>
          </a:prstGeom>
          <a:noFill/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C224E8E4-97B9-B5BE-6DC7-EF9399C42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067049"/>
            <a:ext cx="3099816" cy="2562225"/>
          </a:xfrm>
        </p:spPr>
        <p:txBody>
          <a:bodyPr>
            <a:normAutofit/>
          </a:bodyPr>
          <a:lstStyle/>
          <a:p>
            <a:r>
              <a:rPr lang="pl-PL" dirty="0"/>
              <a:t>Kategorie: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Produkty spożywcze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Elektronika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Ubrania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Kosmetyki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Chemia domowa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5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pl-PL" dirty="0"/>
              <a:t>Dodawanie zamówienia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B21CB43-6FF8-A05E-34F0-26679ED3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131" y="2478024"/>
            <a:ext cx="6905002" cy="3694176"/>
          </a:xfrm>
          <a:prstGeom prst="rect">
            <a:avLst/>
          </a:prstGeom>
          <a:noFill/>
        </p:spPr>
      </p:pic>
      <p:sp>
        <p:nvSpPr>
          <p:cNvPr id="7" name="Data — symbol zastępczy 3">
            <a:extLst>
              <a:ext uri="{FF2B5EF4-FFF2-40B4-BE49-F238E27FC236}">
                <a16:creationId xmlns:a16="http://schemas.microsoft.com/office/drawing/2014/main" id="{2F663528-6F48-4679-80D6-A9D3622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/>
              <a:t>04.09.20XX</a:t>
            </a:r>
          </a:p>
        </p:txBody>
      </p:sp>
      <p:sp>
        <p:nvSpPr>
          <p:cNvPr id="9" name="Stopka — symbol zastępczy 4">
            <a:extLst>
              <a:ext uri="{FF2B5EF4-FFF2-40B4-BE49-F238E27FC236}">
                <a16:creationId xmlns:a16="http://schemas.microsoft.com/office/drawing/2014/main" id="{948F1280-0C85-421E-BF0E-DB3DAF29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/>
              <a:t>Tytuł prezentacji</a:t>
            </a:r>
          </a:p>
        </p:txBody>
      </p:sp>
      <p:sp>
        <p:nvSpPr>
          <p:cNvPr id="10" name="Numer slajdu — symbol zastępczy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l-PL" smtClean="0"/>
              <a:pPr rtl="0">
                <a:spcAft>
                  <a:spcPts val="600"/>
                </a:spcAft>
              </a:pPr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65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8E9372-10C9-4FE2-AA18-D3757770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pl-PL" dirty="0"/>
              <a:t>Lista zamówień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47DCA7C2-078C-C443-35AC-EE27EC71A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131" y="2478024"/>
            <a:ext cx="6905002" cy="369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579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rtlCol="0" anchor="t">
            <a:normAutofit/>
          </a:bodyPr>
          <a:lstStyle/>
          <a:p>
            <a:pPr rtl="0"/>
            <a:r>
              <a:rPr lang="pl-PL" dirty="0"/>
              <a:t>Problemy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/>
              <a:t>Wyszukiwanie produktów po cenie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/>
              <a:t>Zabezpieczenie przed przypisaniem znaku do zmiennej liczbowej</a:t>
            </a:r>
          </a:p>
          <a:p>
            <a:pPr rtl="0"/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/>
              <a:t>04.09.20XX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/>
              <a:t>Tytuł prezentacji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l-PL" smtClean="0"/>
              <a:pPr rtl="0">
                <a:spcAft>
                  <a:spcPts val="600"/>
                </a:spcAft>
              </a:pPr>
              <a:t>6</a:t>
            </a:fld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58C3AAF2-C75D-AB12-895C-F7FEC7CA9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69" y="2044393"/>
            <a:ext cx="6838262" cy="27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rtlCol="0" anchor="t">
            <a:normAutofit/>
          </a:bodyPr>
          <a:lstStyle/>
          <a:p>
            <a:pPr rtl="0"/>
            <a:r>
              <a:rPr lang="pl-PL" dirty="0"/>
              <a:t>Czego się nauczyłem</a:t>
            </a: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9467F92D-2A53-3135-5454-F8FA8258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1877080"/>
            <a:ext cx="6729984" cy="3213567"/>
          </a:xfrm>
          <a:prstGeom prst="rect">
            <a:avLst/>
          </a:prstGeom>
          <a:noFill/>
        </p:spPr>
      </p:pic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/>
              <a:t>Operacje na wskaźnikach na klasę bazową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/>
              <a:t>Operacje na wektorach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/>
              <a:t>Dziedziczenie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F631AC64-288F-050C-4609-90479266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l-PL" noProof="0"/>
              <a:t>04.09.20XX</a:t>
            </a:r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7B6C5F1F-69A0-FDE8-6DBE-D2876DAE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l-PL" noProof="0"/>
              <a:t>Tytuł prezentacji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D84CB18B-F919-92E4-6195-A09B9E3B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l-PL" noProof="0" smtClean="0"/>
              <a:pPr rtl="0">
                <a:spcAft>
                  <a:spcPts val="600"/>
                </a:spcAft>
              </a:pPr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3066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F6EA5-1EEF-4F8D-A202-227127F3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pl-PL" dirty="0"/>
              <a:t>Co można poprawić 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4BA52259-E9BC-4D73-AB88-6F0A4227F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Zapis produktów do pliku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9E144FF-5A39-42A6-AAA4-4E5D672F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/>
              <a:t>04.09.20XX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3B54300-48D9-44C9-AE06-2EF38D9C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l-PL"/>
              <a:t>Tytuł prezentacji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BB08890F-0304-4336-8A5F-BCCA24EA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l-PL" smtClean="0"/>
              <a:pPr rtl="0">
                <a:spcAft>
                  <a:spcPts val="600"/>
                </a:spcAft>
              </a:pPr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54834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48_TF89213316_Win32_OJ108761954" id="{D1F783E9-344C-4786-8058-E93DA6695C74}" vid="{6D8CA34B-0F77-4619-A860-09424090F578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z wyróżnionym polem</Template>
  <TotalTime>39</TotalTime>
  <Words>101</Words>
  <Application>Microsoft Office PowerPoint</Application>
  <PresentationFormat>Panoramiczny</PresentationFormat>
  <Paragraphs>43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Segoe UI</vt:lpstr>
      <vt:lpstr>AccentBoxVTI</vt:lpstr>
      <vt:lpstr>Shop database</vt:lpstr>
      <vt:lpstr>Menu</vt:lpstr>
      <vt:lpstr>Działania na produktach</vt:lpstr>
      <vt:lpstr>Dodawanie zamówienia</vt:lpstr>
      <vt:lpstr>Lista zamówień</vt:lpstr>
      <vt:lpstr>Problemy</vt:lpstr>
      <vt:lpstr>Czego się nauczyłem</vt:lpstr>
      <vt:lpstr>Co można poprawić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database</dc:title>
  <dc:creator>Jakub Pędziński</dc:creator>
  <cp:lastModifiedBy>Jakub Pędziński</cp:lastModifiedBy>
  <cp:revision>1</cp:revision>
  <dcterms:created xsi:type="dcterms:W3CDTF">2023-05-28T15:36:39Z</dcterms:created>
  <dcterms:modified xsi:type="dcterms:W3CDTF">2023-05-28T19:16:15Z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