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bd5cf86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bd5cf86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bd5cf863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bd5cf863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bd5cf86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bd5cf86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bd5cf86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bd5cf86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bd5cf86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bd5cf86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bd5cf86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bd5cf86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bd5cf86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bd5cf86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bd5cf86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bd5cf86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bd5cf86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bd5cf86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d5cf863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bd5cf863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36100" y="6139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sklepu: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Semiquaver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Kuś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Propozycje podstron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Podstrony, które fajnie, żeby się pojawiły: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Strona główna - czyli nawet prawie nie podstrona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Strona z </a:t>
            </a:r>
            <a:r>
              <a:rPr lang="pl"/>
              <a:t>przeglądaniem</a:t>
            </a:r>
            <a:r>
              <a:rPr lang="pl"/>
              <a:t> produktów - filtrowanie, sortowanie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Strona logowania</a:t>
            </a:r>
            <a:r>
              <a:rPr lang="pl" sz="600"/>
              <a:t>?</a:t>
            </a:r>
            <a:r>
              <a:rPr lang="pl"/>
              <a:t>, rejestracji - do założenia konta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Koszyk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Strona gitary na zamówienie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Podstrony, które </a:t>
            </a:r>
            <a:r>
              <a:rPr i="1" lang="pl"/>
              <a:t>może</a:t>
            </a:r>
            <a:r>
              <a:rPr lang="pl"/>
              <a:t> się pojawią: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Historia zamówień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Dziękuję za uwagę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za sklep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65325" y="-93125"/>
            <a:ext cx="3347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10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755775" y="458725"/>
            <a:ext cx="3231300" cy="8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EMIQUAVER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KLEP MUZYCZNY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21475" y="1397388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Semiquaver to ogólnopojęty sklep z instrumentami, akcesoriami do nich i możliwością korzystania z usług lutniczych.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/>
              <a:t>“Semiquaver” znaczy “szesnastka” po angielsku (brytyjsku)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275" y="1544575"/>
            <a:ext cx="4705650" cy="278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Asortyment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Instrumenty: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Gitary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Flety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Pianina elektroniczne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Trójkąt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Akcesoria: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Pulpit do nut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Stroiki elektroniczne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Przetykacz</a:t>
            </a:r>
            <a:r>
              <a:rPr lang="pl" sz="1600"/>
              <a:t> do </a:t>
            </a:r>
            <a:r>
              <a:rPr lang="pl" sz="1600"/>
              <a:t>fletu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Gitary: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Na zamówienie</a:t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50" y="741750"/>
            <a:ext cx="3859900" cy="385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techniczna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Baza danych - MySQL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0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Relacyjna baza danych MySQL będzie zawierała potrzebne dane w tabelach połączonych relacjami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(struktura dalej)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75" y="2352150"/>
            <a:ext cx="6314174" cy="20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Tabele bazy danych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/>
              <a:t>Potrzebne tabele:</a:t>
            </a:r>
            <a:endParaRPr b="1"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pl"/>
              <a:t>Produkt, Kategoria produktu, Oferta, Opinie</a:t>
            </a:r>
            <a:r>
              <a:rPr lang="pl"/>
              <a:t> - przechowują dane o produktach itp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l"/>
              <a:t>Stan magazynu, Magazyn</a:t>
            </a:r>
            <a:r>
              <a:rPr lang="pl"/>
              <a:t> - zaopatrzenie w produkty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l"/>
              <a:t>Klient </a:t>
            </a:r>
            <a:r>
              <a:rPr lang="pl"/>
              <a:t>- osoby korzystające z systemu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l"/>
              <a:t>Zamówienie, Koszyk </a:t>
            </a:r>
            <a:r>
              <a:rPr lang="pl"/>
              <a:t>- Tabele związane ze składaniem i finalizacją </a:t>
            </a:r>
            <a:r>
              <a:rPr lang="pl"/>
              <a:t>zamówienia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 kilka innych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Diagram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Taki poglądowy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Nie zawiera jeszcze gitar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(będzie</a:t>
            </a:r>
            <a:r>
              <a:rPr lang="pl" sz="300"/>
              <a:t>raczej</a:t>
            </a:r>
            <a:r>
              <a:rPr lang="pl"/>
              <a:t>)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982575" cy="40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PHP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 backend odpowiadać będzie język 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300"/>
              <a:t>Hopefully</a:t>
            </a:r>
            <a:endParaRPr sz="3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075" y="1606625"/>
            <a:ext cx="5719500" cy="324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