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8" autoAdjust="0"/>
    <p:restoredTop sz="94660"/>
  </p:normalViewPr>
  <p:slideViewPr>
    <p:cSldViewPr snapToGrid="0">
      <p:cViewPr>
        <p:scale>
          <a:sx n="150" d="100"/>
          <a:sy n="150" d="100"/>
        </p:scale>
        <p:origin x="940" y="-3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18:21:54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11 24575,'-2'1'0,"0"0"0,0 0 0,0 0 0,0 0 0,0 0 0,1 1 0,-1-1 0,0 1 0,1-1 0,-1 1 0,1 0 0,-1 0 0,1 0 0,0 0 0,0 0 0,0 0 0,0 0 0,0 0 0,0 0 0,0 0 0,1 0 0,-1 0 0,1 1 0,0-1 0,-1 0 0,1 1 0,0-1 0,1 0 0,-1 0 0,0 1 0,0-1 0,2 3 0,-1-3 0,0 0 0,0-1 0,0 1 0,0-1 0,0 1 0,0-1 0,1 0 0,-1 0 0,0 1 0,1-1 0,-1 0 0,1 0 0,-1 0 0,1-1 0,0 1 0,-1 0 0,1 0 0,0-1 0,0 1 0,-1-1 0,1 0 0,0 1 0,0-1 0,0 0 0,-1 0 0,1 0 0,0 0 0,0-1 0,0 1 0,-1 0 0,1-1 0,0 1 0,0-1 0,-1 0 0,1 0 0,0 1 0,-1-1 0,1 0 0,-1 0 0,3-2 0,-1 0 0,1 0 0,0 0 0,-1 0 0,0-1 0,0 1 0,0-1 0,0 0 0,3-6 0,-5 9 0,0 0 0,0 0 0,0-1 0,-1 1 0,1-1 0,0 1 0,-1 0 0,1-1 0,-1 0 0,1 1 0,-1-1 0,0 1 0,1-1 0,-1 1 0,0-1 0,0 0 0,0 1 0,-1-1 0,1 1 0,0-1 0,0 1 0,-1-1 0,1 1 0,-1-1 0,0 1 0,1-1 0,-1 1 0,-1-2 0,1 2 0,-1 0 0,1 0 0,-1 0 0,0 1 0,0-1 0,1 1 0,-1-1 0,0 1 0,0 0 0,1-1 0,-1 1 0,0 0 0,0 0 0,0 0 0,0 0 0,1 1 0,-1-1 0,0 1 0,0-1 0,1 1 0,-1-1 0,0 1 0,1 0 0,-1 0 0,0 0 0,1 0 0,-1 0 0,1 0 0,0 0 0,-1 0 0,1 0 0,0 1 0,0-1 0,-2 3 0,2-3 0,0 0 0,-1 0 0,1 0 0,0 0 0,0 0 0,0 1 0,0-1 0,0 0 0,0 0 0,1 1 0,-1-1 0,0 1 0,1-1 0,-1 1 0,1-1 0,-1 1 0,1-1 0,0 1 0,0-1 0,0 1 0,0 0 0,0-1 0,0 1 0,0-1 0,0 1 0,0-1 0,1 1 0,-1 0 0,1-1 0,-1 0 0,1 1 0,0-1 0,-1 1 0,1-1 0,0 0 0,0 1 0,2 1 0,-2-3 0,0 1 0,-1-1 0,1 0 0,0 0 0,0 1 0,0-1 0,-1 0 0,1 0 0,0 0 0,0 0 0,0 0 0,0 0 0,-1 0 0,1-1 0,0 1 0,0 0 0,0 0 0,-1-1 0,1 1 0,0 0 0,0-1 0,-1 1 0,1-1 0,0 1 0,-1-1 0,1 1 0,0-1 0,-1 1 0,1-1 0,-1 0 0,1 1 0,-1-1 0,1 0 0,-1 0 0,0 1 0,1-1 0,-1 0 0,0 0 0,1 1 0,-1-1 0,0-1 0,0 1 0,1 0 0,-1-1 0,0 1 0,1 0 0,-1 0 0,0 0 0,0 0 0,0 0 0,0 0 0,0 0 0,0-1 0,-1 1 0,1 0 0,0 0 0,0 0 0,-1 0 0,1 0 0,-1 0 0,1 0 0,-1 0 0,1 0 0,-1 0 0,0 0 0,1 0 0,-1 1 0,0-1 0,0 0 0,0 0 0,1 1 0,-1-1 0,0 0 0,0 1 0,0-1 0,0 1 0,0-1 0,0 1 0,-2-1 0,-21 1 0,24 0 0,-1 1 0,1-1 0,-1 0 0,0 0 0,1 0 0,-1 0 0,1 0 0,-1 1 0,1-1 0,-1 0 0,1 0 0,-1 1 0,1-1 0,0 0 0,-1 1 0,1-1 0,-1 1 0,1-1 0,0 0 0,-1 1 0,1-1 0,0 1 0,0-1 0,-1 1 0,1-1 0,0 1 0,0-1 0,0 1 0,-1-1 0,1 1 0,0-1 0,0 1 0,0 0 0,0-1 0,0 1 0,0-1 0,0 1 0,0-1 0,1 2 0,-1-2-23,0 0 1,0 0-1,0 0 0,0 0 0,0 0 1,1 1-1,-1-1 0,0 0 0,0 0 1,0 0-1,0 0 0,1 0 0,-1 0 1,0 0-1,0 0 0,0 0 0,0 0 1,1 0-1,-1 0 0,0 0 0,0 1 1,0-1-1,1-1 0,-1 1 0,0 0 1,0 0-1,0 0 0,1 0 0,-1 0 1,0 0-1,0 0 0,0 0 0,0 0 1,1 0-1,-1 0 0,0 0 0,0 0 1,0-1-1,0 1 0,0 0 0,1 0 1,-1 0-1,0 0 0,0 0 0,0-1 1,0 1-1,0 0 0,0 0 0,0 0 0,0 0 1,0-1-1,0 1 0,1 0 0,-1 0 1,0 0-1,0-1 0,0 1 0,0 0 1,0 0-1,2-6-6803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18:22:01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2015 2629 24575,'-2'-6'0,"0"1"0,0 0 0,0 0 0,-1 0 0,0 0 0,0 0 0,0 1 0,-1-1 0,1 1 0,-7-6 0,-4-7 0,-70-87 0,-117-114 0,10 13 0,146 152 0,3-3 0,-38-62 0,-58-137 0,-68-107 0,3 86 0,30 44 0,102 140 0,-111-113 0,54 66 0,71 72 0,20 21 0,-75-69 0,105 109-1365,1 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18:22:02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24575,'40'731'0,"-35"-660"0,-5-70-77,2 8 281,2-11-1696,-2-5-5334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18:22:03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0 109 24575,'1'-1'0,"0"-1"0,-1 0 0,1 1 0,0-1 0,0 1 0,-1-1 0,1 1 0,0-1 0,1 1 0,-1 0 0,0-1 0,0 1 0,1 0 0,-1 0 0,0 0 0,3-1 0,30-20 0,-23 15 0,1-2 0,-1 2 0,0-1 0,1 1 0,-1 1 0,21-8 0,-30 13 0,1 0 0,-1 0 0,1 1 0,-1-1 0,1 1 0,0-1 0,-1 1 0,1 0 0,-1 0 0,1 0 0,-1 1 0,1-1 0,-1 1 0,1-1 0,-1 1 0,1 0 0,-1 0 0,1 0 0,-1 0 0,0 0 0,0 0 0,1 1 0,-1-1 0,0 1 0,0 0 0,0-1 0,-1 1 0,1 0 0,2 3 0,2 5 0,0-1 0,-1 1 0,0 0 0,-1 1 0,0-1 0,0 1 0,-1 0 0,0 0 0,0 11 0,1 16 0,-1 52 0,-1-5 0,2-12-1365,-2-67-5461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2:41:00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1 880 24575,'74'-47'0,"2"4"0,2 4 0,159-58 0,18 14 0,346-65 0,-231 99 0,2 33 0,-178-4 0,-84 6 0,-90 11 0,0-1 0,0-1 0,0-1 0,21-8 0,76-39 0,-62 26 0,210-84 0,-204 91 0,1 2 0,93-15 0,-61 19 0,1 4 0,0 4 0,119 8 0,-140 8-1365,-57-8-5461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2:41:07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1 210 24575,'22'24'0,"2"-2"0,0-1 0,2-1 0,0-1 0,52 29 0,-57-38 0,0-1 0,0 0 0,1-2 0,0-1 0,0 0 0,1-2 0,-1 0 0,46 1 0,-43-6 0,-1-1 0,39-7 0,-51 6 0,1 0 0,-1-1 0,1 0 0,-1-1 0,0 0 0,17-11 0,-25 12 0,1 1 0,-1-1 0,0 0 0,-1 0 0,1 0 0,-1-1 0,0 1 0,0-1 0,0 0 0,-1 0 0,1 0 0,-1 0 0,0 0 0,-1-1 0,0 1 0,1-1 0,-1-6 0,2-12 0,-2-1 0,-3-40 0,1 23 0,1 27 0,0 5 0,0 0 0,0 0 0,-1 0 0,0 0 0,-4-12 0,5 22 0,0-1 0,0 1 0,0-1 0,0 1 0,0-1 0,-1 1 0,1-1 0,0 1 0,0-1 0,0 1 0,-1-1 0,1 1 0,0-1 0,-1 1 0,1-1 0,0 1 0,-1 0 0,1-1 0,0 1 0,-1 0 0,1-1 0,-1 1 0,1 0 0,-1 0 0,1-1 0,-1 1 0,1 0 0,-1 0 0,1 0 0,-1 0 0,1 0 0,-1-1 0,0 2 0,0-1 0,0 1 0,0-1 0,0 1 0,0 0 0,0-1 0,1 1 0,-1 0 0,0 0 0,0-1 0,1 1 0,-1 0 0,0 0 0,0 1 0,-16 36 0,14-27 0,1 1 0,0 0 0,1 1 0,1-1 0,0 0 0,0 0 0,1 0 0,1 0 0,0 0 0,0 0 0,1 0 0,1 0 0,0-1 0,7 14 0,1 0 0,2 1 0,0-2 0,2 0 0,0-1 0,20 21 0,-31-39 0,-1 0 0,1 0 0,0-1 0,1 0 0,-1 0 0,1 0 0,-1-1 0,1 0 0,11 5 0,-14-7 0,0 0 0,0-1 0,0 1 0,0-1 0,0 1 0,-1-1 0,1 0 0,0 0 0,0 0 0,0 0 0,0-1 0,0 1 0,0-1 0,0 0 0,0 0 0,0 0 0,-1 0 0,1 0 0,0-1 0,-1 1 0,1-1 0,-1 1 0,4-5 0,16-17 0,-2-1 0,-1-1 0,-2 0 0,29-55 0,-35 61 0,2-9 0,-1-1 0,-1 0 0,-2 0 0,7-39 0,-10 44 0,-2 5-34,-3 13-232,0-1-1,1 1 1,0-1 0,4-8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2:41:08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24575,'0'4'0,"-2"8"0,1 14 0,-1 4 0,0 1 0,1-3 0,1-3 0,1-5 0,1-1 0,-1-4-8191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4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23C0-37B2-442D-9EED-A15DF02B86A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3.xml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8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4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8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customXml" Target="../ink/ink7.xml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 descr="A grey circle with blue spikes&#10;&#10;Description automatically generated">
            <a:extLst>
              <a:ext uri="{FF2B5EF4-FFF2-40B4-BE49-F238E27FC236}">
                <a16:creationId xmlns:a16="http://schemas.microsoft.com/office/drawing/2014/main" id="{EB98476B-1526-A226-BF0A-0E0FDB34F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22" y="4551114"/>
            <a:ext cx="658368" cy="570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1D65639-01CA-EDAE-3B2C-0AFC43F1019D}"/>
                  </a:ext>
                </a:extLst>
              </p:cNvPr>
              <p:cNvSpPr txBox="1"/>
              <p:nvPr/>
            </p:nvSpPr>
            <p:spPr>
              <a:xfrm rot="16200000">
                <a:off x="2951917" y="6273930"/>
                <a:ext cx="148643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1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curvature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100" i="1" dirty="0"/>
                  <a:t>)</a:t>
                </a: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1D65639-01CA-EDAE-3B2C-0AFC43F10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51917" y="6273930"/>
                <a:ext cx="1486433" cy="169277"/>
              </a:xfrm>
              <a:prstGeom prst="rect">
                <a:avLst/>
              </a:prstGeom>
              <a:blipFill>
                <a:blip r:embed="rId3"/>
                <a:stretch>
                  <a:fillRect l="-25000" t="-5328" r="-53571"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E69B4A3-BE33-344A-FAE7-214981507706}"/>
                  </a:ext>
                </a:extLst>
              </p:cNvPr>
              <p:cNvSpPr txBox="1"/>
              <p:nvPr/>
            </p:nvSpPr>
            <p:spPr>
              <a:xfrm>
                <a:off x="4567563" y="7369950"/>
                <a:ext cx="11809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Fractal depth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E69B4A3-BE33-344A-FAE7-21498150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63" y="7369950"/>
                <a:ext cx="1180964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A graph with a dotted line&#10;&#10;Description automatically generated">
            <a:extLst>
              <a:ext uri="{FF2B5EF4-FFF2-40B4-BE49-F238E27FC236}">
                <a16:creationId xmlns:a16="http://schemas.microsoft.com/office/drawing/2014/main" id="{CA3CC054-33E1-F4BC-A0AA-54D8C4201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898" y="5461467"/>
            <a:ext cx="2286000" cy="19679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74AEF46-F37E-6BCE-979E-3B84F3380C5B}"/>
              </a:ext>
            </a:extLst>
          </p:cNvPr>
          <p:cNvSpPr txBox="1"/>
          <p:nvPr/>
        </p:nvSpPr>
        <p:spPr>
          <a:xfrm>
            <a:off x="3741012" y="5220124"/>
            <a:ext cx="2552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grasp curvature vs fractal depth</a:t>
            </a:r>
          </a:p>
        </p:txBody>
      </p:sp>
      <p:pic>
        <p:nvPicPr>
          <p:cNvPr id="33" name="Picture 32" descr="A triangle with a green line&#10;&#10;Description automatically generated">
            <a:extLst>
              <a:ext uri="{FF2B5EF4-FFF2-40B4-BE49-F238E27FC236}">
                <a16:creationId xmlns:a16="http://schemas.microsoft.com/office/drawing/2014/main" id="{0B48FCFF-1A55-B63B-65C1-A5B57689A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80" y="4237658"/>
            <a:ext cx="859536" cy="857172"/>
          </a:xfrm>
          <a:prstGeom prst="rect">
            <a:avLst/>
          </a:prstGeom>
        </p:spPr>
      </p:pic>
      <p:pic>
        <p:nvPicPr>
          <p:cNvPr id="7" name="Picture 6" descr="A grey circle with blue and green ears&#10;&#10;Description automatically generated">
            <a:extLst>
              <a:ext uri="{FF2B5EF4-FFF2-40B4-BE49-F238E27FC236}">
                <a16:creationId xmlns:a16="http://schemas.microsoft.com/office/drawing/2014/main" id="{7C6F209A-4599-5F3F-209E-DC49BFE57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89" y="4475616"/>
            <a:ext cx="861969" cy="61248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CC22647-5875-8FA3-10CC-A98DFD1A9CD0}"/>
              </a:ext>
            </a:extLst>
          </p:cNvPr>
          <p:cNvSpPr/>
          <p:nvPr/>
        </p:nvSpPr>
        <p:spPr>
          <a:xfrm>
            <a:off x="5308781" y="4463756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3AD6F2-83EA-E318-D7DA-0ACF465201B9}"/>
                  </a:ext>
                </a:extLst>
              </p:cNvPr>
              <p:cNvSpPr txBox="1"/>
              <p:nvPr/>
            </p:nvSpPr>
            <p:spPr>
              <a:xfrm>
                <a:off x="3837926" y="4930807"/>
                <a:ext cx="4853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3AD6F2-83EA-E318-D7DA-0ACF46520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926" y="4930807"/>
                <a:ext cx="485399" cy="153888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306212-15FF-BC3E-B826-8AD36BB7C10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051804" y="4637206"/>
            <a:ext cx="250062" cy="306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E69F42-3622-E35F-847F-72A079AE9711}"/>
              </a:ext>
            </a:extLst>
          </p:cNvPr>
          <p:cNvGrpSpPr/>
          <p:nvPr/>
        </p:nvGrpSpPr>
        <p:grpSpPr>
          <a:xfrm>
            <a:off x="4087622" y="4145231"/>
            <a:ext cx="428488" cy="491975"/>
            <a:chOff x="4117019" y="4099048"/>
            <a:chExt cx="428488" cy="491975"/>
          </a:xfrm>
        </p:grpSpPr>
        <p:pic>
          <p:nvPicPr>
            <p:cNvPr id="34" name="Picture 33" descr="A line drawing of a line&#10;&#10;Description automatically generated with medium confidence">
              <a:extLst>
                <a:ext uri="{FF2B5EF4-FFF2-40B4-BE49-F238E27FC236}">
                  <a16:creationId xmlns:a16="http://schemas.microsoft.com/office/drawing/2014/main" id="{C4769E11-2EB0-156F-D235-A332F1CAB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4" t="25785" r="18643" b="17089"/>
            <a:stretch/>
          </p:blipFill>
          <p:spPr>
            <a:xfrm>
              <a:off x="4117019" y="4236398"/>
              <a:ext cx="428488" cy="3546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036647-E907-66DF-1781-F6E6A85BBABD}"/>
                </a:ext>
              </a:extLst>
            </p:cNvPr>
            <p:cNvCxnSpPr/>
            <p:nvPr/>
          </p:nvCxnSpPr>
          <p:spPr>
            <a:xfrm>
              <a:off x="4287580" y="4360456"/>
              <a:ext cx="87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BC3AA2-7F4F-E2AA-2368-6FA7BDBFCB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810" y="4363340"/>
              <a:ext cx="1" cy="1280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5288EE-F535-ED42-832B-670B8EEDFF27}"/>
                    </a:ext>
                  </a:extLst>
                </p:cNvPr>
                <p:cNvSpPr txBox="1"/>
                <p:nvPr/>
              </p:nvSpPr>
              <p:spPr>
                <a:xfrm>
                  <a:off x="4246953" y="4099048"/>
                  <a:ext cx="9220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050" i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5288EE-F535-ED42-832B-670B8EEDF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953" y="4099048"/>
                  <a:ext cx="92205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2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98F277-26B2-7F3E-2BA9-F26412C25540}"/>
              </a:ext>
            </a:extLst>
          </p:cNvPr>
          <p:cNvCxnSpPr>
            <a:cxnSpLocks/>
          </p:cNvCxnSpPr>
          <p:nvPr/>
        </p:nvCxnSpPr>
        <p:spPr>
          <a:xfrm>
            <a:off x="5921748" y="4867622"/>
            <a:ext cx="241960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89855D-6276-DDBE-3478-D679CB41E4DC}"/>
                  </a:ext>
                </a:extLst>
              </p:cNvPr>
              <p:cNvSpPr txBox="1"/>
              <p:nvPr/>
            </p:nvSpPr>
            <p:spPr>
              <a:xfrm>
                <a:off x="5981110" y="4709139"/>
                <a:ext cx="61618" cy="74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050" i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89855D-6276-DDBE-3478-D679CB41E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110" y="4709139"/>
                <a:ext cx="61618" cy="74668"/>
              </a:xfrm>
              <a:prstGeom prst="rect">
                <a:avLst/>
              </a:prstGeom>
              <a:blipFill>
                <a:blip r:embed="rId11"/>
                <a:stretch>
                  <a:fillRect l="-70000" r="-110000" b="-1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D30F1D77-E9AE-E656-1E23-C802CA916B82}"/>
              </a:ext>
            </a:extLst>
          </p:cNvPr>
          <p:cNvGrpSpPr/>
          <p:nvPr/>
        </p:nvGrpSpPr>
        <p:grpSpPr>
          <a:xfrm>
            <a:off x="5565409" y="4348748"/>
            <a:ext cx="703570" cy="50738"/>
            <a:chOff x="1105491" y="6656786"/>
            <a:chExt cx="1306140" cy="10456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98597D-4068-CE09-F37F-BE6D86B7F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420" y="6711451"/>
              <a:ext cx="1305211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29E8E1-BE8F-25E1-A1EB-25348324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91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6B4EE1-05AE-B6ED-C6B1-C879442F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597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EAEABE-915E-307C-5ADB-E493F901BFF1}"/>
                  </a:ext>
                </a:extLst>
              </p:cNvPr>
              <p:cNvSpPr txBox="1"/>
              <p:nvPr/>
            </p:nvSpPr>
            <p:spPr>
              <a:xfrm>
                <a:off x="4902466" y="4054805"/>
                <a:ext cx="17902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EAEABE-915E-307C-5ADB-E493F901B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466" y="4054805"/>
                <a:ext cx="179023" cy="153888"/>
              </a:xfrm>
              <a:prstGeom prst="rect">
                <a:avLst/>
              </a:prstGeom>
              <a:blipFill>
                <a:blip r:embed="rId12"/>
                <a:stretch>
                  <a:fillRect l="-10000" r="-333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19880F0-F80B-DFDE-FACD-0493166A3698}"/>
                  </a:ext>
                </a:extLst>
              </p:cNvPr>
              <p:cNvSpPr txBox="1"/>
              <p:nvPr/>
            </p:nvSpPr>
            <p:spPr>
              <a:xfrm>
                <a:off x="5590732" y="2919296"/>
                <a:ext cx="17902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19880F0-F80B-DFDE-FACD-0493166A3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32" y="2919296"/>
                <a:ext cx="179023" cy="153888"/>
              </a:xfrm>
              <a:prstGeom prst="rect">
                <a:avLst/>
              </a:prstGeom>
              <a:blipFill>
                <a:blip r:embed="rId12"/>
                <a:stretch>
                  <a:fillRect l="-10345" r="-689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873EB51E-2CC8-7AF2-1DCD-6484961309A8}"/>
              </a:ext>
            </a:extLst>
          </p:cNvPr>
          <p:cNvSpPr/>
          <p:nvPr/>
        </p:nvSpPr>
        <p:spPr>
          <a:xfrm>
            <a:off x="5645765" y="3890166"/>
            <a:ext cx="34479" cy="36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3A1699-87B1-726C-3123-0FAD00EF0E27}"/>
              </a:ext>
            </a:extLst>
          </p:cNvPr>
          <p:cNvGrpSpPr/>
          <p:nvPr/>
        </p:nvGrpSpPr>
        <p:grpSpPr>
          <a:xfrm flipH="1">
            <a:off x="6034260" y="3302531"/>
            <a:ext cx="447164" cy="406011"/>
            <a:chOff x="4555772" y="5185216"/>
            <a:chExt cx="830135" cy="836773"/>
          </a:xfrm>
        </p:grpSpPr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013999D7-7D66-57B9-046F-7C2FC639B25C}"/>
                </a:ext>
              </a:extLst>
            </p:cNvPr>
            <p:cNvSpPr/>
            <p:nvPr/>
          </p:nvSpPr>
          <p:spPr>
            <a:xfrm rot="16200000">
              <a:off x="4562947" y="5199029"/>
              <a:ext cx="822960" cy="822960"/>
            </a:xfrm>
            <a:prstGeom prst="arc">
              <a:avLst>
                <a:gd name="adj1" fmla="val 15426138"/>
                <a:gd name="adj2" fmla="val 823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6F5DD0C-97AD-74CC-FF3F-736EDB2A2DD0}"/>
                </a:ext>
              </a:extLst>
            </p:cNvPr>
            <p:cNvSpPr/>
            <p:nvPr/>
          </p:nvSpPr>
          <p:spPr>
            <a:xfrm>
              <a:off x="5058773" y="518521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BCD8254-7B3E-FBC5-3B26-25B9824838C5}"/>
                </a:ext>
              </a:extLst>
            </p:cNvPr>
            <p:cNvSpPr/>
            <p:nvPr/>
          </p:nvSpPr>
          <p:spPr>
            <a:xfrm>
              <a:off x="4555772" y="569417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FBD5AB7-58EA-20F1-1EC9-EDA88146D8CD}"/>
              </a:ext>
            </a:extLst>
          </p:cNvPr>
          <p:cNvGrpSpPr/>
          <p:nvPr/>
        </p:nvGrpSpPr>
        <p:grpSpPr>
          <a:xfrm>
            <a:off x="4972229" y="3895128"/>
            <a:ext cx="703570" cy="50738"/>
            <a:chOff x="1105491" y="6656786"/>
            <a:chExt cx="1306140" cy="104569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13BEAA6-9E82-720F-4732-05B0CABEF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420" y="6711451"/>
              <a:ext cx="1305211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327378-7DDF-D683-1152-4471ECABD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91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7154CC1-218A-794C-AB61-6DF4A7E88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597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>
            <a:extLst>
              <a:ext uri="{FF2B5EF4-FFF2-40B4-BE49-F238E27FC236}">
                <a16:creationId xmlns:a16="http://schemas.microsoft.com/office/drawing/2014/main" id="{252415FD-7017-CD29-26F6-4DCF35E3DF6D}"/>
              </a:ext>
            </a:extLst>
          </p:cNvPr>
          <p:cNvSpPr/>
          <p:nvPr/>
        </p:nvSpPr>
        <p:spPr>
          <a:xfrm rot="18869482">
            <a:off x="5759499" y="3901891"/>
            <a:ext cx="685800" cy="685800"/>
          </a:xfrm>
          <a:prstGeom prst="arc">
            <a:avLst>
              <a:gd name="adj1" fmla="val 15426138"/>
              <a:gd name="adj2" fmla="val 8235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3A46D8-2CAF-EB04-A4B3-6E65BDCFB9A2}"/>
              </a:ext>
            </a:extLst>
          </p:cNvPr>
          <p:cNvSpPr/>
          <p:nvPr/>
        </p:nvSpPr>
        <p:spPr>
          <a:xfrm>
            <a:off x="4605526" y="4461309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823164-0AE8-AAAD-1BAE-1D36805D99D0}"/>
                  </a:ext>
                </a:extLst>
              </p:cNvPr>
              <p:cNvSpPr txBox="1"/>
              <p:nvPr/>
            </p:nvSpPr>
            <p:spPr>
              <a:xfrm>
                <a:off x="3822293" y="5043450"/>
                <a:ext cx="5306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823164-0AE8-AAAD-1BAE-1D36805D9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293" y="5043450"/>
                <a:ext cx="53065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4D991299-7CE8-46BB-B5AB-59C32ABBD524}"/>
              </a:ext>
            </a:extLst>
          </p:cNvPr>
          <p:cNvSpPr/>
          <p:nvPr/>
        </p:nvSpPr>
        <p:spPr>
          <a:xfrm>
            <a:off x="5618333" y="4569310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6389FB-B328-F930-B690-4DB2FCEA5F26}"/>
                  </a:ext>
                </a:extLst>
              </p:cNvPr>
              <p:cNvSpPr txBox="1"/>
              <p:nvPr/>
            </p:nvSpPr>
            <p:spPr>
              <a:xfrm>
                <a:off x="4701267" y="5042423"/>
                <a:ext cx="5306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6389FB-B328-F930-B690-4DB2FCEA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267" y="5042423"/>
                <a:ext cx="53065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2B2B00-9633-C269-E949-DFE14DBA14D6}"/>
                  </a:ext>
                </a:extLst>
              </p:cNvPr>
              <p:cNvSpPr txBox="1"/>
              <p:nvPr/>
            </p:nvSpPr>
            <p:spPr>
              <a:xfrm>
                <a:off x="5706401" y="5046858"/>
                <a:ext cx="4853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2B2B00-9633-C269-E949-DFE14DBA1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401" y="5046858"/>
                <a:ext cx="485389" cy="246221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609859-E3FF-C002-63ED-D4571BD1026E}"/>
                  </a:ext>
                </a:extLst>
              </p:cNvPr>
              <p:cNvSpPr txBox="1"/>
              <p:nvPr/>
            </p:nvSpPr>
            <p:spPr>
              <a:xfrm>
                <a:off x="6372601" y="4103214"/>
                <a:ext cx="48539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609859-E3FF-C002-63ED-D4571BD10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601" y="4103214"/>
                <a:ext cx="485399" cy="123111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253D63-7FBC-CDBD-2B4E-BEE5B5452A06}"/>
                  </a:ext>
                </a:extLst>
              </p:cNvPr>
              <p:cNvSpPr txBox="1"/>
              <p:nvPr/>
            </p:nvSpPr>
            <p:spPr>
              <a:xfrm>
                <a:off x="5201447" y="4216443"/>
                <a:ext cx="48539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253D63-7FBC-CDBD-2B4E-BEE5B5452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47" y="4216443"/>
                <a:ext cx="485399" cy="123111"/>
              </a:xfrm>
              <a:prstGeom prst="rect">
                <a:avLst/>
              </a:prstGeom>
              <a:blipFill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883055-5108-2100-FC6C-50AE55AD73E1}"/>
              </a:ext>
            </a:extLst>
          </p:cNvPr>
          <p:cNvCxnSpPr>
            <a:cxnSpLocks/>
          </p:cNvCxnSpPr>
          <p:nvPr/>
        </p:nvCxnSpPr>
        <p:spPr>
          <a:xfrm flipH="1">
            <a:off x="4630402" y="4632828"/>
            <a:ext cx="221355" cy="10293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4EDC52-8021-80B0-7BE5-F54F5F638B4D}"/>
                  </a:ext>
                </a:extLst>
              </p:cNvPr>
              <p:cNvSpPr txBox="1"/>
              <p:nvPr/>
            </p:nvSpPr>
            <p:spPr>
              <a:xfrm>
                <a:off x="4546392" y="4686070"/>
                <a:ext cx="48539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4EDC52-8021-80B0-7BE5-F54F5F638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92" y="4686070"/>
                <a:ext cx="485399" cy="123111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5CD11E49-6620-B55C-8C01-3194DE57D8DA}"/>
              </a:ext>
            </a:extLst>
          </p:cNvPr>
          <p:cNvSpPr/>
          <p:nvPr/>
        </p:nvSpPr>
        <p:spPr>
          <a:xfrm>
            <a:off x="5414962" y="3419882"/>
            <a:ext cx="34479" cy="36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7E5100C-88F2-2E2C-66EE-99E8062D215B}"/>
              </a:ext>
            </a:extLst>
          </p:cNvPr>
          <p:cNvGrpSpPr/>
          <p:nvPr/>
        </p:nvGrpSpPr>
        <p:grpSpPr>
          <a:xfrm>
            <a:off x="5588351" y="4549669"/>
            <a:ext cx="240990" cy="231771"/>
            <a:chOff x="5588351" y="4549669"/>
            <a:chExt cx="240990" cy="23177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2D98A4-201C-657E-F342-D8876389D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5581" y="4563020"/>
              <a:ext cx="204955" cy="192208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81F3CD6-9688-0D1F-3EB2-0D9C1D8CB8B7}"/>
                </a:ext>
              </a:extLst>
            </p:cNvPr>
            <p:cNvSpPr/>
            <p:nvPr/>
          </p:nvSpPr>
          <p:spPr>
            <a:xfrm>
              <a:off x="5794862" y="4549669"/>
              <a:ext cx="34479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D82D297-7B8C-221E-0BDC-F8552834DC1D}"/>
                </a:ext>
              </a:extLst>
            </p:cNvPr>
            <p:cNvSpPr/>
            <p:nvPr/>
          </p:nvSpPr>
          <p:spPr>
            <a:xfrm>
              <a:off x="5588351" y="4744864"/>
              <a:ext cx="34479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2" name="Picture 111" descr="A triangle with a green line&#10;&#10;Description automatically generated">
            <a:extLst>
              <a:ext uri="{FF2B5EF4-FFF2-40B4-BE49-F238E27FC236}">
                <a16:creationId xmlns:a16="http://schemas.microsoft.com/office/drawing/2014/main" id="{768942EE-880B-B287-5752-7E094C8B18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08" y="2877645"/>
            <a:ext cx="914400" cy="911886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A6B861C-7B56-C7C8-5AF5-346A1F3F9265}"/>
              </a:ext>
            </a:extLst>
          </p:cNvPr>
          <p:cNvCxnSpPr>
            <a:cxnSpLocks/>
          </p:cNvCxnSpPr>
          <p:nvPr/>
        </p:nvCxnSpPr>
        <p:spPr>
          <a:xfrm flipH="1">
            <a:off x="3888650" y="2773474"/>
            <a:ext cx="221355" cy="10293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0D89020-EA68-1997-7FF1-D345D997D348}"/>
              </a:ext>
            </a:extLst>
          </p:cNvPr>
          <p:cNvGrpSpPr/>
          <p:nvPr/>
        </p:nvGrpSpPr>
        <p:grpSpPr>
          <a:xfrm rot="5400000">
            <a:off x="5217341" y="3777405"/>
            <a:ext cx="237744" cy="50738"/>
            <a:chOff x="1105491" y="6656786"/>
            <a:chExt cx="1306140" cy="104569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0043F0C-8673-F4A5-9856-66954970D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420" y="6711451"/>
              <a:ext cx="1305211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E7EA2C-2344-9DC3-59ED-6C2187F98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91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BF0A9F7-D38D-3F3E-884C-53B5B8BE5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597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Arc 121">
            <a:extLst>
              <a:ext uri="{FF2B5EF4-FFF2-40B4-BE49-F238E27FC236}">
                <a16:creationId xmlns:a16="http://schemas.microsoft.com/office/drawing/2014/main" id="{3C2FBD26-5648-CE19-F9CC-EC1748A6D6AF}"/>
              </a:ext>
            </a:extLst>
          </p:cNvPr>
          <p:cNvSpPr/>
          <p:nvPr/>
        </p:nvSpPr>
        <p:spPr>
          <a:xfrm rot="18869482">
            <a:off x="4939223" y="3667892"/>
            <a:ext cx="804672" cy="804672"/>
          </a:xfrm>
          <a:prstGeom prst="arc">
            <a:avLst>
              <a:gd name="adj1" fmla="val 14930542"/>
              <a:gd name="adj2" fmla="val 13055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0D22E6C-1358-56AC-B825-0E0A96F2B427}"/>
              </a:ext>
            </a:extLst>
          </p:cNvPr>
          <p:cNvGrpSpPr/>
          <p:nvPr/>
        </p:nvGrpSpPr>
        <p:grpSpPr>
          <a:xfrm rot="5400000">
            <a:off x="4664175" y="3747247"/>
            <a:ext cx="347472" cy="50738"/>
            <a:chOff x="1105491" y="6656786"/>
            <a:chExt cx="1306140" cy="104569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76DB55-ACF2-08A6-17E7-9251D019F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420" y="6711451"/>
              <a:ext cx="1305211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1006F96-DA3D-877A-495C-722CD7EA9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91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8C33659-929F-34FD-8FB7-FB1A054E4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597" y="6656786"/>
              <a:ext cx="0" cy="104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Arc 126">
            <a:extLst>
              <a:ext uri="{FF2B5EF4-FFF2-40B4-BE49-F238E27FC236}">
                <a16:creationId xmlns:a16="http://schemas.microsoft.com/office/drawing/2014/main" id="{CBEFB1AF-B800-0049-D3AE-FB0A1C567BF8}"/>
              </a:ext>
            </a:extLst>
          </p:cNvPr>
          <p:cNvSpPr/>
          <p:nvPr/>
        </p:nvSpPr>
        <p:spPr>
          <a:xfrm rot="18869482">
            <a:off x="3425272" y="3795913"/>
            <a:ext cx="786384" cy="786384"/>
          </a:xfrm>
          <a:prstGeom prst="arc">
            <a:avLst>
              <a:gd name="adj1" fmla="val 14930542"/>
              <a:gd name="adj2" fmla="val 13055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238C4F38-C3CD-FC25-92C9-E1CB7A690CB5}"/>
              </a:ext>
            </a:extLst>
          </p:cNvPr>
          <p:cNvSpPr/>
          <p:nvPr/>
        </p:nvSpPr>
        <p:spPr>
          <a:xfrm rot="16200000">
            <a:off x="5591741" y="4558830"/>
            <a:ext cx="301752" cy="292608"/>
          </a:xfrm>
          <a:prstGeom prst="arc">
            <a:avLst>
              <a:gd name="adj1" fmla="val 14930542"/>
              <a:gd name="adj2" fmla="val 13055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F221BE5-A539-9492-378C-9333264C8DC1}"/>
              </a:ext>
            </a:extLst>
          </p:cNvPr>
          <p:cNvGrpSpPr/>
          <p:nvPr/>
        </p:nvGrpSpPr>
        <p:grpSpPr>
          <a:xfrm flipH="1">
            <a:off x="5962101" y="4549065"/>
            <a:ext cx="300570" cy="306341"/>
            <a:chOff x="5740751" y="4702069"/>
            <a:chExt cx="300570" cy="306341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71F2116-400F-BECC-570C-1C0AB71CD759}"/>
                </a:ext>
              </a:extLst>
            </p:cNvPr>
            <p:cNvSpPr/>
            <p:nvPr/>
          </p:nvSpPr>
          <p:spPr>
            <a:xfrm>
              <a:off x="5770733" y="4721710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C9CF775-558F-E3B3-3158-5F751550BCDF}"/>
                </a:ext>
              </a:extLst>
            </p:cNvPr>
            <p:cNvGrpSpPr/>
            <p:nvPr/>
          </p:nvGrpSpPr>
          <p:grpSpPr>
            <a:xfrm>
              <a:off x="5740751" y="4702069"/>
              <a:ext cx="240990" cy="231771"/>
              <a:chOff x="5588351" y="4549669"/>
              <a:chExt cx="240990" cy="231771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C54E95D-BEF2-348A-EA10-3DFBDF525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5581" y="4563020"/>
                <a:ext cx="204955" cy="1922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8AB5F87-7228-E756-3C75-E376A13FF850}"/>
                  </a:ext>
                </a:extLst>
              </p:cNvPr>
              <p:cNvSpPr/>
              <p:nvPr/>
            </p:nvSpPr>
            <p:spPr>
              <a:xfrm>
                <a:off x="5794862" y="4549669"/>
                <a:ext cx="34479" cy="36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A86CEE6-FC29-BC8C-3B5A-BA9193886CA2}"/>
                  </a:ext>
                </a:extLst>
              </p:cNvPr>
              <p:cNvSpPr/>
              <p:nvPr/>
            </p:nvSpPr>
            <p:spPr>
              <a:xfrm>
                <a:off x="5588351" y="4744864"/>
                <a:ext cx="34479" cy="365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30F91250-D252-3A3C-6349-4D002C6A32E1}"/>
                </a:ext>
              </a:extLst>
            </p:cNvPr>
            <p:cNvSpPr/>
            <p:nvPr/>
          </p:nvSpPr>
          <p:spPr>
            <a:xfrm rot="16200000">
              <a:off x="5744141" y="4711230"/>
              <a:ext cx="301752" cy="292608"/>
            </a:xfrm>
            <a:prstGeom prst="arc">
              <a:avLst>
                <a:gd name="adj1" fmla="val 14930542"/>
                <a:gd name="adj2" fmla="val 130559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36" name="Arc 135">
            <a:extLst>
              <a:ext uri="{FF2B5EF4-FFF2-40B4-BE49-F238E27FC236}">
                <a16:creationId xmlns:a16="http://schemas.microsoft.com/office/drawing/2014/main" id="{C390E2EF-E44C-DBF3-9FCC-DA2E3A4CAB6D}"/>
              </a:ext>
            </a:extLst>
          </p:cNvPr>
          <p:cNvSpPr/>
          <p:nvPr/>
        </p:nvSpPr>
        <p:spPr>
          <a:xfrm rot="18869482">
            <a:off x="5522683" y="4359285"/>
            <a:ext cx="786384" cy="786384"/>
          </a:xfrm>
          <a:prstGeom prst="arc">
            <a:avLst>
              <a:gd name="adj1" fmla="val 14930542"/>
              <a:gd name="adj2" fmla="val 13055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FD3B804-6007-3408-D5F5-E8AACE7FCB9F}"/>
              </a:ext>
            </a:extLst>
          </p:cNvPr>
          <p:cNvCxnSpPr>
            <a:cxnSpLocks/>
          </p:cNvCxnSpPr>
          <p:nvPr/>
        </p:nvCxnSpPr>
        <p:spPr>
          <a:xfrm flipH="1">
            <a:off x="5473747" y="4937732"/>
            <a:ext cx="221355" cy="10293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A grey circle with blue ears&#10;&#10;Description automatically generated">
            <a:extLst>
              <a:ext uri="{FF2B5EF4-FFF2-40B4-BE49-F238E27FC236}">
                <a16:creationId xmlns:a16="http://schemas.microsoft.com/office/drawing/2014/main" id="{8EFB044C-92A9-6C5D-7223-7C9061C323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09" y="3639421"/>
            <a:ext cx="914400" cy="734696"/>
          </a:xfrm>
          <a:prstGeom prst="rect">
            <a:avLst/>
          </a:prstGeom>
        </p:spPr>
      </p:pic>
      <p:pic>
        <p:nvPicPr>
          <p:cNvPr id="108" name="Picture 107" descr="A grey circle with blue spikes&#10;&#10;Description automatically generated">
            <a:extLst>
              <a:ext uri="{FF2B5EF4-FFF2-40B4-BE49-F238E27FC236}">
                <a16:creationId xmlns:a16="http://schemas.microsoft.com/office/drawing/2014/main" id="{54C474FB-43C0-0743-E370-1760A3747D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00" y="4648888"/>
            <a:ext cx="643417" cy="5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5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156D-B05B-5518-BE67-EA4CE6EC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drawing of a triangle&#10;&#10;Description automatically generated">
            <a:extLst>
              <a:ext uri="{FF2B5EF4-FFF2-40B4-BE49-F238E27FC236}">
                <a16:creationId xmlns:a16="http://schemas.microsoft.com/office/drawing/2014/main" id="{4FA6734B-2419-F4FC-E595-7BF0A355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15" y="3452796"/>
            <a:ext cx="914400" cy="903495"/>
          </a:xfrm>
          <a:prstGeom prst="rect">
            <a:avLst/>
          </a:prstGeom>
        </p:spPr>
      </p:pic>
      <p:pic>
        <p:nvPicPr>
          <p:cNvPr id="7" name="Picture 6" descr="A grey circle with pointed ears&#10;&#10;Description automatically generated">
            <a:extLst>
              <a:ext uri="{FF2B5EF4-FFF2-40B4-BE49-F238E27FC236}">
                <a16:creationId xmlns:a16="http://schemas.microsoft.com/office/drawing/2014/main" id="{D3977E75-321D-22DC-3CCE-A8555EEDA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8" y="3634880"/>
            <a:ext cx="710333" cy="770432"/>
          </a:xfrm>
          <a:prstGeom prst="rect">
            <a:avLst/>
          </a:prstGeom>
        </p:spPr>
      </p:pic>
      <p:pic>
        <p:nvPicPr>
          <p:cNvPr id="5" name="Content Placeholder 4" descr="A cartoon of a grey circle with green spikes&#10;&#10;Description automatically generated">
            <a:extLst>
              <a:ext uri="{FF2B5EF4-FFF2-40B4-BE49-F238E27FC236}">
                <a16:creationId xmlns:a16="http://schemas.microsoft.com/office/drawing/2014/main" id="{93DAE719-556E-5264-31F5-27E0F2C4A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68" y="3757477"/>
            <a:ext cx="576274" cy="474797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76D6A0C-85B9-3695-A012-DF89EF7C09AC}"/>
              </a:ext>
            </a:extLst>
          </p:cNvPr>
          <p:cNvSpPr/>
          <p:nvPr/>
        </p:nvSpPr>
        <p:spPr>
          <a:xfrm>
            <a:off x="4989693" y="3546975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088331-80C8-80D9-75EA-5E9096FDF06B}"/>
              </a:ext>
            </a:extLst>
          </p:cNvPr>
          <p:cNvSpPr/>
          <p:nvPr/>
        </p:nvSpPr>
        <p:spPr>
          <a:xfrm>
            <a:off x="4286438" y="3544528"/>
            <a:ext cx="54864" cy="54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CEBCEA0-FB00-6ABB-7BB0-A43AA1A5990D}"/>
              </a:ext>
            </a:extLst>
          </p:cNvPr>
          <p:cNvSpPr/>
          <p:nvPr/>
        </p:nvSpPr>
        <p:spPr>
          <a:xfrm rot="18869482">
            <a:off x="4270299" y="3347158"/>
            <a:ext cx="786384" cy="786384"/>
          </a:xfrm>
          <a:prstGeom prst="arc">
            <a:avLst>
              <a:gd name="adj1" fmla="val 14930542"/>
              <a:gd name="adj2" fmla="val 13055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2166BC-52C9-37B4-B4E4-6A1AA513A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537" y="2874898"/>
            <a:ext cx="2914800" cy="24702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D486B5-0158-97E7-DBC4-C40FA5598866}"/>
                  </a:ext>
                </a:extLst>
              </p14:cNvPr>
              <p14:cNvContentPartPr/>
              <p14:nvPr/>
            </p14:nvContentPartPr>
            <p14:xfrm>
              <a:off x="4486185" y="4118066"/>
              <a:ext cx="39600" cy="36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D486B5-0158-97E7-DBC4-C40FA55988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0065" y="4111946"/>
                <a:ext cx="5184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76F88BA-BDE0-253A-0C7C-6366044F5B7D}"/>
              </a:ext>
            </a:extLst>
          </p:cNvPr>
          <p:cNvGrpSpPr/>
          <p:nvPr/>
        </p:nvGrpSpPr>
        <p:grpSpPr>
          <a:xfrm>
            <a:off x="3775185" y="3187466"/>
            <a:ext cx="725400" cy="946440"/>
            <a:chOff x="3775185" y="3187466"/>
            <a:chExt cx="725400" cy="94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C2FD70-71DE-C26F-4354-084E21A607E6}"/>
                    </a:ext>
                  </a:extLst>
                </p14:cNvPr>
                <p14:cNvContentPartPr/>
                <p14:nvPr/>
              </p14:nvContentPartPr>
              <p14:xfrm>
                <a:off x="3775185" y="3187466"/>
                <a:ext cx="725400" cy="94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C2FD70-71DE-C26F-4354-084E21A607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9065" y="3181346"/>
                  <a:ext cx="737640" cy="9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CC25AE-8514-72B2-984D-5B176F07871D}"/>
                    </a:ext>
                  </a:extLst>
                </p14:cNvPr>
                <p14:cNvContentPartPr/>
                <p14:nvPr/>
              </p14:nvContentPartPr>
              <p14:xfrm>
                <a:off x="4283865" y="3400226"/>
                <a:ext cx="19440" cy="29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CC25AE-8514-72B2-984D-5B176F0787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7745" y="3394106"/>
                  <a:ext cx="316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C65821-68B6-A70C-DF12-07FA073FA58C}"/>
                    </a:ext>
                  </a:extLst>
                </p14:cNvPr>
                <p14:cNvContentPartPr/>
                <p14:nvPr/>
              </p14:nvContentPartPr>
              <p14:xfrm>
                <a:off x="4286025" y="3522986"/>
                <a:ext cx="102240" cy="15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C65821-68B6-A70C-DF12-07FA073FA5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9905" y="3516866"/>
                  <a:ext cx="11448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705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7401-CEBA-CEBA-E36D-9CB3A27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with a dotted line&#10;&#10;Description automatically generated">
            <a:extLst>
              <a:ext uri="{FF2B5EF4-FFF2-40B4-BE49-F238E27FC236}">
                <a16:creationId xmlns:a16="http://schemas.microsoft.com/office/drawing/2014/main" id="{5A6A0807-CD84-9916-A629-E405897D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85" y="5697499"/>
            <a:ext cx="1933426" cy="1664451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36A19D2-BB30-6087-8A25-F049D1E00646}"/>
              </a:ext>
            </a:extLst>
          </p:cNvPr>
          <p:cNvGrpSpPr/>
          <p:nvPr/>
        </p:nvGrpSpPr>
        <p:grpSpPr>
          <a:xfrm>
            <a:off x="3784703" y="4264989"/>
            <a:ext cx="2679704" cy="1168973"/>
            <a:chOff x="3874698" y="4283040"/>
            <a:chExt cx="2478477" cy="1081192"/>
          </a:xfrm>
        </p:grpSpPr>
        <p:pic>
          <p:nvPicPr>
            <p:cNvPr id="61" name="Picture 60" descr="A triangle with a green line&#10;&#10;Description automatically generated">
              <a:extLst>
                <a:ext uri="{FF2B5EF4-FFF2-40B4-BE49-F238E27FC236}">
                  <a16:creationId xmlns:a16="http://schemas.microsoft.com/office/drawing/2014/main" id="{637D2262-6BCE-7932-9FD9-B19111C08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698" y="4428033"/>
              <a:ext cx="812781" cy="77102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9B2684A-7DB6-8161-1AE1-C3697AEBBBB4}"/>
                    </a:ext>
                  </a:extLst>
                </p:cNvPr>
                <p:cNvSpPr txBox="1"/>
                <p:nvPr/>
              </p:nvSpPr>
              <p:spPr>
                <a:xfrm>
                  <a:off x="4051803" y="5043353"/>
                  <a:ext cx="43145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9B2684A-7DB6-8161-1AE1-C3697AEBB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803" y="5043353"/>
                  <a:ext cx="431456" cy="123111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8B4861-77B3-F461-B482-5D8EAA6C483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237508" y="4639190"/>
              <a:ext cx="333919" cy="4109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161623-F60B-8445-CE5D-F553739A049E}"/>
                </a:ext>
              </a:extLst>
            </p:cNvPr>
            <p:cNvGrpSpPr/>
            <p:nvPr/>
          </p:nvGrpSpPr>
          <p:grpSpPr>
            <a:xfrm>
              <a:off x="4380992" y="4288813"/>
              <a:ext cx="380869" cy="350383"/>
              <a:chOff x="4117019" y="4196833"/>
              <a:chExt cx="428488" cy="394190"/>
            </a:xfrm>
          </p:grpSpPr>
          <p:pic>
            <p:nvPicPr>
              <p:cNvPr id="10" name="Picture 9" descr="A line drawing of a line&#10;&#10;Description automatically generated with medium confidence">
                <a:extLst>
                  <a:ext uri="{FF2B5EF4-FFF2-40B4-BE49-F238E27FC236}">
                    <a16:creationId xmlns:a16="http://schemas.microsoft.com/office/drawing/2014/main" id="{45943799-ADFA-2324-CE46-850ACF6B0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24" t="25785" r="18643" b="17089"/>
              <a:stretch/>
            </p:blipFill>
            <p:spPr>
              <a:xfrm>
                <a:off x="4117019" y="4236398"/>
                <a:ext cx="428488" cy="35462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2B9795F-70FD-19C5-BCBA-ADE472F28427}"/>
                  </a:ext>
                </a:extLst>
              </p:cNvPr>
              <p:cNvCxnSpPr/>
              <p:nvPr/>
            </p:nvCxnSpPr>
            <p:spPr>
              <a:xfrm>
                <a:off x="4287580" y="4360456"/>
                <a:ext cx="8722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A199C48-6335-F4F1-93C3-0CC752319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28810" y="4363340"/>
                <a:ext cx="1" cy="1280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1C2F5C2-F31F-BCA8-2A07-AA8EC8E37E24}"/>
                      </a:ext>
                    </a:extLst>
                  </p:cNvPr>
                  <p:cNvSpPr txBox="1"/>
                  <p:nvPr/>
                </p:nvSpPr>
                <p:spPr>
                  <a:xfrm>
                    <a:off x="4208420" y="4196833"/>
                    <a:ext cx="247863" cy="1385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oMath>
                      </m:oMathPara>
                    </a14:m>
                    <a:endParaRPr lang="en-US" sz="900" i="1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1C2F5C2-F31F-BCA8-2A07-AA8EC8E37E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8420" y="4196833"/>
                    <a:ext cx="247863" cy="1385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64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EE1DC1D-89C0-2DD5-49AE-47D516D38EA4}"/>
                    </a:ext>
                  </a:extLst>
                </p:cNvPr>
                <p:cNvSpPr txBox="1"/>
                <p:nvPr/>
              </p:nvSpPr>
              <p:spPr>
                <a:xfrm>
                  <a:off x="4041083" y="5148232"/>
                  <a:ext cx="46134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EE1DC1D-89C0-2DD5-49AE-47D516D3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083" y="5148232"/>
                  <a:ext cx="461344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6573591-9C6A-2B90-0BF0-4BDD143D1961}"/>
                </a:ext>
              </a:extLst>
            </p:cNvPr>
            <p:cNvGrpSpPr/>
            <p:nvPr/>
          </p:nvGrpSpPr>
          <p:grpSpPr>
            <a:xfrm>
              <a:off x="4812202" y="4463308"/>
              <a:ext cx="763586" cy="740514"/>
              <a:chOff x="4812202" y="4455370"/>
              <a:chExt cx="763586" cy="74051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49A08D3-A871-5324-6CB3-2C0D598CAAC4}"/>
                  </a:ext>
                </a:extLst>
              </p:cNvPr>
              <p:cNvSpPr/>
              <p:nvPr/>
            </p:nvSpPr>
            <p:spPr>
              <a:xfrm>
                <a:off x="4879468" y="4771181"/>
                <a:ext cx="48767" cy="487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E4B9EDA-44A6-9E46-4BB6-A8640CC68BA6}"/>
                  </a:ext>
                </a:extLst>
              </p:cNvPr>
              <p:cNvSpPr/>
              <p:nvPr/>
            </p:nvSpPr>
            <p:spPr>
              <a:xfrm>
                <a:off x="5506621" y="4771181"/>
                <a:ext cx="48767" cy="487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Picture 62" descr="A grey and green cat's ears&#10;&#10;Description automatically generated">
                <a:extLst>
                  <a:ext uri="{FF2B5EF4-FFF2-40B4-BE49-F238E27FC236}">
                    <a16:creationId xmlns:a16="http://schemas.microsoft.com/office/drawing/2014/main" id="{DF70FD33-0E27-1DD6-644B-5006FDAD73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2202" y="4743951"/>
                <a:ext cx="763586" cy="451933"/>
              </a:xfrm>
              <a:prstGeom prst="rect">
                <a:avLst/>
              </a:prstGeom>
            </p:spPr>
          </p:pic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8A38D710-DB63-904B-DB04-09A4FC33B853}"/>
                  </a:ext>
                </a:extLst>
              </p:cNvPr>
              <p:cNvSpPr/>
              <p:nvPr/>
            </p:nvSpPr>
            <p:spPr>
              <a:xfrm>
                <a:off x="4886921" y="4455370"/>
                <a:ext cx="617714" cy="617714"/>
              </a:xfrm>
              <a:prstGeom prst="arc">
                <a:avLst>
                  <a:gd name="adj1" fmla="val 10800758"/>
                  <a:gd name="adj2" fmla="val 64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0AE306D-28AE-1A5E-4F8F-1953D9D4B81E}"/>
                  </a:ext>
                </a:extLst>
              </p:cNvPr>
              <p:cNvSpPr/>
              <p:nvPr/>
            </p:nvSpPr>
            <p:spPr>
              <a:xfrm>
                <a:off x="5472496" y="4727538"/>
                <a:ext cx="48767" cy="487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5E3A5AB-755C-CEAB-8EA3-8B3AEC4B5D2C}"/>
                  </a:ext>
                </a:extLst>
              </p:cNvPr>
              <p:cNvSpPr/>
              <p:nvPr/>
            </p:nvSpPr>
            <p:spPr>
              <a:xfrm>
                <a:off x="4864654" y="4724962"/>
                <a:ext cx="48767" cy="487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4F34FFE-F273-6493-DDDD-D8F40A025F59}"/>
                </a:ext>
              </a:extLst>
            </p:cNvPr>
            <p:cNvGrpSpPr/>
            <p:nvPr/>
          </p:nvGrpSpPr>
          <p:grpSpPr>
            <a:xfrm>
              <a:off x="5714145" y="4395506"/>
              <a:ext cx="612146" cy="45099"/>
              <a:chOff x="1105491" y="6656786"/>
              <a:chExt cx="1278498" cy="104569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BE1836C-51CA-E51A-1154-ABBA6F2E5E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839" y="6706544"/>
                <a:ext cx="1273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D6A2B9D-B3E8-22A3-D256-CC06C2A559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491" y="6656786"/>
                <a:ext cx="0" cy="1045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D745042-04C0-D5B4-C332-9A342D116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128" y="6656786"/>
                <a:ext cx="0" cy="1045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2B86B40-7311-FBBA-E5A4-A468F7F306F6}"/>
                </a:ext>
              </a:extLst>
            </p:cNvPr>
            <p:cNvGrpSpPr/>
            <p:nvPr/>
          </p:nvGrpSpPr>
          <p:grpSpPr>
            <a:xfrm>
              <a:off x="5687657" y="4477574"/>
              <a:ext cx="665518" cy="701459"/>
              <a:chOff x="5687657" y="4461699"/>
              <a:chExt cx="665518" cy="701459"/>
            </a:xfrm>
          </p:grpSpPr>
          <p:pic>
            <p:nvPicPr>
              <p:cNvPr id="65" name="Picture 64" descr="A grey circle with spikes on it&#10;&#10;Description automatically generated">
                <a:extLst>
                  <a:ext uri="{FF2B5EF4-FFF2-40B4-BE49-F238E27FC236}">
                    <a16:creationId xmlns:a16="http://schemas.microsoft.com/office/drawing/2014/main" id="{54D06952-F9B9-4925-B3C9-9B6AF4E23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2270" y="4710689"/>
                <a:ext cx="547918" cy="452469"/>
              </a:xfrm>
              <a:prstGeom prst="rect">
                <a:avLst/>
              </a:prstGeom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27209B6-F904-16AB-68A4-ED74D2D69E49}"/>
                  </a:ext>
                </a:extLst>
              </p:cNvPr>
              <p:cNvGrpSpPr/>
              <p:nvPr/>
            </p:nvGrpSpPr>
            <p:grpSpPr>
              <a:xfrm>
                <a:off x="5687657" y="4686205"/>
                <a:ext cx="308857" cy="308857"/>
                <a:chOff x="5495224" y="4679767"/>
                <a:chExt cx="347472" cy="347472"/>
              </a:xfrm>
            </p:grpSpPr>
            <p:sp>
              <p:nvSpPr>
                <p:cNvPr id="69" name="Arc 68">
                  <a:extLst>
                    <a:ext uri="{FF2B5EF4-FFF2-40B4-BE49-F238E27FC236}">
                      <a16:creationId xmlns:a16="http://schemas.microsoft.com/office/drawing/2014/main" id="{F0A13D67-8C3E-A308-5643-2240051530D1}"/>
                    </a:ext>
                  </a:extLst>
                </p:cNvPr>
                <p:cNvSpPr/>
                <p:nvPr/>
              </p:nvSpPr>
              <p:spPr>
                <a:xfrm rot="18268496">
                  <a:off x="5495224" y="4679767"/>
                  <a:ext cx="347472" cy="347472"/>
                </a:xfrm>
                <a:prstGeom prst="arc">
                  <a:avLst>
                    <a:gd name="adj1" fmla="val 10800758"/>
                    <a:gd name="adj2" fmla="val 64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190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C1DC137-3CCD-EC27-9F6B-BDFFA97F718A}"/>
                    </a:ext>
                  </a:extLst>
                </p:cNvPr>
                <p:cNvSpPr/>
                <p:nvPr/>
              </p:nvSpPr>
              <p:spPr>
                <a:xfrm>
                  <a:off x="5749073" y="4692201"/>
                  <a:ext cx="36576" cy="365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8DAB3C7-4DC8-F413-4A74-6AB44C59EC14}"/>
                    </a:ext>
                  </a:extLst>
                </p:cNvPr>
                <p:cNvSpPr/>
                <p:nvPr/>
              </p:nvSpPr>
              <p:spPr>
                <a:xfrm>
                  <a:off x="5548693" y="4974041"/>
                  <a:ext cx="36576" cy="365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29C206C-ABE6-6D74-0213-C74C0A761B06}"/>
                  </a:ext>
                </a:extLst>
              </p:cNvPr>
              <p:cNvGrpSpPr/>
              <p:nvPr/>
            </p:nvGrpSpPr>
            <p:grpSpPr>
              <a:xfrm flipH="1">
                <a:off x="6044318" y="4686599"/>
                <a:ext cx="308857" cy="308857"/>
                <a:chOff x="5495223" y="4679771"/>
                <a:chExt cx="347472" cy="347472"/>
              </a:xfrm>
            </p:grpSpPr>
            <p:sp>
              <p:nvSpPr>
                <p:cNvPr id="74" name="Arc 73">
                  <a:extLst>
                    <a:ext uri="{FF2B5EF4-FFF2-40B4-BE49-F238E27FC236}">
                      <a16:creationId xmlns:a16="http://schemas.microsoft.com/office/drawing/2014/main" id="{37BDD9E6-18FE-0E08-CB88-F5B89A9D08A6}"/>
                    </a:ext>
                  </a:extLst>
                </p:cNvPr>
                <p:cNvSpPr/>
                <p:nvPr/>
              </p:nvSpPr>
              <p:spPr>
                <a:xfrm rot="18268496">
                  <a:off x="5495223" y="4679771"/>
                  <a:ext cx="347472" cy="347472"/>
                </a:xfrm>
                <a:prstGeom prst="arc">
                  <a:avLst>
                    <a:gd name="adj1" fmla="val 10800758"/>
                    <a:gd name="adj2" fmla="val 64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1905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E5197D1-246D-9ECD-EAC7-9C84BD5B8B50}"/>
                    </a:ext>
                  </a:extLst>
                </p:cNvPr>
                <p:cNvSpPr/>
                <p:nvPr/>
              </p:nvSpPr>
              <p:spPr>
                <a:xfrm>
                  <a:off x="5749073" y="4692201"/>
                  <a:ext cx="36576" cy="365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905E3CA-902A-E683-38B9-DC6D462A0CB1}"/>
                    </a:ext>
                  </a:extLst>
                </p:cNvPr>
                <p:cNvSpPr/>
                <p:nvPr/>
              </p:nvSpPr>
              <p:spPr>
                <a:xfrm>
                  <a:off x="5548693" y="4974041"/>
                  <a:ext cx="36576" cy="365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9142F190-45D1-30F2-A57B-E0725376FE2F}"/>
                  </a:ext>
                </a:extLst>
              </p:cNvPr>
              <p:cNvSpPr/>
              <p:nvPr/>
            </p:nvSpPr>
            <p:spPr>
              <a:xfrm>
                <a:off x="5712308" y="4461699"/>
                <a:ext cx="617714" cy="617714"/>
              </a:xfrm>
              <a:prstGeom prst="arc">
                <a:avLst>
                  <a:gd name="adj1" fmla="val 10800758"/>
                  <a:gd name="adj2" fmla="val 64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4FB19D9-5E86-56BC-341F-21F9E5F9B4EF}"/>
                  </a:ext>
                </a:extLst>
              </p:cNvPr>
              <p:cNvSpPr/>
              <p:nvPr/>
            </p:nvSpPr>
            <p:spPr>
              <a:xfrm>
                <a:off x="6297883" y="4733866"/>
                <a:ext cx="48767" cy="487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DF3B85F-33BE-EFFC-65A1-348FC17B6754}"/>
                  </a:ext>
                </a:extLst>
              </p:cNvPr>
              <p:cNvSpPr/>
              <p:nvPr/>
            </p:nvSpPr>
            <p:spPr>
              <a:xfrm>
                <a:off x="5690041" y="4731291"/>
                <a:ext cx="48767" cy="487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3752EBD-2231-129E-F795-7A786028679E}"/>
                </a:ext>
              </a:extLst>
            </p:cNvPr>
            <p:cNvGrpSpPr/>
            <p:nvPr/>
          </p:nvGrpSpPr>
          <p:grpSpPr>
            <a:xfrm>
              <a:off x="4884224" y="4396014"/>
              <a:ext cx="612146" cy="45099"/>
              <a:chOff x="1105491" y="6656786"/>
              <a:chExt cx="1278498" cy="104569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8367C01-3B5A-789D-7334-716F2277C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0839" y="6706544"/>
                <a:ext cx="1273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34E0DE1-0BC4-97AE-693C-517CC573D5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491" y="6656786"/>
                <a:ext cx="0" cy="1045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8CD51FB-DDB2-B29B-A7AA-54A5731574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128" y="6656786"/>
                <a:ext cx="0" cy="1045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523F32-1A9D-55A6-EC42-E56094B5FDF1}"/>
                    </a:ext>
                  </a:extLst>
                </p:cNvPr>
                <p:cNvSpPr txBox="1"/>
                <p:nvPr/>
              </p:nvSpPr>
              <p:spPr>
                <a:xfrm>
                  <a:off x="4986627" y="4286156"/>
                  <a:ext cx="43145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523F32-1A9D-55A6-EC42-E56094B5F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627" y="4286156"/>
                  <a:ext cx="431456" cy="123111"/>
                </a:xfrm>
                <a:prstGeom prst="rect">
                  <a:avLst/>
                </a:prstGeom>
                <a:blipFill>
                  <a:blip r:embed="rId10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E3A1737-D9AC-F75A-D693-36FBAAFA0944}"/>
                    </a:ext>
                  </a:extLst>
                </p:cNvPr>
                <p:cNvSpPr txBox="1"/>
                <p:nvPr/>
              </p:nvSpPr>
              <p:spPr>
                <a:xfrm>
                  <a:off x="5810217" y="4283040"/>
                  <a:ext cx="43145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E3A1737-D9AC-F75A-D693-36FBAAFA0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217" y="4283040"/>
                  <a:ext cx="431456" cy="123111"/>
                </a:xfrm>
                <a:prstGeom prst="rect">
                  <a:avLst/>
                </a:prstGeom>
                <a:blipFill>
                  <a:blip r:embed="rId1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9B521A0-6C15-4A7E-5960-BBA753F791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2269" y="4733925"/>
              <a:ext cx="187043" cy="2535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393E35B-D1E0-CB3B-3D94-AC414375A7DF}"/>
                </a:ext>
              </a:extLst>
            </p:cNvPr>
            <p:cNvCxnSpPr>
              <a:cxnSpLocks/>
            </p:cNvCxnSpPr>
            <p:nvPr/>
          </p:nvCxnSpPr>
          <p:spPr>
            <a:xfrm>
              <a:off x="5828647" y="4956944"/>
              <a:ext cx="0" cy="5534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9A75E1E-8142-DB40-8860-8658B7B57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2044" y="4841082"/>
              <a:ext cx="109538" cy="83344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71B5E15-12CA-C444-7739-7C74A20EB69B}"/>
                    </a:ext>
                  </a:extLst>
                </p:cNvPr>
                <p:cNvSpPr txBox="1"/>
                <p:nvPr/>
              </p:nvSpPr>
              <p:spPr>
                <a:xfrm>
                  <a:off x="4944154" y="4875544"/>
                  <a:ext cx="431456" cy="113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sub>
                        </m:sSub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71B5E15-12CA-C444-7739-7C74A20EB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154" y="4875544"/>
                  <a:ext cx="431456" cy="113866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F05FA66-5A0B-8EF9-A61A-30942DA11D38}"/>
                    </a:ext>
                  </a:extLst>
                </p:cNvPr>
                <p:cNvSpPr txBox="1"/>
                <p:nvPr/>
              </p:nvSpPr>
              <p:spPr>
                <a:xfrm>
                  <a:off x="5711437" y="4572416"/>
                  <a:ext cx="609583" cy="113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F05FA66-5A0B-8EF9-A61A-30942DA11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7" y="4572416"/>
                  <a:ext cx="609583" cy="113866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CD2EDAD-1D4E-AA7B-711E-4F0B5C117B97}"/>
                    </a:ext>
                  </a:extLst>
                </p:cNvPr>
                <p:cNvSpPr txBox="1"/>
                <p:nvPr/>
              </p:nvSpPr>
              <p:spPr>
                <a:xfrm>
                  <a:off x="5702567" y="4913319"/>
                  <a:ext cx="43145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CD2EDAD-1D4E-AA7B-711E-4F0B5C117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567" y="4913319"/>
                  <a:ext cx="431456" cy="123111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8012AB2-7416-9C41-868E-67331F31B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800" y="4981575"/>
              <a:ext cx="178594" cy="4763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C53D478-42E5-A91D-FC25-245EC82D729C}"/>
                    </a:ext>
                  </a:extLst>
                </p:cNvPr>
                <p:cNvSpPr txBox="1"/>
                <p:nvPr/>
              </p:nvSpPr>
              <p:spPr>
                <a:xfrm>
                  <a:off x="5871810" y="4862716"/>
                  <a:ext cx="43145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C53D478-42E5-A91D-FC25-245EC82D7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810" y="4862716"/>
                  <a:ext cx="431456" cy="12311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45F595A-76C3-9C8C-7DD2-2281A1374442}"/>
                    </a:ext>
                  </a:extLst>
                </p:cNvPr>
                <p:cNvSpPr txBox="1"/>
                <p:nvPr/>
              </p:nvSpPr>
              <p:spPr>
                <a:xfrm>
                  <a:off x="4934493" y="5148788"/>
                  <a:ext cx="46134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45F595A-76C3-9C8C-7DD2-2281A1374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493" y="5148788"/>
                  <a:ext cx="461344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B43349F-8B62-176D-F36E-AD1424B551C9}"/>
                    </a:ext>
                  </a:extLst>
                </p:cNvPr>
                <p:cNvSpPr txBox="1"/>
                <p:nvPr/>
              </p:nvSpPr>
              <p:spPr>
                <a:xfrm>
                  <a:off x="5798210" y="5144713"/>
                  <a:ext cx="46134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B43349F-8B62-176D-F36E-AD1424B55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210" y="5144713"/>
                  <a:ext cx="461344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B07051E-F8BE-8123-47C4-E383BBA105F4}"/>
                  </a:ext>
                </a:extLst>
              </p:cNvPr>
              <p:cNvSpPr txBox="1"/>
              <p:nvPr/>
            </p:nvSpPr>
            <p:spPr>
              <a:xfrm>
                <a:off x="4535642" y="7350430"/>
                <a:ext cx="11809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Fractal depth </a:t>
                </a:r>
                <a14:m>
                  <m:oMath xmlns:m="http://schemas.openxmlformats.org/officeDocument/2006/math">
                    <m:r>
                      <a:rPr lang="en-US" sz="105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0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B07051E-F8BE-8123-47C4-E383BBA10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642" y="7350430"/>
                <a:ext cx="1180964" cy="261610"/>
              </a:xfrm>
              <a:prstGeom prst="rect">
                <a:avLst/>
              </a:prstGeom>
              <a:blipFill>
                <a:blip r:embed="rId18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D63D766-C1D7-B097-D2AD-83F7E474C3BD}"/>
                  </a:ext>
                </a:extLst>
              </p:cNvPr>
              <p:cNvSpPr txBox="1"/>
              <p:nvPr/>
            </p:nvSpPr>
            <p:spPr>
              <a:xfrm rot="16200000">
                <a:off x="3146862" y="6304607"/>
                <a:ext cx="141731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105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curvature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050" i="1" dirty="0"/>
                  <a:t>)</a:t>
                </a: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D63D766-C1D7-B097-D2AD-83F7E474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46862" y="6304607"/>
                <a:ext cx="1417311" cy="161583"/>
              </a:xfrm>
              <a:prstGeom prst="rect">
                <a:avLst/>
              </a:prstGeom>
              <a:blipFill>
                <a:blip r:embed="rId19"/>
                <a:stretch>
                  <a:fillRect l="-25926" t="-5150" r="-51852" b="-5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89D8568-4076-508A-649B-6F6763D288EF}"/>
                  </a:ext>
                </a:extLst>
              </p:cNvPr>
              <p:cNvSpPr txBox="1"/>
              <p:nvPr/>
            </p:nvSpPr>
            <p:spPr>
              <a:xfrm>
                <a:off x="3774726" y="5400572"/>
                <a:ext cx="30061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Grasp curvature vs fractal depth </a:t>
                </a:r>
                <a14:m>
                  <m:oMath xmlns:m="http://schemas.openxmlformats.org/officeDocument/2006/math">
                    <m:r>
                      <a:rPr lang="en-US" sz="1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1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sz="1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=0.5)</m:t>
                    </m:r>
                  </m:oMath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89D8568-4076-508A-649B-6F6763D2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726" y="5400572"/>
                <a:ext cx="3006192" cy="246221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4BDD289-F7B5-3CF1-FCAB-3D06A7291C0F}"/>
                  </a:ext>
                </a:extLst>
              </p:cNvPr>
              <p:cNvSpPr txBox="1"/>
              <p:nvPr/>
            </p:nvSpPr>
            <p:spPr>
              <a:xfrm>
                <a:off x="4526011" y="4876891"/>
                <a:ext cx="46648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4BDD289-F7B5-3CF1-FCAB-3D06A7291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11" y="4876891"/>
                <a:ext cx="466486" cy="123111"/>
              </a:xfrm>
              <a:prstGeom prst="rect">
                <a:avLst/>
              </a:prstGeom>
              <a:blipFill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77AC5F2-D8F2-09EC-E05A-A6C06BB62910}"/>
              </a:ext>
            </a:extLst>
          </p:cNvPr>
          <p:cNvGrpSpPr/>
          <p:nvPr/>
        </p:nvGrpSpPr>
        <p:grpSpPr>
          <a:xfrm rot="3014824">
            <a:off x="4733416" y="4888873"/>
            <a:ext cx="179405" cy="50320"/>
            <a:chOff x="4743895" y="4805313"/>
            <a:chExt cx="179405" cy="5032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43A1C26-6E9F-8671-84C6-D19F3B2E81F7}"/>
                </a:ext>
              </a:extLst>
            </p:cNvPr>
            <p:cNvCxnSpPr>
              <a:cxnSpLocks/>
            </p:cNvCxnSpPr>
            <p:nvPr/>
          </p:nvCxnSpPr>
          <p:spPr>
            <a:xfrm>
              <a:off x="4746051" y="4830920"/>
              <a:ext cx="177249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42D03F6-A01B-F3F7-B073-AF89F00BC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3895" y="4805313"/>
              <a:ext cx="0" cy="487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95DE251-8E69-CAFB-143E-02A9933B1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7284" y="4806872"/>
              <a:ext cx="0" cy="487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1A45CC2-1910-70CD-8121-339A805FB2E0}"/>
              </a:ext>
            </a:extLst>
          </p:cNvPr>
          <p:cNvGrpSpPr/>
          <p:nvPr/>
        </p:nvGrpSpPr>
        <p:grpSpPr>
          <a:xfrm>
            <a:off x="6033636" y="6248425"/>
            <a:ext cx="518119" cy="365760"/>
            <a:chOff x="6259871" y="5675033"/>
            <a:chExt cx="518119" cy="365760"/>
          </a:xfrm>
        </p:grpSpPr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04449232-66BE-EF0B-BABC-5A0704A3F7C9}"/>
                </a:ext>
              </a:extLst>
            </p:cNvPr>
            <p:cNvSpPr/>
            <p:nvPr/>
          </p:nvSpPr>
          <p:spPr>
            <a:xfrm>
              <a:off x="6334848" y="5675033"/>
              <a:ext cx="365760" cy="365760"/>
            </a:xfrm>
            <a:prstGeom prst="arc">
              <a:avLst>
                <a:gd name="adj1" fmla="val 10800758"/>
                <a:gd name="adj2" fmla="val 64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F3B41142-F081-B341-BA81-EACFC2932649}"/>
                </a:ext>
              </a:extLst>
            </p:cNvPr>
            <p:cNvSpPr/>
            <p:nvPr/>
          </p:nvSpPr>
          <p:spPr>
            <a:xfrm flipH="1">
              <a:off x="6259871" y="5857913"/>
              <a:ext cx="182880" cy="182880"/>
            </a:xfrm>
            <a:prstGeom prst="arc">
              <a:avLst>
                <a:gd name="adj1" fmla="val 10800758"/>
                <a:gd name="adj2" fmla="val 64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71A5D45A-1CF4-4315-6B81-6E654DDD8088}"/>
                </a:ext>
              </a:extLst>
            </p:cNvPr>
            <p:cNvSpPr/>
            <p:nvPr/>
          </p:nvSpPr>
          <p:spPr>
            <a:xfrm flipH="1">
              <a:off x="6595110" y="5855093"/>
              <a:ext cx="182880" cy="182880"/>
            </a:xfrm>
            <a:prstGeom prst="arc">
              <a:avLst>
                <a:gd name="adj1" fmla="val 10800758"/>
                <a:gd name="adj2" fmla="val 64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6AB7549-70F6-E018-9E6F-BDF4369E2A9A}"/>
              </a:ext>
            </a:extLst>
          </p:cNvPr>
          <p:cNvGrpSpPr/>
          <p:nvPr/>
        </p:nvGrpSpPr>
        <p:grpSpPr>
          <a:xfrm>
            <a:off x="6062673" y="5833672"/>
            <a:ext cx="457639" cy="365760"/>
            <a:chOff x="6290824" y="5675033"/>
            <a:chExt cx="457639" cy="365760"/>
          </a:xfrm>
        </p:grpSpPr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FBBEC5CA-3CFC-A69B-D48C-50C60C521DD3}"/>
                </a:ext>
              </a:extLst>
            </p:cNvPr>
            <p:cNvSpPr/>
            <p:nvPr/>
          </p:nvSpPr>
          <p:spPr>
            <a:xfrm>
              <a:off x="6334848" y="5675033"/>
              <a:ext cx="365760" cy="365760"/>
            </a:xfrm>
            <a:prstGeom prst="arc">
              <a:avLst>
                <a:gd name="adj1" fmla="val 10800758"/>
                <a:gd name="adj2" fmla="val 64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380C060B-F7BE-086D-8AF2-6A570E807371}"/>
                </a:ext>
              </a:extLst>
            </p:cNvPr>
            <p:cNvSpPr/>
            <p:nvPr/>
          </p:nvSpPr>
          <p:spPr>
            <a:xfrm flipH="1">
              <a:off x="6290824" y="5857913"/>
              <a:ext cx="91440" cy="91440"/>
            </a:xfrm>
            <a:prstGeom prst="arc">
              <a:avLst>
                <a:gd name="adj1" fmla="val 10800758"/>
                <a:gd name="adj2" fmla="val 64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656A51D0-EBBA-FF1D-3F46-3B7D44AEE644}"/>
                </a:ext>
              </a:extLst>
            </p:cNvPr>
            <p:cNvSpPr/>
            <p:nvPr/>
          </p:nvSpPr>
          <p:spPr>
            <a:xfrm flipH="1">
              <a:off x="6657023" y="5855093"/>
              <a:ext cx="91440" cy="91440"/>
            </a:xfrm>
            <a:prstGeom prst="arc">
              <a:avLst>
                <a:gd name="adj1" fmla="val 10800758"/>
                <a:gd name="adj2" fmla="val 64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54D38DF-A477-FDEC-E87B-1B1CE563441A}"/>
              </a:ext>
            </a:extLst>
          </p:cNvPr>
          <p:cNvGrpSpPr/>
          <p:nvPr/>
        </p:nvGrpSpPr>
        <p:grpSpPr>
          <a:xfrm>
            <a:off x="5975617" y="6736233"/>
            <a:ext cx="642884" cy="454380"/>
            <a:chOff x="6200351" y="5675033"/>
            <a:chExt cx="642884" cy="454380"/>
          </a:xfrm>
        </p:grpSpPr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26EF8259-3E18-333A-629A-C03FB794384D}"/>
                </a:ext>
              </a:extLst>
            </p:cNvPr>
            <p:cNvSpPr/>
            <p:nvPr/>
          </p:nvSpPr>
          <p:spPr>
            <a:xfrm>
              <a:off x="6334848" y="5675033"/>
              <a:ext cx="365760" cy="365760"/>
            </a:xfrm>
            <a:prstGeom prst="arc">
              <a:avLst>
                <a:gd name="adj1" fmla="val 10800758"/>
                <a:gd name="adj2" fmla="val 64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F7349210-F4E3-254B-52F9-6EFA31CBD623}"/>
                </a:ext>
              </a:extLst>
            </p:cNvPr>
            <p:cNvSpPr/>
            <p:nvPr/>
          </p:nvSpPr>
          <p:spPr>
            <a:xfrm flipH="1">
              <a:off x="6200351" y="5855093"/>
              <a:ext cx="274320" cy="274320"/>
            </a:xfrm>
            <a:prstGeom prst="arc">
              <a:avLst>
                <a:gd name="adj1" fmla="val 10800758"/>
                <a:gd name="adj2" fmla="val 64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C57EFE71-990C-760C-C6D0-FC52F1AC6F22}"/>
                </a:ext>
              </a:extLst>
            </p:cNvPr>
            <p:cNvSpPr/>
            <p:nvPr/>
          </p:nvSpPr>
          <p:spPr>
            <a:xfrm flipH="1">
              <a:off x="6568915" y="5855093"/>
              <a:ext cx="274320" cy="274320"/>
            </a:xfrm>
            <a:prstGeom prst="arc">
              <a:avLst>
                <a:gd name="adj1" fmla="val 10800758"/>
                <a:gd name="adj2" fmla="val 64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7F4CCB9-5048-C49B-083D-74421210692E}"/>
                  </a:ext>
                </a:extLst>
              </p:cNvPr>
              <p:cNvSpPr txBox="1"/>
              <p:nvPr/>
            </p:nvSpPr>
            <p:spPr>
              <a:xfrm>
                <a:off x="6062673" y="6059057"/>
                <a:ext cx="48096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7F4CCB9-5048-C49B-083D-74421210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673" y="6059057"/>
                <a:ext cx="480966" cy="138499"/>
              </a:xfrm>
              <a:prstGeom prst="rect">
                <a:avLst/>
              </a:prstGeom>
              <a:blipFill>
                <a:blip r:embed="rId22"/>
                <a:stretch>
                  <a:fillRect l="-3846" r="-769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4501558-1EF4-A422-913D-40AEDCA250D7}"/>
                  </a:ext>
                </a:extLst>
              </p:cNvPr>
              <p:cNvSpPr txBox="1"/>
              <p:nvPr/>
            </p:nvSpPr>
            <p:spPr>
              <a:xfrm>
                <a:off x="6094891" y="6543526"/>
                <a:ext cx="41684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4501558-1EF4-A422-913D-40AEDCA25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891" y="6543526"/>
                <a:ext cx="416845" cy="138499"/>
              </a:xfrm>
              <a:prstGeom prst="rect">
                <a:avLst/>
              </a:prstGeom>
              <a:blipFill>
                <a:blip r:embed="rId23"/>
                <a:stretch>
                  <a:fillRect l="-4412" r="-882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1C75A40-9947-CFAA-2E48-B370A60D542E}"/>
                  </a:ext>
                </a:extLst>
              </p:cNvPr>
              <p:cNvSpPr txBox="1"/>
              <p:nvPr/>
            </p:nvSpPr>
            <p:spPr>
              <a:xfrm>
                <a:off x="6094891" y="7070925"/>
                <a:ext cx="48096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1C75A40-9947-CFAA-2E48-B370A60D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891" y="7070925"/>
                <a:ext cx="480966" cy="138499"/>
              </a:xfrm>
              <a:prstGeom prst="rect">
                <a:avLst/>
              </a:prstGeom>
              <a:blipFill>
                <a:blip r:embed="rId24"/>
                <a:stretch>
                  <a:fillRect l="-3797" r="-63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3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D56C-EEF1-1566-F9BA-A5E6E096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AA524-DD73-E933-773C-D502E0D1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37" y="3964577"/>
            <a:ext cx="685800" cy="558091"/>
          </a:xfrm>
          <a:prstGeom prst="rect">
            <a:avLst/>
          </a:prstGeom>
        </p:spPr>
      </p:pic>
      <p:pic>
        <p:nvPicPr>
          <p:cNvPr id="4" name="Content Placeholder 3" descr="A logo of a clock&#10;&#10;Description automatically generated">
            <a:extLst>
              <a:ext uri="{FF2B5EF4-FFF2-40B4-BE49-F238E27FC236}">
                <a16:creationId xmlns:a16="http://schemas.microsoft.com/office/drawing/2014/main" id="{E4FE70A2-F7E9-7CC9-C2FC-362DC6336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287" y="3882252"/>
            <a:ext cx="685800" cy="640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E2EF21-A0E7-B55C-414F-01ABCF2B7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212" y="3833392"/>
            <a:ext cx="685800" cy="653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BDA470-CE72-D44C-98D9-87D13D16B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813" y="3152682"/>
            <a:ext cx="3378374" cy="360063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7770C-F6E9-0C0B-E13C-7242CE7C9CCA}"/>
              </a:ext>
            </a:extLst>
          </p:cNvPr>
          <p:cNvCxnSpPr>
            <a:cxnSpLocks/>
          </p:cNvCxnSpPr>
          <p:nvPr/>
        </p:nvCxnSpPr>
        <p:spPr>
          <a:xfrm flipV="1">
            <a:off x="2625970" y="3317191"/>
            <a:ext cx="1389184" cy="59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F6C746-8BC9-03C1-1749-4DD5041D3E68}"/>
                  </a:ext>
                </a:extLst>
              </p14:cNvPr>
              <p14:cNvContentPartPr/>
              <p14:nvPr/>
            </p14:nvContentPartPr>
            <p14:xfrm>
              <a:off x="2309220" y="3950548"/>
              <a:ext cx="1365840" cy="317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F6C746-8BC9-03C1-1749-4DD5041D3E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3100" y="3944428"/>
                <a:ext cx="137808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610AA3F-7D0D-10D6-D07F-D7C3CB1F7E71}"/>
              </a:ext>
            </a:extLst>
          </p:cNvPr>
          <p:cNvGrpSpPr/>
          <p:nvPr/>
        </p:nvGrpSpPr>
        <p:grpSpPr>
          <a:xfrm>
            <a:off x="2353140" y="3921748"/>
            <a:ext cx="565920" cy="173880"/>
            <a:chOff x="2353140" y="3921748"/>
            <a:chExt cx="56592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5C383B-2CD1-72BB-E23C-70F49D29DEF8}"/>
                    </a:ext>
                  </a:extLst>
                </p14:cNvPr>
                <p14:cNvContentPartPr/>
                <p14:nvPr/>
              </p14:nvContentPartPr>
              <p14:xfrm>
                <a:off x="2353140" y="3921748"/>
                <a:ext cx="411480" cy="17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5C383B-2CD1-72BB-E23C-70F49D29DE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7020" y="3915628"/>
                  <a:ext cx="423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E37739-9346-92CA-156B-55E404D1098A}"/>
                    </a:ext>
                  </a:extLst>
                </p14:cNvPr>
                <p14:cNvContentPartPr/>
                <p14:nvPr/>
              </p14:nvContentPartPr>
              <p14:xfrm>
                <a:off x="2915820" y="3971068"/>
                <a:ext cx="3240" cy="75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E37739-9346-92CA-156B-55E404D109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09700" y="3964948"/>
                  <a:ext cx="1548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76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4219</TotalTime>
  <Words>93</Words>
  <Application>Microsoft Office PowerPoint</Application>
  <PresentationFormat>A4 Paper (210x297 mm)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Kowalewski</dc:creator>
  <cp:lastModifiedBy>Kubek K</cp:lastModifiedBy>
  <cp:revision>10</cp:revision>
  <dcterms:created xsi:type="dcterms:W3CDTF">2023-12-11T01:49:07Z</dcterms:created>
  <dcterms:modified xsi:type="dcterms:W3CDTF">2023-12-14T02:24:01Z</dcterms:modified>
</cp:coreProperties>
</file>