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1920" y="-20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0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6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4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23C0-37B2-442D-9EED-A15DF02B86A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ADA7-FE84-4216-992B-CAFDDCC34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E86A57D-0902-16F8-2A19-C8FC651C6827}"/>
              </a:ext>
            </a:extLst>
          </p:cNvPr>
          <p:cNvGrpSpPr/>
          <p:nvPr/>
        </p:nvGrpSpPr>
        <p:grpSpPr>
          <a:xfrm>
            <a:off x="4758713" y="4810610"/>
            <a:ext cx="1338897" cy="1176621"/>
            <a:chOff x="-2457256" y="5395697"/>
            <a:chExt cx="3876635" cy="311559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A2E4BD5-BB47-CB8B-4E5D-9159498BE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73" t="50203" r="-2867" b="3485"/>
            <a:stretch/>
          </p:blipFill>
          <p:spPr>
            <a:xfrm rot="10800000">
              <a:off x="-2457256" y="6267985"/>
              <a:ext cx="3876635" cy="2243302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05E4D5B-D7D0-3A3F-8255-E914745A119A}"/>
                </a:ext>
              </a:extLst>
            </p:cNvPr>
            <p:cNvGrpSpPr/>
            <p:nvPr/>
          </p:nvGrpSpPr>
          <p:grpSpPr>
            <a:xfrm>
              <a:off x="-2157470" y="5395697"/>
              <a:ext cx="3380378" cy="1361827"/>
              <a:chOff x="5503517" y="3590368"/>
              <a:chExt cx="2340262" cy="94280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89FCCA8-584A-3CFA-80BB-1075CA94FFA3}"/>
                  </a:ext>
                </a:extLst>
              </p:cNvPr>
              <p:cNvGrpSpPr/>
              <p:nvPr/>
            </p:nvGrpSpPr>
            <p:grpSpPr>
              <a:xfrm>
                <a:off x="5503517" y="3833883"/>
                <a:ext cx="2340262" cy="699288"/>
                <a:chOff x="5807611" y="2711427"/>
                <a:chExt cx="1449627" cy="446602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FEBDF186-971C-B073-EA54-0F5479FE2B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365962">
                  <a:off x="5807611" y="2725138"/>
                  <a:ext cx="410548" cy="432891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C32D1874-6F5B-F0E0-862E-18686A5F32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514172">
                  <a:off x="6841694" y="2711427"/>
                  <a:ext cx="415544" cy="438159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CA23949-C9B9-52EA-2124-CFDB94F669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6454" y="2844262"/>
                  <a:ext cx="12004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52E5A24-1C25-EBA1-5AD1-7C982E0D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6327535" y="3590368"/>
                    <a:ext cx="443332" cy="3138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52E5A24-1C25-EBA1-5AD1-7C982E0D69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7535" y="3590368"/>
                    <a:ext cx="443332" cy="31380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19444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6F9547-D0EB-580E-599C-5F20CF54317B}"/>
              </a:ext>
            </a:extLst>
          </p:cNvPr>
          <p:cNvGrpSpPr/>
          <p:nvPr/>
        </p:nvGrpSpPr>
        <p:grpSpPr>
          <a:xfrm>
            <a:off x="2570839" y="6351945"/>
            <a:ext cx="1720244" cy="1480015"/>
            <a:chOff x="2153658" y="5865314"/>
            <a:chExt cx="2872099" cy="268907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F4BD08F-3431-7DFD-7D25-46368DE1BAF8}"/>
                </a:ext>
              </a:extLst>
            </p:cNvPr>
            <p:cNvGrpSpPr/>
            <p:nvPr/>
          </p:nvGrpSpPr>
          <p:grpSpPr>
            <a:xfrm>
              <a:off x="2153658" y="5865314"/>
              <a:ext cx="2872099" cy="2689077"/>
              <a:chOff x="8329443" y="3515393"/>
              <a:chExt cx="1988376" cy="1861669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3C383F0-FFB7-9BEA-63D2-C1B11AC8A9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220" b="1329"/>
              <a:stretch/>
            </p:blipFill>
            <p:spPr>
              <a:xfrm>
                <a:off x="8642566" y="4251702"/>
                <a:ext cx="1349848" cy="112536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40439E-2F8F-0FF7-7700-7B872D9EFE46}"/>
                  </a:ext>
                </a:extLst>
              </p:cNvPr>
              <p:cNvGrpSpPr/>
              <p:nvPr/>
            </p:nvGrpSpPr>
            <p:grpSpPr>
              <a:xfrm rot="20891661">
                <a:off x="8329443" y="3905489"/>
                <a:ext cx="983667" cy="784842"/>
                <a:chOff x="8332355" y="3905188"/>
                <a:chExt cx="983667" cy="784842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81D346C5-F9A8-9473-B83B-8E3EB30362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8279378">
                  <a:off x="8334547" y="4247628"/>
                  <a:ext cx="440210" cy="444593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E1CBDFA1-B1BD-2F2F-057A-F1C6D1E22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1024019">
                  <a:off x="8912642" y="3967376"/>
                  <a:ext cx="403380" cy="407396"/>
                </a:xfrm>
                <a:prstGeom prst="rect">
                  <a:avLst/>
                </a:prstGeom>
              </p:spPr>
            </p:pic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AB118B5-B5B3-1488-2742-D3D51E361BD8}"/>
                    </a:ext>
                  </a:extLst>
                </p:cNvPr>
                <p:cNvCxnSpPr>
                  <a:cxnSpLocks/>
                  <a:endCxn id="31" idx="0"/>
                </p:cNvCxnSpPr>
                <p:nvPr/>
              </p:nvCxnSpPr>
              <p:spPr>
                <a:xfrm rot="708339" flipV="1">
                  <a:off x="8505054" y="3905188"/>
                  <a:ext cx="538291" cy="483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AEBC1E4-B2D3-BD94-A0BD-3364F9069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24851" y="3853246"/>
                <a:ext cx="225415" cy="3616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AD258AC-E134-95EE-2E4B-E155AF2B531F}"/>
                      </a:ext>
                    </a:extLst>
                  </p:cNvPr>
                  <p:cNvSpPr txBox="1"/>
                  <p:nvPr/>
                </p:nvSpPr>
                <p:spPr>
                  <a:xfrm>
                    <a:off x="9215427" y="3515393"/>
                    <a:ext cx="310836" cy="2710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600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AD258AC-E134-95EE-2E4B-E155AF2B53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5427" y="3515393"/>
                    <a:ext cx="310836" cy="2710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556" r="-222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2A0E996-CEC8-EA0E-3509-832E5F7AA737}"/>
                  </a:ext>
                </a:extLst>
              </p:cNvPr>
              <p:cNvGrpSpPr/>
              <p:nvPr/>
            </p:nvGrpSpPr>
            <p:grpSpPr>
              <a:xfrm rot="4428835">
                <a:off x="9352439" y="3911177"/>
                <a:ext cx="983667" cy="756378"/>
                <a:chOff x="8332355" y="3933652"/>
                <a:chExt cx="983667" cy="756378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28E338CB-29B8-A334-D3EB-A14C45A29C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8279378">
                  <a:off x="8334547" y="4247628"/>
                  <a:ext cx="440210" cy="44459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8C5578E5-D63B-F5A1-63B8-FAA3346F58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1024019">
                  <a:off x="8912642" y="3967376"/>
                  <a:ext cx="403380" cy="407396"/>
                </a:xfrm>
                <a:prstGeom prst="rect">
                  <a:avLst/>
                </a:prstGeom>
              </p:spPr>
            </p:pic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4809E8A-DF49-4404-B0AF-109A8D932F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01494" flipV="1">
                  <a:off x="8523216" y="3933652"/>
                  <a:ext cx="496110" cy="48758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B7C82CE-F25E-6A81-7FBC-BEF6A27FD5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59788" y="3850417"/>
                <a:ext cx="306816" cy="317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B7B6B8B-D974-C956-F695-7361971BC7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4851" y="3835906"/>
                <a:ext cx="1792968" cy="290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A9B745-6983-9BE4-CC7C-27FD67E86FBC}"/>
                </a:ext>
              </a:extLst>
            </p:cNvPr>
            <p:cNvCxnSpPr>
              <a:cxnSpLocks/>
            </p:cNvCxnSpPr>
            <p:nvPr/>
          </p:nvCxnSpPr>
          <p:spPr>
            <a:xfrm>
              <a:off x="3744382" y="7661145"/>
              <a:ext cx="737633" cy="1865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C4FAD79-56AD-6B9A-BA26-FBB54C66FE28}"/>
              </a:ext>
            </a:extLst>
          </p:cNvPr>
          <p:cNvGrpSpPr/>
          <p:nvPr/>
        </p:nvGrpSpPr>
        <p:grpSpPr>
          <a:xfrm>
            <a:off x="2590938" y="4636807"/>
            <a:ext cx="1731801" cy="1394927"/>
            <a:chOff x="809329" y="2007760"/>
            <a:chExt cx="2153559" cy="16314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AD9AF5-CE78-A774-FE9C-4FF76BA1E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795" t="5994" r="18169" b="24376"/>
            <a:stretch/>
          </p:blipFill>
          <p:spPr>
            <a:xfrm>
              <a:off x="973875" y="2264641"/>
              <a:ext cx="1509056" cy="1191189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B314573-EF89-8190-2E26-61E899E9A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5964" y="3011793"/>
              <a:ext cx="545169" cy="249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EDB0D7C-45FC-8B1E-7223-91D551DD8F64}"/>
                </a:ext>
              </a:extLst>
            </p:cNvPr>
            <p:cNvGrpSpPr/>
            <p:nvPr/>
          </p:nvGrpSpPr>
          <p:grpSpPr>
            <a:xfrm>
              <a:off x="2070841" y="2180065"/>
              <a:ext cx="892047" cy="671169"/>
              <a:chOff x="2203074" y="1009416"/>
              <a:chExt cx="1925632" cy="148749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B1A6300-27F7-4DE4-5495-A61C205EE7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8027" t="33379" r="21495" b="24775"/>
              <a:stretch/>
            </p:blipFill>
            <p:spPr>
              <a:xfrm>
                <a:off x="2203074" y="1009416"/>
                <a:ext cx="1925632" cy="148749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4C48903-1BE4-84FC-6169-0F3BBEE4B41D}"/>
                  </a:ext>
                </a:extLst>
              </p:cNvPr>
              <p:cNvCxnSpPr/>
              <p:nvPr/>
            </p:nvCxnSpPr>
            <p:spPr>
              <a:xfrm>
                <a:off x="3092639" y="1979034"/>
                <a:ext cx="1469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CBA77B2-E47B-660D-3B56-EF63C6BB5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5890" y="1979034"/>
                <a:ext cx="0" cy="174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A1EA226-5A8E-2AFF-5C9F-081466C3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2665964" y="1255103"/>
                    <a:ext cx="314508" cy="161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1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17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517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endParaRPr lang="en-US" sz="1517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A1EA226-5A8E-2AFF-5C9F-081466C397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5964" y="1255103"/>
                    <a:ext cx="314508" cy="16162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105" r="-273684" b="-3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B58CF5-35C5-D372-5D30-B3798A661154}"/>
                </a:ext>
              </a:extLst>
            </p:cNvPr>
            <p:cNvCxnSpPr/>
            <p:nvPr/>
          </p:nvCxnSpPr>
          <p:spPr>
            <a:xfrm>
              <a:off x="1224926" y="3307907"/>
              <a:ext cx="0" cy="53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B441CE-2F6A-2926-15B1-C234575D3FB5}"/>
                </a:ext>
              </a:extLst>
            </p:cNvPr>
            <p:cNvCxnSpPr/>
            <p:nvPr/>
          </p:nvCxnSpPr>
          <p:spPr>
            <a:xfrm>
              <a:off x="2188769" y="3305328"/>
              <a:ext cx="0" cy="53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0E6195-6388-2F2C-021F-DC42C03FE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161" y="3331974"/>
              <a:ext cx="965608" cy="1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7120B7D-17EC-90D6-C868-6E5994118D46}"/>
                    </a:ext>
                  </a:extLst>
                </p:cNvPr>
                <p:cNvSpPr txBox="1"/>
                <p:nvPr/>
              </p:nvSpPr>
              <p:spPr>
                <a:xfrm>
                  <a:off x="1614499" y="3454559"/>
                  <a:ext cx="23282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7120B7D-17EC-90D6-C868-6E5994118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499" y="3454559"/>
                  <a:ext cx="232821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9032" r="-19355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F1BD39A-65C7-3602-8CB7-D91D7B34A7E6}"/>
                </a:ext>
              </a:extLst>
            </p:cNvPr>
            <p:cNvSpPr txBox="1"/>
            <p:nvPr/>
          </p:nvSpPr>
          <p:spPr>
            <a:xfrm>
              <a:off x="809329" y="2007760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0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E446FE8-F31F-3D1B-B2CC-E82A8B2885C9}"/>
              </a:ext>
            </a:extLst>
          </p:cNvPr>
          <p:cNvSpPr txBox="1"/>
          <p:nvPr/>
        </p:nvSpPr>
        <p:spPr>
          <a:xfrm>
            <a:off x="4559905" y="462551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70E6CA-D8AD-6425-5093-9623F9F041E7}"/>
              </a:ext>
            </a:extLst>
          </p:cNvPr>
          <p:cNvSpPr txBox="1"/>
          <p:nvPr/>
        </p:nvSpPr>
        <p:spPr>
          <a:xfrm>
            <a:off x="2590938" y="618965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9D361D3-D760-AADE-4371-6359783BB0CA}"/>
                  </a:ext>
                </a:extLst>
              </p:cNvPr>
              <p:cNvSpPr txBox="1"/>
              <p:nvPr/>
            </p:nvSpPr>
            <p:spPr>
              <a:xfrm>
                <a:off x="3073480" y="7378144"/>
                <a:ext cx="85722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9D361D3-D760-AADE-4371-6359783BB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480" y="7378144"/>
                <a:ext cx="857222" cy="153888"/>
              </a:xfrm>
              <a:prstGeom prst="rect">
                <a:avLst/>
              </a:prstGeom>
              <a:blipFill>
                <a:blip r:embed="rId9"/>
                <a:stretch>
                  <a:fillRect l="-1418" r="-709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" name="Picture 115" descr="A graph with a dotted line&#10;&#10;Description automatically generated">
            <a:extLst>
              <a:ext uri="{FF2B5EF4-FFF2-40B4-BE49-F238E27FC236}">
                <a16:creationId xmlns:a16="http://schemas.microsoft.com/office/drawing/2014/main" id="{7F507F26-E4A9-A2EC-9709-AA95BB3C2D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87" y="6274355"/>
            <a:ext cx="1820506" cy="15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DE58D9-47D7-8D7B-6D67-BF05F02C7DEE}"/>
              </a:ext>
            </a:extLst>
          </p:cNvPr>
          <p:cNvGrpSpPr/>
          <p:nvPr/>
        </p:nvGrpSpPr>
        <p:grpSpPr>
          <a:xfrm>
            <a:off x="1182486" y="4710430"/>
            <a:ext cx="1393809" cy="1277018"/>
            <a:chOff x="973875" y="2180065"/>
            <a:chExt cx="1989013" cy="16808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60B1B9-9FBD-4D52-3153-180316CAE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95" t="5994" r="18169" b="24376"/>
            <a:stretch/>
          </p:blipFill>
          <p:spPr>
            <a:xfrm>
              <a:off x="973875" y="2264641"/>
              <a:ext cx="1509056" cy="119118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2FDF644-F35A-1B2A-A9D3-CAE2767B7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5964" y="3011793"/>
              <a:ext cx="545169" cy="249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8EB518-4A45-50BA-4317-65E02FB6617A}"/>
                </a:ext>
              </a:extLst>
            </p:cNvPr>
            <p:cNvGrpSpPr/>
            <p:nvPr/>
          </p:nvGrpSpPr>
          <p:grpSpPr>
            <a:xfrm>
              <a:off x="2070841" y="2180065"/>
              <a:ext cx="892047" cy="671169"/>
              <a:chOff x="2203074" y="1009416"/>
              <a:chExt cx="1925632" cy="148749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AEB8DD0-FB0B-2CBC-1878-7075E757D0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027" t="33379" r="21495" b="24775"/>
              <a:stretch/>
            </p:blipFill>
            <p:spPr>
              <a:xfrm>
                <a:off x="2203074" y="1009416"/>
                <a:ext cx="1925632" cy="148749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0F2F3D-3E15-7E11-5643-2DED7F6A95BC}"/>
                  </a:ext>
                </a:extLst>
              </p:cNvPr>
              <p:cNvCxnSpPr/>
              <p:nvPr/>
            </p:nvCxnSpPr>
            <p:spPr>
              <a:xfrm>
                <a:off x="3092639" y="1979034"/>
                <a:ext cx="1469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33E0F1A-FF59-342B-057A-E7C1C0FE82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5890" y="1979034"/>
                <a:ext cx="0" cy="174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32388CF-6F8E-8396-F09D-DF6405E7DD14}"/>
                      </a:ext>
                    </a:extLst>
                  </p:cNvPr>
                  <p:cNvSpPr txBox="1"/>
                  <p:nvPr/>
                </p:nvSpPr>
                <p:spPr>
                  <a:xfrm>
                    <a:off x="2665964" y="1255103"/>
                    <a:ext cx="314508" cy="161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1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17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517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endParaRPr lang="en-US" sz="1517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32388CF-6F8E-8396-F09D-DF6405E7D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5964" y="1255103"/>
                    <a:ext cx="314508" cy="1616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000" r="-343750" b="-38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AE7C40-C3F6-AC60-F5D5-C9D4BD6F592C}"/>
                </a:ext>
              </a:extLst>
            </p:cNvPr>
            <p:cNvCxnSpPr/>
            <p:nvPr/>
          </p:nvCxnSpPr>
          <p:spPr>
            <a:xfrm>
              <a:off x="1224926" y="3307907"/>
              <a:ext cx="0" cy="53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D4061B-34E4-0E3F-36B7-E94EFDB849B2}"/>
                </a:ext>
              </a:extLst>
            </p:cNvPr>
            <p:cNvCxnSpPr/>
            <p:nvPr/>
          </p:nvCxnSpPr>
          <p:spPr>
            <a:xfrm>
              <a:off x="2188769" y="3305328"/>
              <a:ext cx="0" cy="53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C9D4ED-22D3-7233-8A80-F164E7CE1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161" y="3331974"/>
              <a:ext cx="965608" cy="1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09D1D7-03D7-2014-5ACB-5FB9E305EDD9}"/>
                    </a:ext>
                  </a:extLst>
                </p:cNvPr>
                <p:cNvSpPr txBox="1"/>
                <p:nvPr/>
              </p:nvSpPr>
              <p:spPr>
                <a:xfrm>
                  <a:off x="1567932" y="3356246"/>
                  <a:ext cx="276061" cy="202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09D1D7-03D7-2014-5ACB-5FB9E305E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932" y="3356246"/>
                  <a:ext cx="276061" cy="202555"/>
                </a:xfrm>
                <a:prstGeom prst="rect">
                  <a:avLst/>
                </a:prstGeom>
                <a:blipFill>
                  <a:blip r:embed="rId5"/>
                  <a:stretch>
                    <a:fillRect l="-15625" r="-3125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FB4B82-8B5F-DFF2-A627-AE5566179D7B}"/>
                </a:ext>
              </a:extLst>
            </p:cNvPr>
            <p:cNvSpPr txBox="1"/>
            <p:nvPr/>
          </p:nvSpPr>
          <p:spPr>
            <a:xfrm>
              <a:off x="1223161" y="3455830"/>
              <a:ext cx="918479" cy="405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9E40CB-FCE6-3915-9214-9B9A95DAC023}"/>
              </a:ext>
            </a:extLst>
          </p:cNvPr>
          <p:cNvGrpSpPr/>
          <p:nvPr/>
        </p:nvGrpSpPr>
        <p:grpSpPr>
          <a:xfrm>
            <a:off x="2819399" y="4700329"/>
            <a:ext cx="1208410" cy="1306902"/>
            <a:chOff x="3135816" y="3876002"/>
            <a:chExt cx="1338897" cy="14066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46F8CA-9F7A-C70E-B763-EE300788DE6C}"/>
                </a:ext>
              </a:extLst>
            </p:cNvPr>
            <p:cNvGrpSpPr/>
            <p:nvPr/>
          </p:nvGrpSpPr>
          <p:grpSpPr>
            <a:xfrm>
              <a:off x="3135816" y="3876002"/>
              <a:ext cx="1338897" cy="1158113"/>
              <a:chOff x="-2457256" y="5747441"/>
              <a:chExt cx="3876635" cy="3066583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2E0E3CD-735D-38A1-DDCC-9A0281A782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373" t="43953" r="-2867" b="3485"/>
              <a:stretch/>
            </p:blipFill>
            <p:spPr>
              <a:xfrm rot="10800000">
                <a:off x="-2457256" y="6267983"/>
                <a:ext cx="3876635" cy="2546041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9974E11-E79F-DCE0-53F9-0C58139A37DD}"/>
                  </a:ext>
                </a:extLst>
              </p:cNvPr>
              <p:cNvGrpSpPr/>
              <p:nvPr/>
            </p:nvGrpSpPr>
            <p:grpSpPr>
              <a:xfrm>
                <a:off x="-2157471" y="5747441"/>
                <a:ext cx="3380379" cy="1010082"/>
                <a:chOff x="5807611" y="2711427"/>
                <a:chExt cx="1449627" cy="446602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770BA132-FBA9-520A-D298-204285DD62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9365962">
                  <a:off x="5807611" y="2725138"/>
                  <a:ext cx="410548" cy="432891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4CCA635D-7437-E204-CE86-2651BF3940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2514172">
                  <a:off x="6841694" y="2711427"/>
                  <a:ext cx="415544" cy="438159"/>
                </a:xfrm>
                <a:prstGeom prst="rect">
                  <a:avLst/>
                </a:prstGeom>
              </p:spPr>
            </p:pic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6CF47C9-4136-447F-E6E9-5945261EC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6454" y="2844262"/>
                  <a:ext cx="120048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3EEBC5-1A74-3939-1934-95FE52C62D70}"/>
                </a:ext>
              </a:extLst>
            </p:cNvPr>
            <p:cNvSpPr txBox="1"/>
            <p:nvPr/>
          </p:nvSpPr>
          <p:spPr>
            <a:xfrm>
              <a:off x="3553281" y="4974848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6C27B69-817D-B186-348E-43A9D1F0C1CC}"/>
              </a:ext>
            </a:extLst>
          </p:cNvPr>
          <p:cNvGrpSpPr/>
          <p:nvPr/>
        </p:nvGrpSpPr>
        <p:grpSpPr>
          <a:xfrm>
            <a:off x="4210196" y="4621146"/>
            <a:ext cx="1422907" cy="1393485"/>
            <a:chOff x="4659858" y="3798451"/>
            <a:chExt cx="1675936" cy="15057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D9D7C2-F38D-1891-8592-67EEEC89AD7F}"/>
                </a:ext>
              </a:extLst>
            </p:cNvPr>
            <p:cNvGrpSpPr/>
            <p:nvPr/>
          </p:nvGrpSpPr>
          <p:grpSpPr>
            <a:xfrm>
              <a:off x="4659858" y="3798451"/>
              <a:ext cx="1675936" cy="1255716"/>
              <a:chOff x="2153657" y="6272848"/>
              <a:chExt cx="2798123" cy="228154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CA2943F-F4F9-4D09-EC24-3020A4D64631}"/>
                  </a:ext>
                </a:extLst>
              </p:cNvPr>
              <p:cNvGrpSpPr/>
              <p:nvPr/>
            </p:nvGrpSpPr>
            <p:grpSpPr>
              <a:xfrm>
                <a:off x="2153657" y="6272848"/>
                <a:ext cx="2798123" cy="2281543"/>
                <a:chOff x="8329443" y="3797532"/>
                <a:chExt cx="1937162" cy="1579530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AADD9CE7-162A-FAB2-3B2E-CCDB7985E3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27220" b="1329"/>
                <a:stretch/>
              </p:blipFill>
              <p:spPr>
                <a:xfrm>
                  <a:off x="8642566" y="4251702"/>
                  <a:ext cx="1349848" cy="1125360"/>
                </a:xfrm>
                <a:prstGeom prst="rect">
                  <a:avLst/>
                </a:prstGeom>
              </p:spPr>
            </p:pic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6C37813-083D-2B42-0111-5416DE11BDE4}"/>
                    </a:ext>
                  </a:extLst>
                </p:cNvPr>
                <p:cNvGrpSpPr/>
                <p:nvPr/>
              </p:nvGrpSpPr>
              <p:grpSpPr>
                <a:xfrm rot="20891661">
                  <a:off x="8329443" y="3905489"/>
                  <a:ext cx="983667" cy="784842"/>
                  <a:chOff x="8332355" y="3905188"/>
                  <a:chExt cx="983667" cy="784842"/>
                </a:xfrm>
              </p:grpSpPr>
              <p:pic>
                <p:nvPicPr>
                  <p:cNvPr id="41" name="Picture 40">
                    <a:extLst>
                      <a:ext uri="{FF2B5EF4-FFF2-40B4-BE49-F238E27FC236}">
                        <a16:creationId xmlns:a16="http://schemas.microsoft.com/office/drawing/2014/main" id="{D6A2BB66-EACE-A558-BC6A-BA394520C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 rot="18279378">
                    <a:off x="8334547" y="4247628"/>
                    <a:ext cx="440210" cy="444593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8919F1D3-B47C-4A36-3A00-903F94CA1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 rot="21024019">
                    <a:off x="8912642" y="3967376"/>
                    <a:ext cx="403380" cy="407396"/>
                  </a:xfrm>
                  <a:prstGeom prst="rect">
                    <a:avLst/>
                  </a:prstGeom>
                </p:spPr>
              </p:pic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532B15AD-7312-39A1-7D3F-2A92876BED4A}"/>
                      </a:ext>
                    </a:extLst>
                  </p:cNvPr>
                  <p:cNvCxnSpPr>
                    <a:cxnSpLocks/>
                    <a:endCxn id="42" idx="0"/>
                  </p:cNvCxnSpPr>
                  <p:nvPr/>
                </p:nvCxnSpPr>
                <p:spPr>
                  <a:xfrm rot="708339" flipV="1">
                    <a:off x="8505054" y="3905188"/>
                    <a:ext cx="538291" cy="48366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C6DAACE-FB0A-04ED-C80F-72F491B24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24851" y="3853246"/>
                  <a:ext cx="225415" cy="3616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3304B4D-C174-F767-7B9E-C09A075C7660}"/>
                    </a:ext>
                  </a:extLst>
                </p:cNvPr>
                <p:cNvGrpSpPr/>
                <p:nvPr/>
              </p:nvGrpSpPr>
              <p:grpSpPr>
                <a:xfrm rot="4428835">
                  <a:off x="9352439" y="3911177"/>
                  <a:ext cx="983667" cy="756378"/>
                  <a:chOff x="8332355" y="3933652"/>
                  <a:chExt cx="983667" cy="756378"/>
                </a:xfrm>
              </p:grpSpPr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F89A5F36-3D12-313D-5E2D-32E041C810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 rot="18279378">
                    <a:off x="8334547" y="4247628"/>
                    <a:ext cx="440210" cy="444593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6AF090A5-B9D9-B914-6138-FC8A954D6D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 rot="21024019">
                    <a:off x="8912642" y="3967376"/>
                    <a:ext cx="403380" cy="407396"/>
                  </a:xfrm>
                  <a:prstGeom prst="rect">
                    <a:avLst/>
                  </a:prstGeom>
                </p:spPr>
              </p:pic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9E107162-13E3-882E-3AC9-122EC372ED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101494" flipV="1">
                    <a:off x="8523216" y="3933652"/>
                    <a:ext cx="496110" cy="48758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7F0F9F4D-0A16-AB91-B967-699691092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59788" y="3850417"/>
                  <a:ext cx="306816" cy="3176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BEF3CC7-D75D-F55F-CB7E-EE428A86A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24851" y="3862551"/>
                  <a:ext cx="1741754" cy="23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B16E42E-7080-17DA-0472-B7CB6D36A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4382" y="7661145"/>
                <a:ext cx="737633" cy="186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E8EE2B-8B56-E6F3-A53E-CD13C3710426}"/>
                </a:ext>
              </a:extLst>
            </p:cNvPr>
            <p:cNvSpPr txBox="1"/>
            <p:nvPr/>
          </p:nvSpPr>
          <p:spPr>
            <a:xfrm>
              <a:off x="5255346" y="4996385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85F0788-0407-7EF6-C30E-9D76D74162C7}"/>
                    </a:ext>
                  </a:extLst>
                </p:cNvPr>
                <p:cNvSpPr txBox="1"/>
                <p:nvPr/>
              </p:nvSpPr>
              <p:spPr>
                <a:xfrm>
                  <a:off x="5623249" y="4622260"/>
                  <a:ext cx="316515" cy="1496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85F0788-0407-7EF6-C30E-9D76D7416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249" y="4622260"/>
                  <a:ext cx="316515" cy="149653"/>
                </a:xfrm>
                <a:prstGeom prst="rect">
                  <a:avLst/>
                </a:prstGeom>
                <a:blipFill>
                  <a:blip r:embed="rId8"/>
                  <a:stretch>
                    <a:fillRect l="-9091" r="-4545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DEDBA3-D0F4-0B76-F949-65AFC4A1627B}"/>
                  </a:ext>
                </a:extLst>
              </p:cNvPr>
              <p:cNvSpPr txBox="1"/>
              <p:nvPr/>
            </p:nvSpPr>
            <p:spPr>
              <a:xfrm>
                <a:off x="3323361" y="4633486"/>
                <a:ext cx="19345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DDEDBA3-D0F4-0B76-F949-65AFC4A16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61" y="4633486"/>
                <a:ext cx="193451" cy="153888"/>
              </a:xfrm>
              <a:prstGeom prst="rect">
                <a:avLst/>
              </a:prstGeom>
              <a:blipFill>
                <a:blip r:embed="rId5"/>
                <a:stretch>
                  <a:fillRect l="-15625" r="-312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2DA07A-167C-AB61-1195-C7B91E21EFC8}"/>
                  </a:ext>
                </a:extLst>
              </p:cNvPr>
              <p:cNvSpPr txBox="1"/>
              <p:nvPr/>
            </p:nvSpPr>
            <p:spPr>
              <a:xfrm>
                <a:off x="4871651" y="4464721"/>
                <a:ext cx="19345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82DA07A-167C-AB61-1195-C7B91E21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651" y="4464721"/>
                <a:ext cx="193451" cy="153888"/>
              </a:xfrm>
              <a:prstGeom prst="rect">
                <a:avLst/>
              </a:prstGeom>
              <a:blipFill>
                <a:blip r:embed="rId5"/>
                <a:stretch>
                  <a:fillRect l="-15625" r="-3125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79291AE1-4E85-7752-AF20-1EEC1F5C4C6C}"/>
              </a:ext>
            </a:extLst>
          </p:cNvPr>
          <p:cNvSpPr txBox="1"/>
          <p:nvPr/>
        </p:nvSpPr>
        <p:spPr>
          <a:xfrm>
            <a:off x="1130048" y="44838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5F6764-4A09-756B-C9AA-69C4B1C8F951}"/>
              </a:ext>
            </a:extLst>
          </p:cNvPr>
          <p:cNvSpPr txBox="1"/>
          <p:nvPr/>
        </p:nvSpPr>
        <p:spPr>
          <a:xfrm>
            <a:off x="1130048" y="605934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BE271-0387-9607-653D-9768D084C6C8}"/>
              </a:ext>
            </a:extLst>
          </p:cNvPr>
          <p:cNvSpPr txBox="1"/>
          <p:nvPr/>
        </p:nvSpPr>
        <p:spPr>
          <a:xfrm>
            <a:off x="2659014" y="445925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D0E260-B79A-0622-46F4-69219DD7106F}"/>
              </a:ext>
            </a:extLst>
          </p:cNvPr>
          <p:cNvSpPr txBox="1"/>
          <p:nvPr/>
        </p:nvSpPr>
        <p:spPr>
          <a:xfrm>
            <a:off x="3985309" y="448108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79" name="Content Placeholder 78" descr="A graph with a line&#10;&#10;Description automatically generated">
            <a:extLst>
              <a:ext uri="{FF2B5EF4-FFF2-40B4-BE49-F238E27FC236}">
                <a16:creationId xmlns:a16="http://schemas.microsoft.com/office/drawing/2014/main" id="{5EE8DC6C-0942-D6D2-7265-97704E33C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74" y="6058635"/>
            <a:ext cx="4030414" cy="1612165"/>
          </a:xfrm>
        </p:spPr>
      </p:pic>
    </p:spTree>
    <p:extLst>
      <p:ext uri="{BB962C8B-B14F-4D97-AF65-F5344CB8AC3E}">
        <p14:creationId xmlns:p14="http://schemas.microsoft.com/office/powerpoint/2010/main" val="17850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62F0F93-2B6A-B245-027D-C537576E5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" t="27221" b="39220"/>
          <a:stretch/>
        </p:blipFill>
        <p:spPr>
          <a:xfrm>
            <a:off x="2862425" y="4953001"/>
            <a:ext cx="3073333" cy="1288686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4C8D0CCD-6805-D062-BCFD-37095034C1E5}"/>
              </a:ext>
            </a:extLst>
          </p:cNvPr>
          <p:cNvGrpSpPr/>
          <p:nvPr/>
        </p:nvGrpSpPr>
        <p:grpSpPr>
          <a:xfrm>
            <a:off x="3343659" y="2884275"/>
            <a:ext cx="2468082" cy="3324784"/>
            <a:chOff x="5762041" y="1539786"/>
            <a:chExt cx="1708672" cy="230177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492E2A1C-A3AF-8FD8-EB8B-832C2EED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00656">
              <a:off x="5762041" y="2675791"/>
              <a:ext cx="410548" cy="43289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FE5A240-E843-E8A3-D234-B6F275B92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332733">
              <a:off x="6963684" y="2726022"/>
              <a:ext cx="415544" cy="438159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666AA6F-C1D1-9EE9-B2B7-B4E771B85766}"/>
                </a:ext>
              </a:extLst>
            </p:cNvPr>
            <p:cNvCxnSpPr>
              <a:cxnSpLocks/>
            </p:cNvCxnSpPr>
            <p:nvPr/>
          </p:nvCxnSpPr>
          <p:spPr>
            <a:xfrm>
              <a:off x="5924202" y="2766060"/>
              <a:ext cx="12629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83523E-EFFB-3EDD-57C6-527A9DFCCEFB}"/>
                </a:ext>
              </a:extLst>
            </p:cNvPr>
            <p:cNvCxnSpPr>
              <a:cxnSpLocks/>
            </p:cNvCxnSpPr>
            <p:nvPr/>
          </p:nvCxnSpPr>
          <p:spPr>
            <a:xfrm>
              <a:off x="6601968" y="3841559"/>
              <a:ext cx="8687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C28E974-2C22-011B-A183-AF5AC57A8A6E}"/>
                    </a:ext>
                  </a:extLst>
                </p:cNvPr>
                <p:cNvSpPr txBox="1"/>
                <p:nvPr/>
              </p:nvSpPr>
              <p:spPr>
                <a:xfrm>
                  <a:off x="6822507" y="3617116"/>
                  <a:ext cx="452965" cy="161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1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17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517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517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517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C28E974-2C22-011B-A183-AF5AC57A8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507" y="3617116"/>
                  <a:ext cx="452965" cy="161628"/>
                </a:xfrm>
                <a:prstGeom prst="rect">
                  <a:avLst/>
                </a:prstGeom>
                <a:blipFill>
                  <a:blip r:embed="rId4"/>
                  <a:stretch>
                    <a:fillRect l="-6542" r="-2804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DF086B-EF48-252E-7830-F51738E9FC91}"/>
                </a:ext>
              </a:extLst>
            </p:cNvPr>
            <p:cNvSpPr txBox="1"/>
            <p:nvPr/>
          </p:nvSpPr>
          <p:spPr>
            <a:xfrm>
              <a:off x="6232209" y="1539786"/>
              <a:ext cx="654987" cy="340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1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35881B4-1877-0951-66EF-59EB38653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6" b="66910"/>
          <a:stretch/>
        </p:blipFill>
        <p:spPr>
          <a:xfrm>
            <a:off x="-1249225" y="3518495"/>
            <a:ext cx="4192818" cy="183040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139091-9BE8-6ABA-AFF8-1094AA9CC168}"/>
              </a:ext>
            </a:extLst>
          </p:cNvPr>
          <p:cNvCxnSpPr>
            <a:cxnSpLocks/>
          </p:cNvCxnSpPr>
          <p:nvPr/>
        </p:nvCxnSpPr>
        <p:spPr>
          <a:xfrm flipH="1">
            <a:off x="1347609" y="4949746"/>
            <a:ext cx="515945" cy="46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98F3E8-5473-B57D-B83A-0269FA944494}"/>
              </a:ext>
            </a:extLst>
          </p:cNvPr>
          <p:cNvGrpSpPr/>
          <p:nvPr/>
        </p:nvGrpSpPr>
        <p:grpSpPr>
          <a:xfrm>
            <a:off x="1863553" y="3821217"/>
            <a:ext cx="1445542" cy="1116645"/>
            <a:chOff x="2592262" y="2063786"/>
            <a:chExt cx="1000760" cy="77306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07D3C4-69D3-B125-1B6C-FF86AA8C4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027" t="33379" r="21495" b="24775"/>
            <a:stretch/>
          </p:blipFill>
          <p:spPr>
            <a:xfrm>
              <a:off x="2592262" y="2063786"/>
              <a:ext cx="1000760" cy="77306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3916AE-5201-FE63-5798-A31805ECB88D}"/>
                </a:ext>
              </a:extLst>
            </p:cNvPr>
            <p:cNvCxnSpPr/>
            <p:nvPr/>
          </p:nvCxnSpPr>
          <p:spPr>
            <a:xfrm>
              <a:off x="3035907" y="2556178"/>
              <a:ext cx="1469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9F4076-1B24-46F6-11C9-4A68A655A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1739" y="2556178"/>
              <a:ext cx="0" cy="102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5909775-BB79-0BC2-56D6-339D5DC902AB}"/>
                    </a:ext>
                  </a:extLst>
                </p:cNvPr>
                <p:cNvSpPr txBox="1"/>
                <p:nvPr/>
              </p:nvSpPr>
              <p:spPr>
                <a:xfrm>
                  <a:off x="2927612" y="2330683"/>
                  <a:ext cx="314509" cy="161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1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17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517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sz="1517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5909775-BB79-0BC2-56D6-339D5DC90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7612" y="2330683"/>
                  <a:ext cx="314509" cy="161628"/>
                </a:xfrm>
                <a:prstGeom prst="rect">
                  <a:avLst/>
                </a:prstGeom>
                <a:blipFill>
                  <a:blip r:embed="rId6"/>
                  <a:stretch>
                    <a:fillRect l="-5333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061DC8-3080-708E-5BC6-417863C8D2D3}"/>
              </a:ext>
            </a:extLst>
          </p:cNvPr>
          <p:cNvCxnSpPr>
            <a:cxnSpLocks/>
          </p:cNvCxnSpPr>
          <p:nvPr/>
        </p:nvCxnSpPr>
        <p:spPr>
          <a:xfrm>
            <a:off x="-365030" y="7635863"/>
            <a:ext cx="2001613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E3C3C1-A85B-404C-E393-F77C6930F6A7}"/>
                  </a:ext>
                </a:extLst>
              </p:cNvPr>
              <p:cNvSpPr txBox="1"/>
              <p:nvPr/>
            </p:nvSpPr>
            <p:spPr>
              <a:xfrm>
                <a:off x="520243" y="6039472"/>
                <a:ext cx="654282" cy="23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1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17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517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517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51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E3C3C1-A85B-404C-E393-F77C6930F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3" y="6039472"/>
                <a:ext cx="654282" cy="233462"/>
              </a:xfrm>
              <a:prstGeom prst="rect">
                <a:avLst/>
              </a:prstGeom>
              <a:blipFill>
                <a:blip r:embed="rId7"/>
                <a:stretch>
                  <a:fillRect l="-6481" r="-1852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13632-A64E-D185-8D28-8D182E4EF517}"/>
              </a:ext>
            </a:extLst>
          </p:cNvPr>
          <p:cNvCxnSpPr/>
          <p:nvPr/>
        </p:nvCxnSpPr>
        <p:spPr>
          <a:xfrm>
            <a:off x="304428" y="5035048"/>
            <a:ext cx="0" cy="170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9525FD-4E8E-153A-AC34-DEC6F4E665E6}"/>
              </a:ext>
            </a:extLst>
          </p:cNvPr>
          <p:cNvCxnSpPr/>
          <p:nvPr/>
        </p:nvCxnSpPr>
        <p:spPr>
          <a:xfrm>
            <a:off x="1355565" y="5040551"/>
            <a:ext cx="0" cy="170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12185D-EBB0-E1CA-222B-6737DBDB7D03}"/>
              </a:ext>
            </a:extLst>
          </p:cNvPr>
          <p:cNvCxnSpPr>
            <a:cxnSpLocks/>
          </p:cNvCxnSpPr>
          <p:nvPr/>
        </p:nvCxnSpPr>
        <p:spPr>
          <a:xfrm>
            <a:off x="298925" y="5117598"/>
            <a:ext cx="1056640" cy="2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3D6BD0-FA50-4667-09B2-B1AD9DE12B96}"/>
                  </a:ext>
                </a:extLst>
              </p:cNvPr>
              <p:cNvSpPr txBox="1"/>
              <p:nvPr/>
            </p:nvSpPr>
            <p:spPr>
              <a:xfrm>
                <a:off x="635777" y="5197396"/>
                <a:ext cx="391517" cy="311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2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22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22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3D6BD0-FA50-4667-09B2-B1AD9DE12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77" y="5197396"/>
                <a:ext cx="391517" cy="311175"/>
              </a:xfrm>
              <a:prstGeom prst="rect">
                <a:avLst/>
              </a:prstGeom>
              <a:blipFill>
                <a:blip r:embed="rId8"/>
                <a:stretch>
                  <a:fillRect l="-13846" r="-461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>
            <a:extLst>
              <a:ext uri="{FF2B5EF4-FFF2-40B4-BE49-F238E27FC236}">
                <a16:creationId xmlns:a16="http://schemas.microsoft.com/office/drawing/2014/main" id="{F735D18B-526E-6544-402F-F2FEF0DFC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21" b="40099"/>
          <a:stretch/>
        </p:blipFill>
        <p:spPr>
          <a:xfrm>
            <a:off x="6253966" y="5429940"/>
            <a:ext cx="2252641" cy="8967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71AB251-5F90-6FE7-94D7-4506D1F9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91452">
            <a:off x="6583327" y="5320769"/>
            <a:ext cx="328403" cy="3462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9EC9677-071C-6959-6AF8-240F44F0C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49947">
            <a:off x="7014594" y="5102491"/>
            <a:ext cx="300927" cy="317304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983BEA-1A14-F2B8-5F33-8F7BC540B7C8}"/>
              </a:ext>
            </a:extLst>
          </p:cNvPr>
          <p:cNvCxnSpPr>
            <a:cxnSpLocks/>
          </p:cNvCxnSpPr>
          <p:nvPr/>
        </p:nvCxnSpPr>
        <p:spPr>
          <a:xfrm rot="1101494" flipV="1">
            <a:off x="6724077" y="5076226"/>
            <a:ext cx="370104" cy="379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842154-092E-E221-95D5-768E2423091C}"/>
              </a:ext>
            </a:extLst>
          </p:cNvPr>
          <p:cNvCxnSpPr>
            <a:cxnSpLocks/>
          </p:cNvCxnSpPr>
          <p:nvPr/>
        </p:nvCxnSpPr>
        <p:spPr>
          <a:xfrm rot="1101494" flipH="1" flipV="1">
            <a:off x="6736691" y="4968976"/>
            <a:ext cx="203176" cy="297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F84E22-D9D4-D0BA-7DD7-84863A83F937}"/>
              </a:ext>
            </a:extLst>
          </p:cNvPr>
          <p:cNvGrpSpPr/>
          <p:nvPr/>
        </p:nvGrpSpPr>
        <p:grpSpPr>
          <a:xfrm rot="4055131">
            <a:off x="7461220" y="4961989"/>
            <a:ext cx="720154" cy="675275"/>
            <a:chOff x="9291488" y="2769584"/>
            <a:chExt cx="498568" cy="46749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672C56A-89AB-CA97-31EC-240A22F14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989958">
              <a:off x="9348618" y="3003539"/>
              <a:ext cx="227356" cy="23972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9826E66-0E0A-AC86-B318-0F99B819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8453">
              <a:off x="9581722" y="2769584"/>
              <a:ext cx="208334" cy="219672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1FCE44B-BF93-426E-5852-5F227225C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0695" y="2807030"/>
              <a:ext cx="256226" cy="2629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CF83C84-86AC-3E71-704C-A1EAF45944BE}"/>
                </a:ext>
              </a:extLst>
            </p:cNvPr>
            <p:cNvCxnSpPr>
              <a:cxnSpLocks/>
            </p:cNvCxnSpPr>
            <p:nvPr/>
          </p:nvCxnSpPr>
          <p:spPr>
            <a:xfrm rot="18646363" flipH="1" flipV="1">
              <a:off x="9373766" y="2795861"/>
              <a:ext cx="61532" cy="2260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DE84D26-928D-0005-2710-84ADCD7F0263}"/>
              </a:ext>
            </a:extLst>
          </p:cNvPr>
          <p:cNvCxnSpPr>
            <a:cxnSpLocks/>
          </p:cNvCxnSpPr>
          <p:nvPr/>
        </p:nvCxnSpPr>
        <p:spPr>
          <a:xfrm rot="1101494" flipV="1">
            <a:off x="6828767" y="4749637"/>
            <a:ext cx="1011810" cy="377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CB1E5E-67C0-E110-AED8-09C230B4952C}"/>
              </a:ext>
            </a:extLst>
          </p:cNvPr>
          <p:cNvCxnSpPr>
            <a:cxnSpLocks/>
          </p:cNvCxnSpPr>
          <p:nvPr/>
        </p:nvCxnSpPr>
        <p:spPr>
          <a:xfrm>
            <a:off x="7644103" y="6321458"/>
            <a:ext cx="838601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6B53391-C529-88D1-57AD-D4D83B49C444}"/>
                  </a:ext>
                </a:extLst>
              </p:cNvPr>
              <p:cNvSpPr txBox="1"/>
              <p:nvPr/>
            </p:nvSpPr>
            <p:spPr>
              <a:xfrm>
                <a:off x="7546406" y="5997263"/>
                <a:ext cx="653883" cy="23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1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17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517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517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51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6B53391-C529-88D1-57AD-D4D83B49C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406" y="5997263"/>
                <a:ext cx="653883" cy="233462"/>
              </a:xfrm>
              <a:prstGeom prst="rect">
                <a:avLst/>
              </a:prstGeom>
              <a:blipFill>
                <a:blip r:embed="rId9"/>
                <a:stretch>
                  <a:fillRect l="-6542" r="-2804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F158366A-7200-1E49-CD95-BEF0C0969C47}"/>
              </a:ext>
            </a:extLst>
          </p:cNvPr>
          <p:cNvSpPr txBox="1"/>
          <p:nvPr/>
        </p:nvSpPr>
        <p:spPr>
          <a:xfrm>
            <a:off x="6843831" y="2886763"/>
            <a:ext cx="9460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BE473EF-0AF7-C813-980F-99BFD26C0AE2}"/>
                  </a:ext>
                </a:extLst>
              </p:cNvPr>
              <p:cNvSpPr txBox="1"/>
              <p:nvPr/>
            </p:nvSpPr>
            <p:spPr>
              <a:xfrm>
                <a:off x="4342831" y="4294285"/>
                <a:ext cx="391517" cy="311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2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22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22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BE473EF-0AF7-C813-980F-99BFD26C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831" y="4294285"/>
                <a:ext cx="391517" cy="311175"/>
              </a:xfrm>
              <a:prstGeom prst="rect">
                <a:avLst/>
              </a:prstGeom>
              <a:blipFill>
                <a:blip r:embed="rId10"/>
                <a:stretch>
                  <a:fillRect l="-13846" r="-461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9D3DAFA-9F2D-E27E-A893-2D51D6F789C7}"/>
                  </a:ext>
                </a:extLst>
              </p:cNvPr>
              <p:cNvSpPr txBox="1"/>
              <p:nvPr/>
            </p:nvSpPr>
            <p:spPr>
              <a:xfrm>
                <a:off x="7111164" y="4555458"/>
                <a:ext cx="391517" cy="311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2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22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22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9D3DAFA-9F2D-E27E-A893-2D51D6F7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164" y="4555458"/>
                <a:ext cx="391517" cy="311175"/>
              </a:xfrm>
              <a:prstGeom prst="rect">
                <a:avLst/>
              </a:prstGeom>
              <a:blipFill>
                <a:blip r:embed="rId11"/>
                <a:stretch>
                  <a:fillRect l="-15625" r="-468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18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753</TotalTime>
  <Words>52</Words>
  <Application>Microsoft Office PowerPoint</Application>
  <PresentationFormat>A4 Paper (210x297 mm)</PresentationFormat>
  <Paragraphs>29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Kowalewski</dc:creator>
  <cp:lastModifiedBy>Jakub Kowalewski</cp:lastModifiedBy>
  <cp:revision>3</cp:revision>
  <dcterms:created xsi:type="dcterms:W3CDTF">2023-12-11T01:49:07Z</dcterms:created>
  <dcterms:modified xsi:type="dcterms:W3CDTF">2023-12-11T14:22:17Z</dcterms:modified>
</cp:coreProperties>
</file>