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3390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4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23C0-37B2-442D-9EED-A15DF02B86A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triangle with a green line&#10;&#10;Description automatically generated">
            <a:extLst>
              <a:ext uri="{FF2B5EF4-FFF2-40B4-BE49-F238E27FC236}">
                <a16:creationId xmlns:a16="http://schemas.microsoft.com/office/drawing/2014/main" id="{0B48FCFF-1A55-B63B-65C1-A5B57689A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01" y="4194828"/>
            <a:ext cx="859536" cy="857172"/>
          </a:xfrm>
          <a:prstGeom prst="rect">
            <a:avLst/>
          </a:prstGeom>
        </p:spPr>
      </p:pic>
      <p:pic>
        <p:nvPicPr>
          <p:cNvPr id="7" name="Picture 6" descr="A grey circle with blue and green ears&#10;&#10;Description automatically generated">
            <a:extLst>
              <a:ext uri="{FF2B5EF4-FFF2-40B4-BE49-F238E27FC236}">
                <a16:creationId xmlns:a16="http://schemas.microsoft.com/office/drawing/2014/main" id="{7C6F209A-4599-5F3F-209E-DC49BFE57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10" y="4432786"/>
            <a:ext cx="861969" cy="612489"/>
          </a:xfrm>
          <a:prstGeom prst="rect">
            <a:avLst/>
          </a:prstGeom>
        </p:spPr>
      </p:pic>
      <p:pic>
        <p:nvPicPr>
          <p:cNvPr id="9" name="Picture 8" descr="A grey circle with blue spikes&#10;&#10;Description automatically generated">
            <a:extLst>
              <a:ext uri="{FF2B5EF4-FFF2-40B4-BE49-F238E27FC236}">
                <a16:creationId xmlns:a16="http://schemas.microsoft.com/office/drawing/2014/main" id="{EC43B5D1-58DD-6038-25E2-68D373F4B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39" y="4376889"/>
            <a:ext cx="861969" cy="67511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C22647-5875-8FA3-10CC-A98DFD1A9CD0}"/>
              </a:ext>
            </a:extLst>
          </p:cNvPr>
          <p:cNvSpPr/>
          <p:nvPr/>
        </p:nvSpPr>
        <p:spPr>
          <a:xfrm>
            <a:off x="5292402" y="4420926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3AD6F2-83EA-E318-D7DA-0ACF465201B9}"/>
                  </a:ext>
                </a:extLst>
              </p:cNvPr>
              <p:cNvSpPr txBox="1"/>
              <p:nvPr/>
            </p:nvSpPr>
            <p:spPr>
              <a:xfrm>
                <a:off x="3947730" y="4906371"/>
                <a:ext cx="19952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3AD6F2-83EA-E318-D7DA-0ACF46520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30" y="4906371"/>
                <a:ext cx="199527" cy="153888"/>
              </a:xfrm>
              <a:prstGeom prst="rect">
                <a:avLst/>
              </a:prstGeom>
              <a:blipFill>
                <a:blip r:embed="rId5"/>
                <a:stretch>
                  <a:fillRect l="-1562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306212-15FF-BC3E-B826-8AD36BB7C10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035425" y="4594376"/>
            <a:ext cx="250062" cy="306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E69F42-3622-E35F-847F-72A079AE9711}"/>
              </a:ext>
            </a:extLst>
          </p:cNvPr>
          <p:cNvGrpSpPr/>
          <p:nvPr/>
        </p:nvGrpSpPr>
        <p:grpSpPr>
          <a:xfrm>
            <a:off x="4071243" y="4194828"/>
            <a:ext cx="428488" cy="399548"/>
            <a:chOff x="4117019" y="4191475"/>
            <a:chExt cx="428488" cy="399548"/>
          </a:xfrm>
        </p:grpSpPr>
        <p:pic>
          <p:nvPicPr>
            <p:cNvPr id="34" name="Picture 33" descr="A line drawing of a line&#10;&#10;Description automatically generated with medium confidence">
              <a:extLst>
                <a:ext uri="{FF2B5EF4-FFF2-40B4-BE49-F238E27FC236}">
                  <a16:creationId xmlns:a16="http://schemas.microsoft.com/office/drawing/2014/main" id="{C4769E11-2EB0-156F-D235-A332F1CAB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t="25785" r="18643" b="17089"/>
            <a:stretch/>
          </p:blipFill>
          <p:spPr>
            <a:xfrm>
              <a:off x="4117019" y="4236398"/>
              <a:ext cx="428488" cy="3546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036647-E907-66DF-1781-F6E6A85BBABD}"/>
                </a:ext>
              </a:extLst>
            </p:cNvPr>
            <p:cNvCxnSpPr/>
            <p:nvPr/>
          </p:nvCxnSpPr>
          <p:spPr>
            <a:xfrm>
              <a:off x="4287580" y="4360456"/>
              <a:ext cx="87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BC3AA2-7F4F-E2AA-2368-6FA7BDBFCB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810" y="4363340"/>
              <a:ext cx="1" cy="1280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5288EE-F535-ED42-832B-670B8EEDFF27}"/>
                    </a:ext>
                  </a:extLst>
                </p:cNvPr>
                <p:cNvSpPr txBox="1"/>
                <p:nvPr/>
              </p:nvSpPr>
              <p:spPr>
                <a:xfrm>
                  <a:off x="4208420" y="4191475"/>
                  <a:ext cx="148795" cy="746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en-US" sz="1050" i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5288EE-F535-ED42-832B-670B8EEDF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420" y="4191475"/>
                  <a:ext cx="148795" cy="7466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83333" b="-1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98F277-26B2-7F3E-2BA9-F26412C25540}"/>
              </a:ext>
            </a:extLst>
          </p:cNvPr>
          <p:cNvCxnSpPr>
            <a:cxnSpLocks/>
          </p:cNvCxnSpPr>
          <p:nvPr/>
        </p:nvCxnSpPr>
        <p:spPr>
          <a:xfrm>
            <a:off x="5933115" y="4770789"/>
            <a:ext cx="31250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89855D-6276-DDBE-3478-D679CB41E4DC}"/>
                  </a:ext>
                </a:extLst>
              </p:cNvPr>
              <p:cNvSpPr txBox="1"/>
              <p:nvPr/>
            </p:nvSpPr>
            <p:spPr>
              <a:xfrm>
                <a:off x="5986479" y="4593340"/>
                <a:ext cx="61618" cy="74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050" i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89855D-6276-DDBE-3478-D679CB41E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479" y="4593340"/>
                <a:ext cx="61618" cy="74668"/>
              </a:xfrm>
              <a:prstGeom prst="rect">
                <a:avLst/>
              </a:prstGeom>
              <a:blipFill>
                <a:blip r:embed="rId8"/>
                <a:stretch>
                  <a:fillRect l="-70000" r="-110000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D30F1D77-E9AE-E656-1E23-C802CA916B82}"/>
              </a:ext>
            </a:extLst>
          </p:cNvPr>
          <p:cNvGrpSpPr/>
          <p:nvPr/>
        </p:nvGrpSpPr>
        <p:grpSpPr>
          <a:xfrm>
            <a:off x="5578006" y="4153116"/>
            <a:ext cx="703570" cy="50738"/>
            <a:chOff x="1105491" y="6656786"/>
            <a:chExt cx="1306140" cy="10456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98597D-4068-CE09-F37F-BE6D86B7F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420" y="6711451"/>
              <a:ext cx="1305211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29E8E1-BE8F-25E1-A1EB-25348324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91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6B4EE1-05AE-B6ED-C6B1-C879442F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597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EAEABE-915E-307C-5ADB-E493F901BFF1}"/>
                  </a:ext>
                </a:extLst>
              </p:cNvPr>
              <p:cNvSpPr txBox="1"/>
              <p:nvPr/>
            </p:nvSpPr>
            <p:spPr>
              <a:xfrm>
                <a:off x="4886087" y="4011975"/>
                <a:ext cx="104205" cy="74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EAEABE-915E-307C-5ADB-E493F901B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087" y="4011975"/>
                <a:ext cx="104205" cy="74668"/>
              </a:xfrm>
              <a:prstGeom prst="rect">
                <a:avLst/>
              </a:prstGeom>
              <a:blipFill>
                <a:blip r:embed="rId5"/>
                <a:stretch>
                  <a:fillRect l="-47059" r="-82353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19880F0-F80B-DFDE-FACD-0493166A3698}"/>
                  </a:ext>
                </a:extLst>
              </p:cNvPr>
              <p:cNvSpPr txBox="1"/>
              <p:nvPr/>
            </p:nvSpPr>
            <p:spPr>
              <a:xfrm>
                <a:off x="5877688" y="4006580"/>
                <a:ext cx="104205" cy="74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19880F0-F80B-DFDE-FACD-0493166A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688" y="4006580"/>
                <a:ext cx="104205" cy="74668"/>
              </a:xfrm>
              <a:prstGeom prst="rect">
                <a:avLst/>
              </a:prstGeom>
              <a:blipFill>
                <a:blip r:embed="rId9"/>
                <a:stretch>
                  <a:fillRect l="-41176" r="-82353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B247535-CA04-0B21-BCF0-17ACB1F86BCC}"/>
              </a:ext>
            </a:extLst>
          </p:cNvPr>
          <p:cNvGrpSpPr/>
          <p:nvPr/>
        </p:nvGrpSpPr>
        <p:grpSpPr>
          <a:xfrm>
            <a:off x="5502282" y="4372851"/>
            <a:ext cx="447164" cy="406011"/>
            <a:chOff x="4555772" y="5185216"/>
            <a:chExt cx="830135" cy="836773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3366F3F-55DE-F506-54A9-8612A341424B}"/>
                </a:ext>
              </a:extLst>
            </p:cNvPr>
            <p:cNvSpPr/>
            <p:nvPr/>
          </p:nvSpPr>
          <p:spPr>
            <a:xfrm rot="16200000">
              <a:off x="4562947" y="5199029"/>
              <a:ext cx="822960" cy="822960"/>
            </a:xfrm>
            <a:prstGeom prst="arc">
              <a:avLst>
                <a:gd name="adj1" fmla="val 15426138"/>
                <a:gd name="adj2" fmla="val 823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73EB51E-2CC8-7AF2-1DCD-6484961309A8}"/>
                </a:ext>
              </a:extLst>
            </p:cNvPr>
            <p:cNvSpPr/>
            <p:nvPr/>
          </p:nvSpPr>
          <p:spPr>
            <a:xfrm>
              <a:off x="5058773" y="518521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B357548-D0B4-BB6F-F5F3-D985D89D0108}"/>
                </a:ext>
              </a:extLst>
            </p:cNvPr>
            <p:cNvSpPr/>
            <p:nvPr/>
          </p:nvSpPr>
          <p:spPr>
            <a:xfrm>
              <a:off x="4555772" y="569417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Arc 74">
            <a:extLst>
              <a:ext uri="{FF2B5EF4-FFF2-40B4-BE49-F238E27FC236}">
                <a16:creationId xmlns:a16="http://schemas.microsoft.com/office/drawing/2014/main" id="{B24D5EAC-66EF-E25C-9EBF-CA456D0286B0}"/>
              </a:ext>
            </a:extLst>
          </p:cNvPr>
          <p:cNvSpPr/>
          <p:nvPr/>
        </p:nvSpPr>
        <p:spPr>
          <a:xfrm rot="18869482">
            <a:off x="4555652" y="4254829"/>
            <a:ext cx="822960" cy="822960"/>
          </a:xfrm>
          <a:prstGeom prst="arc">
            <a:avLst>
              <a:gd name="adj1" fmla="val 15426138"/>
              <a:gd name="adj2" fmla="val 8235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3A1699-87B1-726C-3123-0FAD00EF0E27}"/>
              </a:ext>
            </a:extLst>
          </p:cNvPr>
          <p:cNvGrpSpPr/>
          <p:nvPr/>
        </p:nvGrpSpPr>
        <p:grpSpPr>
          <a:xfrm flipH="1">
            <a:off x="5922002" y="4372851"/>
            <a:ext cx="447164" cy="406011"/>
            <a:chOff x="4555772" y="5185216"/>
            <a:chExt cx="830135" cy="836773"/>
          </a:xfrm>
        </p:grpSpPr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013999D7-7D66-57B9-046F-7C2FC639B25C}"/>
                </a:ext>
              </a:extLst>
            </p:cNvPr>
            <p:cNvSpPr/>
            <p:nvPr/>
          </p:nvSpPr>
          <p:spPr>
            <a:xfrm rot="16200000">
              <a:off x="4562947" y="5199029"/>
              <a:ext cx="822960" cy="822960"/>
            </a:xfrm>
            <a:prstGeom prst="arc">
              <a:avLst>
                <a:gd name="adj1" fmla="val 15426138"/>
                <a:gd name="adj2" fmla="val 823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6F5DD0C-97AD-74CC-FF3F-736EDB2A2DD0}"/>
                </a:ext>
              </a:extLst>
            </p:cNvPr>
            <p:cNvSpPr/>
            <p:nvPr/>
          </p:nvSpPr>
          <p:spPr>
            <a:xfrm>
              <a:off x="5058773" y="518521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BCD8254-7B3E-FBC5-3B26-25B9824838C5}"/>
                </a:ext>
              </a:extLst>
            </p:cNvPr>
            <p:cNvSpPr/>
            <p:nvPr/>
          </p:nvSpPr>
          <p:spPr>
            <a:xfrm>
              <a:off x="4555772" y="569417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FBD5AB7-58EA-20F1-1EC9-EDA88146D8CD}"/>
              </a:ext>
            </a:extLst>
          </p:cNvPr>
          <p:cNvGrpSpPr/>
          <p:nvPr/>
        </p:nvGrpSpPr>
        <p:grpSpPr>
          <a:xfrm>
            <a:off x="4614228" y="4156787"/>
            <a:ext cx="703570" cy="50738"/>
            <a:chOff x="1105491" y="6656786"/>
            <a:chExt cx="1306140" cy="104569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13BEAA6-9E82-720F-4732-05B0CABEF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420" y="6711451"/>
              <a:ext cx="1305211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327378-7DDF-D683-1152-4471ECABD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91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7154CC1-218A-794C-AB61-6DF4A7E88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597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1D65639-01CA-EDAE-3B2C-0AFC43F1019D}"/>
                  </a:ext>
                </a:extLst>
              </p:cNvPr>
              <p:cNvSpPr txBox="1"/>
              <p:nvPr/>
            </p:nvSpPr>
            <p:spPr>
              <a:xfrm rot="16200000">
                <a:off x="3523834" y="6235826"/>
                <a:ext cx="37593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100" i="1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1D65639-01CA-EDAE-3B2C-0AFC43F10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23834" y="6235826"/>
                <a:ext cx="375936" cy="169277"/>
              </a:xfrm>
              <a:prstGeom prst="rect">
                <a:avLst/>
              </a:prstGeom>
              <a:blipFill>
                <a:blip r:embed="rId10"/>
                <a:stretch>
                  <a:fillRect t="-8065" r="-35714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8E69B4A3-BE33-344A-FAE7-214981507706}"/>
              </a:ext>
            </a:extLst>
          </p:cNvPr>
          <p:cNvSpPr txBox="1"/>
          <p:nvPr/>
        </p:nvSpPr>
        <p:spPr>
          <a:xfrm>
            <a:off x="4567563" y="7369950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Fractal depth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52415FD-7017-CD29-26F6-4DCF35E3DF6D}"/>
              </a:ext>
            </a:extLst>
          </p:cNvPr>
          <p:cNvSpPr/>
          <p:nvPr/>
        </p:nvSpPr>
        <p:spPr>
          <a:xfrm rot="18869482">
            <a:off x="5517481" y="4231532"/>
            <a:ext cx="822960" cy="822960"/>
          </a:xfrm>
          <a:prstGeom prst="arc">
            <a:avLst>
              <a:gd name="adj1" fmla="val 15426138"/>
              <a:gd name="adj2" fmla="val 8235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3A46D8-2CAF-EB04-A4B3-6E65BDCFB9A2}"/>
              </a:ext>
            </a:extLst>
          </p:cNvPr>
          <p:cNvSpPr/>
          <p:nvPr/>
        </p:nvSpPr>
        <p:spPr>
          <a:xfrm>
            <a:off x="4589147" y="4418479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23164-0AE8-AAAD-1BAE-1D36805D99D0}"/>
              </a:ext>
            </a:extLst>
          </p:cNvPr>
          <p:cNvSpPr txBox="1"/>
          <p:nvPr/>
        </p:nvSpPr>
        <p:spPr>
          <a:xfrm>
            <a:off x="3849404" y="502488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D5B18-68C8-462E-1BDD-0B31B2063A29}"/>
              </a:ext>
            </a:extLst>
          </p:cNvPr>
          <p:cNvSpPr txBox="1"/>
          <p:nvPr/>
        </p:nvSpPr>
        <p:spPr>
          <a:xfrm>
            <a:off x="4794722" y="502363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C1530-AE37-76C7-291D-E386C786AEA0}"/>
              </a:ext>
            </a:extLst>
          </p:cNvPr>
          <p:cNvSpPr txBox="1"/>
          <p:nvPr/>
        </p:nvSpPr>
        <p:spPr>
          <a:xfrm>
            <a:off x="5728494" y="502363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</a:p>
        </p:txBody>
      </p:sp>
      <p:pic>
        <p:nvPicPr>
          <p:cNvPr id="25" name="Picture 24" descr="A graph with a dotted line&#10;&#10;Description automatically generated">
            <a:extLst>
              <a:ext uri="{FF2B5EF4-FFF2-40B4-BE49-F238E27FC236}">
                <a16:creationId xmlns:a16="http://schemas.microsoft.com/office/drawing/2014/main" id="{CA3CC054-33E1-F4BC-A0AA-54D8C42019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98" y="5461467"/>
            <a:ext cx="2286000" cy="19679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57E7F0F8-E0D3-935E-D2BE-B92013B95132}"/>
              </a:ext>
            </a:extLst>
          </p:cNvPr>
          <p:cNvSpPr/>
          <p:nvPr/>
        </p:nvSpPr>
        <p:spPr>
          <a:xfrm>
            <a:off x="5550574" y="4397610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991299-7CE8-46BB-B5AB-59C32ABBD524}"/>
              </a:ext>
            </a:extLst>
          </p:cNvPr>
          <p:cNvSpPr/>
          <p:nvPr/>
        </p:nvSpPr>
        <p:spPr>
          <a:xfrm>
            <a:off x="6250279" y="4389082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4AEF46-F37E-6BCE-979E-3B84F3380C5B}"/>
              </a:ext>
            </a:extLst>
          </p:cNvPr>
          <p:cNvSpPr txBox="1"/>
          <p:nvPr/>
        </p:nvSpPr>
        <p:spPr>
          <a:xfrm>
            <a:off x="3741012" y="5220124"/>
            <a:ext cx="2552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grasp curvature vs fractal depth</a:t>
            </a:r>
          </a:p>
        </p:txBody>
      </p:sp>
    </p:spTree>
    <p:extLst>
      <p:ext uri="{BB962C8B-B14F-4D97-AF65-F5344CB8AC3E}">
        <p14:creationId xmlns:p14="http://schemas.microsoft.com/office/powerpoint/2010/main" val="415835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2489</TotalTime>
  <Words>25</Words>
  <Application>Microsoft Office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Kowalewski</dc:creator>
  <cp:lastModifiedBy>Jakub Kowalewski</cp:lastModifiedBy>
  <cp:revision>8</cp:revision>
  <dcterms:created xsi:type="dcterms:W3CDTF">2023-12-11T01:49:07Z</dcterms:created>
  <dcterms:modified xsi:type="dcterms:W3CDTF">2023-12-12T21:14:57Z</dcterms:modified>
</cp:coreProperties>
</file>