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2538" y="-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D783-3EEE-02BC-E242-4EA2AC56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D212DE-7476-8AD9-CE86-98FCD55E4EAA}"/>
              </a:ext>
            </a:extLst>
          </p:cNvPr>
          <p:cNvGrpSpPr/>
          <p:nvPr/>
        </p:nvGrpSpPr>
        <p:grpSpPr>
          <a:xfrm>
            <a:off x="842258" y="4844056"/>
            <a:ext cx="5173483" cy="4013355"/>
            <a:chOff x="991612" y="4681094"/>
            <a:chExt cx="5173483" cy="4013355"/>
          </a:xfrm>
        </p:grpSpPr>
        <p:pic>
          <p:nvPicPr>
            <p:cNvPr id="5" name="Picture 4" descr="A triangle with a green line&#10;&#10;Description automatically generated">
              <a:extLst>
                <a:ext uri="{FF2B5EF4-FFF2-40B4-BE49-F238E27FC236}">
                  <a16:creationId xmlns:a16="http://schemas.microsoft.com/office/drawing/2014/main" id="{9473F815-9D4E-940E-3632-CDBE5CABB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12" y="5022850"/>
              <a:ext cx="1600200" cy="1562065"/>
            </a:xfrm>
            <a:prstGeom prst="rect">
              <a:avLst/>
            </a:prstGeom>
          </p:spPr>
        </p:pic>
        <p:pic>
          <p:nvPicPr>
            <p:cNvPr id="7" name="Picture 6" descr="A grey circle with blue and green ears&#10;&#10;Description automatically generated">
              <a:extLst>
                <a:ext uri="{FF2B5EF4-FFF2-40B4-BE49-F238E27FC236}">
                  <a16:creationId xmlns:a16="http://schemas.microsoft.com/office/drawing/2014/main" id="{7C6F209A-4599-5F3F-209E-DC49BFE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951" y="5322600"/>
              <a:ext cx="1600200" cy="1262315"/>
            </a:xfrm>
            <a:prstGeom prst="rect">
              <a:avLst/>
            </a:prstGeom>
          </p:spPr>
        </p:pic>
        <p:pic>
          <p:nvPicPr>
            <p:cNvPr id="9" name="Picture 8" descr="A grey circle with blue spikes&#10;&#10;Description automatically generated">
              <a:extLst>
                <a:ext uri="{FF2B5EF4-FFF2-40B4-BE49-F238E27FC236}">
                  <a16:creationId xmlns:a16="http://schemas.microsoft.com/office/drawing/2014/main" id="{EC43B5D1-58DD-6038-25E2-68D373F4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90" y="5222116"/>
              <a:ext cx="1600200" cy="1391377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C22647-5875-8FA3-10CC-A98DFD1A9CD0}"/>
                </a:ext>
              </a:extLst>
            </p:cNvPr>
            <p:cNvSpPr/>
            <p:nvPr/>
          </p:nvSpPr>
          <p:spPr>
            <a:xfrm>
              <a:off x="4181118" y="5322600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AC6F41-987A-77A8-AB6A-181EA93590A9}"/>
                </a:ext>
              </a:extLst>
            </p:cNvPr>
            <p:cNvSpPr/>
            <p:nvPr/>
          </p:nvSpPr>
          <p:spPr>
            <a:xfrm>
              <a:off x="2877055" y="531260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AD6F2-83EA-E318-D7DA-0ACF465201B9}"/>
                    </a:ext>
                  </a:extLst>
                </p:cNvPr>
                <p:cNvSpPr txBox="1"/>
                <p:nvPr/>
              </p:nvSpPr>
              <p:spPr>
                <a:xfrm>
                  <a:off x="1694865" y="6399352"/>
                  <a:ext cx="1934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AD6F2-83EA-E318-D7DA-0ACF46520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865" y="6399352"/>
                  <a:ext cx="193451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 descr="A line drawing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C4769E11-2EB0-156F-D235-A332F1CA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t="25785" r="18643" b="17089"/>
            <a:stretch/>
          </p:blipFill>
          <p:spPr>
            <a:xfrm>
              <a:off x="2069525" y="4893183"/>
              <a:ext cx="684213" cy="6286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306212-15FF-BC3E-B826-8AD36BB7C10B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752278" y="5521833"/>
              <a:ext cx="659354" cy="826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36647-E907-66DF-1781-F6E6A85BBABD}"/>
                </a:ext>
              </a:extLst>
            </p:cNvPr>
            <p:cNvCxnSpPr/>
            <p:nvPr/>
          </p:nvCxnSpPr>
          <p:spPr>
            <a:xfrm>
              <a:off x="2326481" y="5114926"/>
              <a:ext cx="161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BC3AA2-7F4F-E2AA-2368-6FA7BDBFC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443" y="5112820"/>
              <a:ext cx="0" cy="242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5288EE-F535-ED42-832B-670B8EEDFF27}"/>
                    </a:ext>
                  </a:extLst>
                </p:cNvPr>
                <p:cNvSpPr txBox="1"/>
                <p:nvPr/>
              </p:nvSpPr>
              <p:spPr>
                <a:xfrm>
                  <a:off x="2266644" y="4908205"/>
                  <a:ext cx="2762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sz="1050" i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5288EE-F535-ED42-832B-670B8EED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644" y="4908205"/>
                  <a:ext cx="276229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98F277-26B2-7F3E-2BA9-F26412C25540}"/>
                </a:ext>
              </a:extLst>
            </p:cNvPr>
            <p:cNvCxnSpPr>
              <a:cxnSpLocks/>
            </p:cNvCxnSpPr>
            <p:nvPr/>
          </p:nvCxnSpPr>
          <p:spPr>
            <a:xfrm>
              <a:off x="5355589" y="6033928"/>
              <a:ext cx="58014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889855D-6276-DDBE-3478-D679CB41E4DC}"/>
                    </a:ext>
                  </a:extLst>
                </p:cNvPr>
                <p:cNvSpPr txBox="1"/>
                <p:nvPr/>
              </p:nvSpPr>
              <p:spPr>
                <a:xfrm>
                  <a:off x="5511851" y="5855894"/>
                  <a:ext cx="11439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050" i="1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889855D-6276-DDBE-3478-D679CB41E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851" y="5855894"/>
                  <a:ext cx="114390" cy="153888"/>
                </a:xfrm>
                <a:prstGeom prst="rect">
                  <a:avLst/>
                </a:prstGeom>
                <a:blipFill>
                  <a:blip r:embed="rId8"/>
                  <a:stretch>
                    <a:fillRect l="-33333" r="-22222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30F1D77-E9AE-E656-1E23-C802CA916B82}"/>
                </a:ext>
              </a:extLst>
            </p:cNvPr>
            <p:cNvGrpSpPr/>
            <p:nvPr/>
          </p:nvGrpSpPr>
          <p:grpSpPr>
            <a:xfrm>
              <a:off x="4696349" y="4819827"/>
              <a:ext cx="1306140" cy="104569"/>
              <a:chOff x="1105491" y="6656786"/>
              <a:chExt cx="1306140" cy="104569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A98597D-4068-CE09-F37F-BE6D86B7FD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420" y="6711451"/>
                <a:ext cx="1305211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129E8E1-BE8F-25E1-A1EB-253483243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491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86B4EE1-05AE-B6ED-C6B1-C879442FEE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597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EAEABE-915E-307C-5ADB-E493F901BFF1}"/>
                    </a:ext>
                  </a:extLst>
                </p:cNvPr>
                <p:cNvSpPr txBox="1"/>
                <p:nvPr/>
              </p:nvSpPr>
              <p:spPr>
                <a:xfrm>
                  <a:off x="3467137" y="4681094"/>
                  <a:ext cx="1934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EAEABE-915E-307C-5ADB-E493F901B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137" y="4681094"/>
                  <a:ext cx="19345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5625" r="-312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19880F0-F80B-DFDE-FACD-0493166A3698}"/>
                    </a:ext>
                  </a:extLst>
                </p:cNvPr>
                <p:cNvSpPr txBox="1"/>
                <p:nvPr/>
              </p:nvSpPr>
              <p:spPr>
                <a:xfrm>
                  <a:off x="5252677" y="4689018"/>
                  <a:ext cx="1934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19880F0-F80B-DFDE-FACD-0493166A3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677" y="4689018"/>
                  <a:ext cx="19345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5625" r="-312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B247535-CA04-0B21-BCF0-17ACB1F86BCC}"/>
                </a:ext>
              </a:extLst>
            </p:cNvPr>
            <p:cNvGrpSpPr/>
            <p:nvPr/>
          </p:nvGrpSpPr>
          <p:grpSpPr>
            <a:xfrm>
              <a:off x="4555772" y="5213794"/>
              <a:ext cx="830135" cy="836773"/>
              <a:chOff x="4555772" y="5185216"/>
              <a:chExt cx="830135" cy="836773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33366F3F-55DE-F506-54A9-8612A341424B}"/>
                  </a:ext>
                </a:extLst>
              </p:cNvPr>
              <p:cNvSpPr/>
              <p:nvPr/>
            </p:nvSpPr>
            <p:spPr>
              <a:xfrm rot="16200000">
                <a:off x="4562947" y="5199029"/>
                <a:ext cx="822960" cy="822960"/>
              </a:xfrm>
              <a:prstGeom prst="arc">
                <a:avLst>
                  <a:gd name="adj1" fmla="val 15426138"/>
                  <a:gd name="adj2" fmla="val 823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73EB51E-2CC8-7AF2-1DCD-6484961309A8}"/>
                  </a:ext>
                </a:extLst>
              </p:cNvPr>
              <p:cNvSpPr/>
              <p:nvPr/>
            </p:nvSpPr>
            <p:spPr>
              <a:xfrm>
                <a:off x="5058773" y="518521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B357548-D0B4-BB6F-F5F3-D985D89D0108}"/>
                  </a:ext>
                </a:extLst>
              </p:cNvPr>
              <p:cNvSpPr/>
              <p:nvPr/>
            </p:nvSpPr>
            <p:spPr>
              <a:xfrm>
                <a:off x="4555772" y="5694174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B24D5EAC-66EF-E25C-9EBF-CA456D0286B0}"/>
                </a:ext>
              </a:extLst>
            </p:cNvPr>
            <p:cNvSpPr/>
            <p:nvPr/>
          </p:nvSpPr>
          <p:spPr>
            <a:xfrm rot="18906170">
              <a:off x="2813424" y="4990777"/>
              <a:ext cx="1508760" cy="1508760"/>
            </a:xfrm>
            <a:prstGeom prst="arc">
              <a:avLst>
                <a:gd name="adj1" fmla="val 15426138"/>
                <a:gd name="adj2" fmla="val 82359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E3A1699-87B1-726C-3123-0FAD00EF0E27}"/>
                </a:ext>
              </a:extLst>
            </p:cNvPr>
            <p:cNvGrpSpPr/>
            <p:nvPr/>
          </p:nvGrpSpPr>
          <p:grpSpPr>
            <a:xfrm flipH="1">
              <a:off x="5334960" y="5213794"/>
              <a:ext cx="830135" cy="836773"/>
              <a:chOff x="4555772" y="5185216"/>
              <a:chExt cx="830135" cy="836773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013999D7-7D66-57B9-046F-7C2FC639B25C}"/>
                  </a:ext>
                </a:extLst>
              </p:cNvPr>
              <p:cNvSpPr/>
              <p:nvPr/>
            </p:nvSpPr>
            <p:spPr>
              <a:xfrm rot="16200000">
                <a:off x="4562947" y="5199029"/>
                <a:ext cx="822960" cy="822960"/>
              </a:xfrm>
              <a:prstGeom prst="arc">
                <a:avLst>
                  <a:gd name="adj1" fmla="val 15426138"/>
                  <a:gd name="adj2" fmla="val 823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F5DD0C-97AD-74CC-FF3F-736EDB2A2DD0}"/>
                  </a:ext>
                </a:extLst>
              </p:cNvPr>
              <p:cNvSpPr/>
              <p:nvPr/>
            </p:nvSpPr>
            <p:spPr>
              <a:xfrm>
                <a:off x="5058773" y="5185216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BCD8254-7B3E-FBC5-3B26-25B9824838C5}"/>
                  </a:ext>
                </a:extLst>
              </p:cNvPr>
              <p:cNvSpPr/>
              <p:nvPr/>
            </p:nvSpPr>
            <p:spPr>
              <a:xfrm>
                <a:off x="4555772" y="5694174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8BCFA4F7-87DA-458C-2AF1-3E13C3CD10DC}"/>
                </a:ext>
              </a:extLst>
            </p:cNvPr>
            <p:cNvSpPr/>
            <p:nvPr/>
          </p:nvSpPr>
          <p:spPr>
            <a:xfrm rot="18755101">
              <a:off x="4617899" y="4949456"/>
              <a:ext cx="1463040" cy="1463040"/>
            </a:xfrm>
            <a:prstGeom prst="arc">
              <a:avLst>
                <a:gd name="adj1" fmla="val 15426138"/>
                <a:gd name="adj2" fmla="val 82359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2A451C1-415E-D545-916F-D12E20134808}"/>
                </a:ext>
              </a:extLst>
            </p:cNvPr>
            <p:cNvSpPr/>
            <p:nvPr/>
          </p:nvSpPr>
          <p:spPr>
            <a:xfrm>
              <a:off x="4681236" y="52771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7986C3-63E0-D069-68D0-9304545899F0}"/>
                </a:ext>
              </a:extLst>
            </p:cNvPr>
            <p:cNvSpPr/>
            <p:nvPr/>
          </p:nvSpPr>
          <p:spPr>
            <a:xfrm>
              <a:off x="5925220" y="524390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FBD5AB7-58EA-20F1-1EC9-EDA88146D8CD}"/>
                </a:ext>
              </a:extLst>
            </p:cNvPr>
            <p:cNvGrpSpPr/>
            <p:nvPr/>
          </p:nvGrpSpPr>
          <p:grpSpPr>
            <a:xfrm>
              <a:off x="2909392" y="4832308"/>
              <a:ext cx="1306140" cy="104569"/>
              <a:chOff x="1105491" y="6656786"/>
              <a:chExt cx="1306140" cy="104569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3BEAA6-9E82-720F-4732-05B0CABEF2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6420" y="6711451"/>
                <a:ext cx="1305211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B327378-7DDF-D683-1152-4471ECABD4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491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7154CC1-218A-794C-AB61-6DF4A7E88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597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6" name="Picture 95" descr="A graph with a dotted line&#10;&#10;Description automatically generated">
              <a:extLst>
                <a:ext uri="{FF2B5EF4-FFF2-40B4-BE49-F238E27FC236}">
                  <a16:creationId xmlns:a16="http://schemas.microsoft.com/office/drawing/2014/main" id="{CC835F1B-D051-063C-1695-EC686DC88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854" y="6661500"/>
              <a:ext cx="4443993" cy="17251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1D65639-01CA-EDAE-3B2C-0AFC43F1019D}"/>
                    </a:ext>
                  </a:extLst>
                </p:cNvPr>
                <p:cNvSpPr txBox="1"/>
                <p:nvPr/>
              </p:nvSpPr>
              <p:spPr>
                <a:xfrm rot="16200000">
                  <a:off x="1189021" y="7269505"/>
                  <a:ext cx="232820" cy="344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1D65639-01CA-EDAE-3B2C-0AFC43F10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89021" y="7269505"/>
                  <a:ext cx="232820" cy="344518"/>
                </a:xfrm>
                <a:prstGeom prst="rect">
                  <a:avLst/>
                </a:prstGeom>
                <a:blipFill>
                  <a:blip r:embed="rId11"/>
                  <a:stretch>
                    <a:fillRect l="-1754" t="-2564" r="-14035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69B4A3-BE33-344A-FAE7-214981507706}"/>
                </a:ext>
              </a:extLst>
            </p:cNvPr>
            <p:cNvSpPr txBox="1"/>
            <p:nvPr/>
          </p:nvSpPr>
          <p:spPr>
            <a:xfrm>
              <a:off x="3101475" y="838667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1214</TotalTime>
  <Words>9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Kowalewski</dc:creator>
  <cp:lastModifiedBy>Jakub Kowalewski</cp:lastModifiedBy>
  <cp:revision>4</cp:revision>
  <dcterms:created xsi:type="dcterms:W3CDTF">2023-12-11T01:49:07Z</dcterms:created>
  <dcterms:modified xsi:type="dcterms:W3CDTF">2023-12-11T22:36:45Z</dcterms:modified>
</cp:coreProperties>
</file>