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74" r:id="rId5"/>
    <p:sldId id="260" r:id="rId6"/>
    <p:sldId id="262" r:id="rId7"/>
    <p:sldId id="263" r:id="rId8"/>
    <p:sldId id="268" r:id="rId9"/>
    <p:sldId id="266" r:id="rId10"/>
    <p:sldId id="275" r:id="rId11"/>
    <p:sldId id="269" r:id="rId12"/>
    <p:sldId id="270" r:id="rId13"/>
    <p:sldId id="267" r:id="rId14"/>
    <p:sldId id="276" r:id="rId15"/>
    <p:sldId id="272" r:id="rId16"/>
    <p:sldId id="271" r:id="rId17"/>
    <p:sldId id="273" r:id="rId18"/>
    <p:sldId id="277" r:id="rId19"/>
    <p:sldId id="278" r:id="rId20"/>
    <p:sldId id="279" r:id="rId21"/>
    <p:sldId id="280" r:id="rId22"/>
    <p:sldId id="281" r:id="rId23"/>
    <p:sldId id="288" r:id="rId24"/>
    <p:sldId id="282" r:id="rId25"/>
    <p:sldId id="284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>
        <p:scale>
          <a:sx n="75" d="100"/>
          <a:sy n="75" d="100"/>
        </p:scale>
        <p:origin x="848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279342-0AFF-6261-E5E1-338BB3ABF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0F69BD-F11B-A2DB-B71C-DF4DFCD31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D62A56-575D-0129-8072-152364F1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4846E3-D0F4-7C7E-4A17-5BB04786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326232-A5D9-5FEF-2DD6-4EB5FBB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6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58ECB6-EBBE-33CB-0169-97990E8C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17F3C52-6742-B059-9C32-53EC108E0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26DCFE-311A-BDFA-AF83-CEBFE366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213DB7-C7B4-EF20-A967-0C93EABC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A3B949-6D70-C704-2C71-18429D93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26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AE80962-5C06-93DE-AED9-CC4460047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21F6876-BB2F-9945-6523-7EB25B166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7A3032-8155-9225-2A8B-777A4F02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0B2446F-ADAF-4F11-07DA-1478A1C4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B634EA-4E1B-B703-10E1-0950D52E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43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6D9902-A03F-43FF-77DB-7B207CC6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08CAB7-AFDC-2C63-672D-55932CD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9B11C0-462E-F000-DD1E-631E6871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EDC5BF-C29A-F6AD-F4FC-E99D2320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C6F5F3-A8DE-C63E-090C-AFC91C90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777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72C6E-8743-9D9A-0FD1-FAD2A4E0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869E98-340F-EC35-97CD-5011EA719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79B137-6FE4-B09F-58E0-87D3AFF0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3AA80E-9193-5A48-0AEE-6F57663A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FBEEC0-9CDE-38F2-A1A3-5906043C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12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324166-3E6F-1DA9-E12D-4C18D3C4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57148F-34A5-1A62-BD20-62FBCC483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324EB2E-0B05-E809-D8DB-A71C24BB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E6D099-E649-B5C3-7BBC-654A4714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411CDB-8BB4-2CFD-72F8-69EC39A9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860096A-3153-D041-C8B5-82C21D70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56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20986B-053F-76DB-C2F4-FA78F407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07010E-64BD-804E-DC2D-380731BA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F99BA5C-1E8C-A4A1-164B-504E22FAD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C12181B-B0CE-C505-1730-DB1EF5795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8C1C68-C84A-90A9-A963-57ADA217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DE4A1D9-6B1D-9AFC-578B-F98C7237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88ED32A-C2C5-A3E8-78BF-5A913854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0F11B15-E4B6-8D46-9A3D-4C2AD032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18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BE5716-5C2E-E15E-21C4-87BDE9A5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71E39C0-2016-AC6E-4DF1-35C40788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89E949B-1447-0C37-34A1-C23E7073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6E1638A-0CDB-6249-A186-5FADA878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8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2CE908-3282-FA3F-09F0-F2C61A71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52FF6BC-7F09-0CB1-3B60-2531211E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FED3E7C-B175-490F-9878-A4CDD1CF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55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87CF40-FF94-857C-1E17-0C7BCE9D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36C814-39B3-781E-43EA-E15EF3C1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8FCFF03-9532-E843-AAC9-76671ADA5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C19C835-B466-141C-B52E-00618943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42EB68-FB5F-B76E-32FD-E0B3F3DA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86F81A3-0466-FFDC-D9DF-041C27F7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85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39C36C-88D3-795A-52CA-2B297688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61C703D-E1BD-8634-10C1-77A90F333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C8DA5B-7257-3035-1454-E711DA1F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077DB3-1AFB-CE77-E416-1BE20D28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C77DE53-0050-92F1-9598-8E7B7B11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97EC4AE-8751-0BED-FC31-437A9F2A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7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C2B199-7A2C-C538-CDCF-B8850B64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793A5A7-386A-9445-AB9A-60ABD198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2D431E-ACEE-80AB-D184-E984499E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B307-C52A-49B6-A597-A96EFBB1205F}" type="datetimeFigureOut">
              <a:rPr lang="pl-PL" smtClean="0"/>
              <a:t>22.06.2023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43E374-DCBF-7E01-04CA-AD590FF20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097F2D-AD42-43FE-1EFD-B872B2977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CC90-BDB0-43D7-A958-B993D16578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20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rzut ekranu, Oprogramowanie multimedialne, oprogramowanie, tekst&#10;&#10;Opis wygenerowany automatycznie">
            <a:extLst>
              <a:ext uri="{FF2B5EF4-FFF2-40B4-BE49-F238E27FC236}">
                <a16:creationId xmlns:a16="http://schemas.microsoft.com/office/drawing/2014/main" id="{CD4E1452-1422-4934-3C6F-C5945EC2A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8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147CF16F-DA76-26EE-8465-5450E9DE3007}"/>
              </a:ext>
            </a:extLst>
          </p:cNvPr>
          <p:cNvSpPr txBox="1"/>
          <p:nvPr/>
        </p:nvSpPr>
        <p:spPr>
          <a:xfrm>
            <a:off x="4946613" y="5105418"/>
            <a:ext cx="657451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After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,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see</a:t>
            </a:r>
            <a:r>
              <a:rPr lang="pl-PL" sz="2400" dirty="0"/>
              <a:t> </a:t>
            </a:r>
            <a:r>
              <a:rPr lang="pl-PL" sz="2400" dirty="0" err="1"/>
              <a:t>natification</a:t>
            </a:r>
            <a:r>
              <a:rPr lang="pl-PL" sz="2400" dirty="0"/>
              <a:t> on </a:t>
            </a:r>
            <a:r>
              <a:rPr lang="pl-PL" sz="2400" dirty="0" err="1"/>
              <a:t>console</a:t>
            </a:r>
            <a:r>
              <a:rPr lang="pl-PL" sz="2400" dirty="0"/>
              <a:t>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8F6A053-B257-A341-718E-C99288A94385}"/>
              </a:ext>
            </a:extLst>
          </p:cNvPr>
          <p:cNvSpPr txBox="1"/>
          <p:nvPr/>
        </p:nvSpPr>
        <p:spPr>
          <a:xfrm>
            <a:off x="1108832" y="4911519"/>
            <a:ext cx="30368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5200" dirty="0" err="1">
                <a:latin typeface="+mj-lt"/>
                <a:ea typeface="+mj-ea"/>
                <a:cs typeface="+mj-cs"/>
              </a:rPr>
              <a:t>Learn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D4EE5AE-3E6C-75EF-3EC8-F9E6EF560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 b="37538"/>
          <a:stretch/>
        </p:blipFill>
        <p:spPr>
          <a:xfrm>
            <a:off x="20" y="0"/>
            <a:ext cx="12191980" cy="4282851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D5FF176F-23BD-02A1-E1D7-5BD948984542}"/>
              </a:ext>
            </a:extLst>
          </p:cNvPr>
          <p:cNvSpPr/>
          <p:nvPr/>
        </p:nvSpPr>
        <p:spPr>
          <a:xfrm>
            <a:off x="2743200" y="2336800"/>
            <a:ext cx="863600" cy="3894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86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53351FC-401C-BC9A-91EB-CE63BF6B1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79B58172-C46A-0D28-2A63-59E52DBE9F57}"/>
              </a:ext>
            </a:extLst>
          </p:cNvPr>
          <p:cNvSpPr/>
          <p:nvPr/>
        </p:nvSpPr>
        <p:spPr>
          <a:xfrm>
            <a:off x="2641600" y="457200"/>
            <a:ext cx="6307668" cy="26162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196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3351FC-401C-BC9A-91EB-CE63BF6B1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79B58172-C46A-0D28-2A63-59E52DBE9F57}"/>
              </a:ext>
            </a:extLst>
          </p:cNvPr>
          <p:cNvSpPr/>
          <p:nvPr/>
        </p:nvSpPr>
        <p:spPr>
          <a:xfrm>
            <a:off x="9177866" y="491066"/>
            <a:ext cx="2946401" cy="535093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122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147CF16F-DA76-26EE-8465-5450E9DE3007}"/>
              </a:ext>
            </a:extLst>
          </p:cNvPr>
          <p:cNvSpPr txBox="1"/>
          <p:nvPr/>
        </p:nvSpPr>
        <p:spPr>
          <a:xfrm>
            <a:off x="857213" y="2411610"/>
            <a:ext cx="4891654" cy="359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Each</a:t>
            </a:r>
            <a:r>
              <a:rPr lang="pl-PL" sz="2400" dirty="0"/>
              <a:t> perceptron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apear</a:t>
            </a:r>
            <a:r>
              <a:rPr lang="pl-PL" sz="2400" dirty="0"/>
              <a:t> on </a:t>
            </a:r>
            <a:r>
              <a:rPr lang="pl-PL" sz="2400" dirty="0" err="1"/>
              <a:t>right</a:t>
            </a:r>
            <a:r>
              <a:rPr lang="pl-PL" sz="2400" dirty="0"/>
              <a:t> </a:t>
            </a:r>
            <a:r>
              <a:rPr lang="pl-PL" sz="2400" dirty="0" err="1"/>
              <a:t>site</a:t>
            </a:r>
            <a:r>
              <a:rPr lang="pl-PL" sz="2400" dirty="0"/>
              <a:t> </a:t>
            </a:r>
            <a:r>
              <a:rPr lang="pl-PL" sz="2400" dirty="0" err="1"/>
              <a:t>frame</a:t>
            </a:r>
            <a:r>
              <a:rPr lang="pl-PL" sz="2400" dirty="0"/>
              <a:t>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see</a:t>
            </a:r>
            <a:r>
              <a:rPr lang="pl-PL" sz="2400" dirty="0"/>
              <a:t> the </a:t>
            </a:r>
            <a:r>
              <a:rPr lang="pl-PL" sz="2400" b="1" dirty="0" err="1"/>
              <a:t>name</a:t>
            </a:r>
            <a:r>
              <a:rPr lang="pl-PL" sz="2400" dirty="0"/>
              <a:t> of perceptron, </a:t>
            </a:r>
            <a:r>
              <a:rPr lang="pl-PL" sz="2400" b="1" dirty="0" err="1"/>
              <a:t>weights</a:t>
            </a:r>
            <a:r>
              <a:rPr lang="pl-PL" sz="2400" dirty="0"/>
              <a:t> </a:t>
            </a:r>
            <a:r>
              <a:rPr lang="pl-PL" sz="2400" b="1" dirty="0" err="1"/>
              <a:t>vector</a:t>
            </a:r>
            <a:r>
              <a:rPr lang="pl-PL" sz="2400" dirty="0"/>
              <a:t>, </a:t>
            </a:r>
            <a:r>
              <a:rPr lang="pl-PL" sz="2400" b="1" dirty="0"/>
              <a:t>teta</a:t>
            </a:r>
            <a:r>
              <a:rPr lang="pl-PL" sz="2400" dirty="0"/>
              <a:t> </a:t>
            </a:r>
            <a:r>
              <a:rPr lang="pl-PL" sz="2400" dirty="0" err="1"/>
              <a:t>parameter</a:t>
            </a:r>
            <a:r>
              <a:rPr lang="pl-PL" sz="2400" dirty="0"/>
              <a:t> and </a:t>
            </a:r>
            <a:r>
              <a:rPr lang="pl-PL" sz="2400" b="1" dirty="0" err="1"/>
              <a:t>alpha</a:t>
            </a:r>
            <a:r>
              <a:rPr lang="pl-PL" sz="2400" dirty="0"/>
              <a:t> </a:t>
            </a:r>
            <a:r>
              <a:rPr lang="pl-PL" sz="2400" dirty="0" err="1"/>
              <a:t>parameter</a:t>
            </a: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Each</a:t>
            </a:r>
            <a:r>
              <a:rPr lang="pl-PL" sz="2400" dirty="0"/>
              <a:t> perceptron </a:t>
            </a:r>
            <a:r>
              <a:rPr lang="pl-PL" sz="2400" dirty="0" err="1"/>
              <a:t>if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activated</a:t>
            </a:r>
            <a:r>
              <a:rPr lang="pl-PL" sz="2400" dirty="0"/>
              <a:t>, </a:t>
            </a:r>
            <a:r>
              <a:rPr lang="pl-PL" sz="2400" dirty="0" err="1"/>
              <a:t>then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returns</a:t>
            </a:r>
            <a:r>
              <a:rPr lang="pl-PL" sz="2400" dirty="0"/>
              <a:t> </a:t>
            </a:r>
            <a:r>
              <a:rPr lang="pl-PL" sz="2400" dirty="0" err="1"/>
              <a:t>it’s</a:t>
            </a:r>
            <a:r>
              <a:rPr lang="pl-PL" sz="2400" dirty="0"/>
              <a:t> </a:t>
            </a:r>
            <a:r>
              <a:rPr lang="pl-PL" sz="2400" dirty="0" err="1"/>
              <a:t>name</a:t>
            </a:r>
            <a:endParaRPr lang="pl-PL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8F6A053-B257-A341-718E-C99288A94385}"/>
              </a:ext>
            </a:extLst>
          </p:cNvPr>
          <p:cNvSpPr txBox="1"/>
          <p:nvPr/>
        </p:nvSpPr>
        <p:spPr>
          <a:xfrm>
            <a:off x="1676400" y="720520"/>
            <a:ext cx="30368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5200" dirty="0" err="1">
                <a:latin typeface="+mj-lt"/>
                <a:ea typeface="+mj-ea"/>
                <a:cs typeface="+mj-cs"/>
              </a:rPr>
              <a:t>Learn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6EC66E5B-3E31-FF63-3A32-537A4CD9C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46" r="2204"/>
          <a:stretch/>
        </p:blipFill>
        <p:spPr>
          <a:xfrm>
            <a:off x="6874933" y="1282"/>
            <a:ext cx="5317067" cy="6856718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BEB800E-A3A0-607D-8ADC-F4AB370E1E80}"/>
              </a:ext>
            </a:extLst>
          </p:cNvPr>
          <p:cNvSpPr/>
          <p:nvPr/>
        </p:nvSpPr>
        <p:spPr>
          <a:xfrm>
            <a:off x="9271001" y="508718"/>
            <a:ext cx="2844799" cy="61806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72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000">
        <p159:morph option="byObject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147CF16F-DA76-26EE-8465-5450E9DE3007}"/>
              </a:ext>
            </a:extLst>
          </p:cNvPr>
          <p:cNvSpPr txBox="1"/>
          <p:nvPr/>
        </p:nvSpPr>
        <p:spPr>
          <a:xfrm>
            <a:off x="857213" y="2411610"/>
            <a:ext cx="4891654" cy="359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Each</a:t>
            </a:r>
            <a:r>
              <a:rPr lang="pl-PL" sz="2400" dirty="0"/>
              <a:t> perceptron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apear</a:t>
            </a:r>
            <a:r>
              <a:rPr lang="pl-PL" sz="2400" dirty="0"/>
              <a:t> on </a:t>
            </a:r>
            <a:r>
              <a:rPr lang="pl-PL" sz="2400" dirty="0" err="1"/>
              <a:t>right</a:t>
            </a:r>
            <a:r>
              <a:rPr lang="pl-PL" sz="2400" dirty="0"/>
              <a:t> </a:t>
            </a:r>
            <a:r>
              <a:rPr lang="pl-PL" sz="2400" dirty="0" err="1"/>
              <a:t>site</a:t>
            </a:r>
            <a:r>
              <a:rPr lang="pl-PL" sz="2400" dirty="0"/>
              <a:t> </a:t>
            </a:r>
            <a:r>
              <a:rPr lang="pl-PL" sz="2400" dirty="0" err="1"/>
              <a:t>frame</a:t>
            </a:r>
            <a:r>
              <a:rPr lang="pl-PL" sz="2400" dirty="0"/>
              <a:t>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see</a:t>
            </a:r>
            <a:r>
              <a:rPr lang="pl-PL" sz="2400" dirty="0"/>
              <a:t> the </a:t>
            </a:r>
            <a:r>
              <a:rPr lang="pl-PL" sz="2400" b="1" dirty="0" err="1"/>
              <a:t>name</a:t>
            </a:r>
            <a:r>
              <a:rPr lang="pl-PL" sz="2400" dirty="0"/>
              <a:t> of perceptron, </a:t>
            </a:r>
            <a:r>
              <a:rPr lang="pl-PL" sz="2400" b="1" dirty="0" err="1"/>
              <a:t>weights</a:t>
            </a:r>
            <a:r>
              <a:rPr lang="pl-PL" sz="2400" dirty="0"/>
              <a:t> </a:t>
            </a:r>
            <a:r>
              <a:rPr lang="pl-PL" sz="2400" b="1" dirty="0" err="1"/>
              <a:t>vector</a:t>
            </a:r>
            <a:r>
              <a:rPr lang="pl-PL" sz="2400" dirty="0"/>
              <a:t>, </a:t>
            </a:r>
            <a:r>
              <a:rPr lang="pl-PL" sz="2400" b="1" dirty="0"/>
              <a:t>teta</a:t>
            </a:r>
            <a:r>
              <a:rPr lang="pl-PL" sz="2400" dirty="0"/>
              <a:t> </a:t>
            </a:r>
            <a:r>
              <a:rPr lang="pl-PL" sz="2400" dirty="0" err="1"/>
              <a:t>parameter</a:t>
            </a:r>
            <a:r>
              <a:rPr lang="pl-PL" sz="2400" dirty="0"/>
              <a:t> and </a:t>
            </a:r>
            <a:r>
              <a:rPr lang="pl-PL" sz="2400" b="1" dirty="0" err="1"/>
              <a:t>alpha</a:t>
            </a:r>
            <a:r>
              <a:rPr lang="pl-PL" sz="2400" dirty="0"/>
              <a:t> </a:t>
            </a:r>
            <a:r>
              <a:rPr lang="pl-PL" sz="2400" dirty="0" err="1"/>
              <a:t>parameter</a:t>
            </a: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Each</a:t>
            </a:r>
            <a:r>
              <a:rPr lang="pl-PL" sz="2400" dirty="0"/>
              <a:t> perceptron </a:t>
            </a:r>
            <a:r>
              <a:rPr lang="pl-PL" sz="2400" dirty="0" err="1"/>
              <a:t>if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activated</a:t>
            </a:r>
            <a:r>
              <a:rPr lang="pl-PL" sz="2400" dirty="0"/>
              <a:t>, </a:t>
            </a:r>
            <a:r>
              <a:rPr lang="pl-PL" sz="2400" dirty="0" err="1"/>
              <a:t>then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returns</a:t>
            </a:r>
            <a:r>
              <a:rPr lang="pl-PL" sz="2400" dirty="0"/>
              <a:t> </a:t>
            </a:r>
            <a:r>
              <a:rPr lang="pl-PL" sz="2400" dirty="0" err="1"/>
              <a:t>it’s</a:t>
            </a:r>
            <a:r>
              <a:rPr lang="pl-PL" sz="2400" dirty="0"/>
              <a:t> </a:t>
            </a:r>
            <a:r>
              <a:rPr lang="pl-PL" sz="2400" dirty="0" err="1"/>
              <a:t>name</a:t>
            </a:r>
            <a:endParaRPr lang="pl-PL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8F6A053-B257-A341-718E-C99288A94385}"/>
              </a:ext>
            </a:extLst>
          </p:cNvPr>
          <p:cNvSpPr txBox="1"/>
          <p:nvPr/>
        </p:nvSpPr>
        <p:spPr>
          <a:xfrm>
            <a:off x="1676400" y="720520"/>
            <a:ext cx="30368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5200" dirty="0" err="1">
                <a:latin typeface="+mj-lt"/>
                <a:ea typeface="+mj-ea"/>
                <a:cs typeface="+mj-cs"/>
              </a:rPr>
              <a:t>Learn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6EC66E5B-3E31-FF63-3A32-537A4CD9C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46" r="2204"/>
          <a:stretch/>
        </p:blipFill>
        <p:spPr>
          <a:xfrm>
            <a:off x="6874932" y="1282"/>
            <a:ext cx="5317067" cy="6856718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F04E1812-208E-0F59-3CEE-18DDEADB4570}"/>
              </a:ext>
            </a:extLst>
          </p:cNvPr>
          <p:cNvSpPr/>
          <p:nvPr/>
        </p:nvSpPr>
        <p:spPr>
          <a:xfrm>
            <a:off x="9279466" y="1126785"/>
            <a:ext cx="1447801" cy="40626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5440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147CF16F-DA76-26EE-8465-5450E9DE3007}"/>
              </a:ext>
            </a:extLst>
          </p:cNvPr>
          <p:cNvSpPr txBox="1"/>
          <p:nvPr/>
        </p:nvSpPr>
        <p:spPr>
          <a:xfrm>
            <a:off x="857213" y="2411610"/>
            <a:ext cx="4891654" cy="359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Each</a:t>
            </a:r>
            <a:r>
              <a:rPr lang="pl-PL" sz="2400" dirty="0"/>
              <a:t> perceptron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apear</a:t>
            </a:r>
            <a:r>
              <a:rPr lang="pl-PL" sz="2400" dirty="0"/>
              <a:t> on </a:t>
            </a:r>
            <a:r>
              <a:rPr lang="pl-PL" sz="2400" dirty="0" err="1"/>
              <a:t>right</a:t>
            </a:r>
            <a:r>
              <a:rPr lang="pl-PL" sz="2400" dirty="0"/>
              <a:t> </a:t>
            </a:r>
            <a:r>
              <a:rPr lang="pl-PL" sz="2400" dirty="0" err="1"/>
              <a:t>site</a:t>
            </a:r>
            <a:r>
              <a:rPr lang="pl-PL" sz="2400" dirty="0"/>
              <a:t> </a:t>
            </a:r>
            <a:r>
              <a:rPr lang="pl-PL" sz="2400" dirty="0" err="1"/>
              <a:t>frame</a:t>
            </a:r>
            <a:r>
              <a:rPr lang="pl-PL" sz="2400" dirty="0"/>
              <a:t>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see</a:t>
            </a:r>
            <a:r>
              <a:rPr lang="pl-PL" sz="2400" dirty="0"/>
              <a:t> the </a:t>
            </a:r>
            <a:r>
              <a:rPr lang="pl-PL" sz="2400" b="1" dirty="0" err="1"/>
              <a:t>name</a:t>
            </a:r>
            <a:r>
              <a:rPr lang="pl-PL" sz="2400" dirty="0"/>
              <a:t> of perceptron, </a:t>
            </a:r>
            <a:r>
              <a:rPr lang="pl-PL" sz="2400" b="1" dirty="0" err="1"/>
              <a:t>weights</a:t>
            </a:r>
            <a:r>
              <a:rPr lang="pl-PL" sz="2400" dirty="0"/>
              <a:t> </a:t>
            </a:r>
            <a:r>
              <a:rPr lang="pl-PL" sz="2400" b="1" dirty="0" err="1"/>
              <a:t>vector</a:t>
            </a:r>
            <a:r>
              <a:rPr lang="pl-PL" sz="2400" dirty="0"/>
              <a:t>, </a:t>
            </a:r>
            <a:r>
              <a:rPr lang="pl-PL" sz="2400" b="1" dirty="0"/>
              <a:t>teta</a:t>
            </a:r>
            <a:r>
              <a:rPr lang="pl-PL" sz="2400" dirty="0"/>
              <a:t> </a:t>
            </a:r>
            <a:r>
              <a:rPr lang="pl-PL" sz="2400" dirty="0" err="1"/>
              <a:t>parameter</a:t>
            </a:r>
            <a:r>
              <a:rPr lang="pl-PL" sz="2400" dirty="0"/>
              <a:t> and </a:t>
            </a:r>
            <a:r>
              <a:rPr lang="pl-PL" sz="2400" b="1" dirty="0" err="1"/>
              <a:t>alpha</a:t>
            </a:r>
            <a:r>
              <a:rPr lang="pl-PL" sz="2400" dirty="0"/>
              <a:t> </a:t>
            </a:r>
            <a:r>
              <a:rPr lang="pl-PL" sz="2400" dirty="0" err="1"/>
              <a:t>parameter</a:t>
            </a: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Each</a:t>
            </a:r>
            <a:r>
              <a:rPr lang="pl-PL" sz="2400" dirty="0"/>
              <a:t> perceptron </a:t>
            </a:r>
            <a:r>
              <a:rPr lang="pl-PL" sz="2400" dirty="0" err="1"/>
              <a:t>if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activated</a:t>
            </a:r>
            <a:r>
              <a:rPr lang="pl-PL" sz="2400" dirty="0"/>
              <a:t>, </a:t>
            </a:r>
            <a:r>
              <a:rPr lang="pl-PL" sz="2400" dirty="0" err="1"/>
              <a:t>then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returns</a:t>
            </a:r>
            <a:r>
              <a:rPr lang="pl-PL" sz="2400" dirty="0"/>
              <a:t> </a:t>
            </a:r>
            <a:r>
              <a:rPr lang="pl-PL" sz="2400" dirty="0" err="1"/>
              <a:t>it’s</a:t>
            </a:r>
            <a:r>
              <a:rPr lang="pl-PL" sz="2400" dirty="0"/>
              <a:t> </a:t>
            </a:r>
            <a:r>
              <a:rPr lang="pl-PL" sz="2400" dirty="0" err="1"/>
              <a:t>name</a:t>
            </a:r>
            <a:endParaRPr lang="pl-PL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8F6A053-B257-A341-718E-C99288A94385}"/>
              </a:ext>
            </a:extLst>
          </p:cNvPr>
          <p:cNvSpPr txBox="1"/>
          <p:nvPr/>
        </p:nvSpPr>
        <p:spPr>
          <a:xfrm>
            <a:off x="1676400" y="720520"/>
            <a:ext cx="30368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5200" dirty="0" err="1">
                <a:latin typeface="+mj-lt"/>
                <a:ea typeface="+mj-ea"/>
                <a:cs typeface="+mj-cs"/>
              </a:rPr>
              <a:t>Learn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6EC66E5B-3E31-FF63-3A32-537A4CD9C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46" r="2204"/>
          <a:stretch/>
        </p:blipFill>
        <p:spPr>
          <a:xfrm>
            <a:off x="6874932" y="1282"/>
            <a:ext cx="5317067" cy="6856718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2AA62F21-70AA-406B-13FA-C1ED09270B32}"/>
              </a:ext>
            </a:extLst>
          </p:cNvPr>
          <p:cNvSpPr/>
          <p:nvPr/>
        </p:nvSpPr>
        <p:spPr>
          <a:xfrm>
            <a:off x="9330266" y="1447799"/>
            <a:ext cx="2726267" cy="31834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66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147CF16F-DA76-26EE-8465-5450E9DE3007}"/>
              </a:ext>
            </a:extLst>
          </p:cNvPr>
          <p:cNvSpPr txBox="1"/>
          <p:nvPr/>
        </p:nvSpPr>
        <p:spPr>
          <a:xfrm>
            <a:off x="857213" y="2411610"/>
            <a:ext cx="4891654" cy="359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Each</a:t>
            </a:r>
            <a:r>
              <a:rPr lang="pl-PL" sz="2400" dirty="0"/>
              <a:t> perceptron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apear</a:t>
            </a:r>
            <a:r>
              <a:rPr lang="pl-PL" sz="2400" dirty="0"/>
              <a:t> on </a:t>
            </a:r>
            <a:r>
              <a:rPr lang="pl-PL" sz="2400" dirty="0" err="1"/>
              <a:t>right</a:t>
            </a:r>
            <a:r>
              <a:rPr lang="pl-PL" sz="2400" dirty="0"/>
              <a:t> </a:t>
            </a:r>
            <a:r>
              <a:rPr lang="pl-PL" sz="2400" dirty="0" err="1"/>
              <a:t>site</a:t>
            </a:r>
            <a:r>
              <a:rPr lang="pl-PL" sz="2400" dirty="0"/>
              <a:t> </a:t>
            </a:r>
            <a:r>
              <a:rPr lang="pl-PL" sz="2400" dirty="0" err="1"/>
              <a:t>frame</a:t>
            </a:r>
            <a:r>
              <a:rPr lang="pl-PL" sz="2400" dirty="0"/>
              <a:t>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see</a:t>
            </a:r>
            <a:r>
              <a:rPr lang="pl-PL" sz="2400" dirty="0"/>
              <a:t> the </a:t>
            </a:r>
            <a:r>
              <a:rPr lang="pl-PL" sz="2400" b="1" dirty="0" err="1"/>
              <a:t>name</a:t>
            </a:r>
            <a:r>
              <a:rPr lang="pl-PL" sz="2400" dirty="0"/>
              <a:t> of perceptron, </a:t>
            </a:r>
            <a:r>
              <a:rPr lang="pl-PL" sz="2400" b="1" dirty="0" err="1"/>
              <a:t>weights</a:t>
            </a:r>
            <a:r>
              <a:rPr lang="pl-PL" sz="2400" dirty="0"/>
              <a:t> </a:t>
            </a:r>
            <a:r>
              <a:rPr lang="pl-PL" sz="2400" b="1" dirty="0" err="1"/>
              <a:t>vector</a:t>
            </a:r>
            <a:r>
              <a:rPr lang="pl-PL" sz="2400" dirty="0"/>
              <a:t>, </a:t>
            </a:r>
            <a:r>
              <a:rPr lang="pl-PL" sz="2400" b="1" dirty="0"/>
              <a:t>teta</a:t>
            </a:r>
            <a:r>
              <a:rPr lang="pl-PL" sz="2400" dirty="0"/>
              <a:t> </a:t>
            </a:r>
            <a:r>
              <a:rPr lang="pl-PL" sz="2400" dirty="0" err="1"/>
              <a:t>parameter</a:t>
            </a:r>
            <a:r>
              <a:rPr lang="pl-PL" sz="2400" dirty="0"/>
              <a:t> and </a:t>
            </a:r>
            <a:r>
              <a:rPr lang="pl-PL" sz="2400" b="1" dirty="0" err="1"/>
              <a:t>alpha</a:t>
            </a:r>
            <a:r>
              <a:rPr lang="pl-PL" sz="2400" dirty="0"/>
              <a:t> </a:t>
            </a:r>
            <a:r>
              <a:rPr lang="pl-PL" sz="2400" dirty="0" err="1"/>
              <a:t>parameter</a:t>
            </a: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Each</a:t>
            </a:r>
            <a:r>
              <a:rPr lang="pl-PL" sz="2400" dirty="0"/>
              <a:t> perceptron </a:t>
            </a:r>
            <a:r>
              <a:rPr lang="pl-PL" sz="2400" dirty="0" err="1"/>
              <a:t>if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activated</a:t>
            </a:r>
            <a:r>
              <a:rPr lang="pl-PL" sz="2400" dirty="0"/>
              <a:t>, </a:t>
            </a:r>
            <a:r>
              <a:rPr lang="pl-PL" sz="2400" dirty="0" err="1"/>
              <a:t>then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returns</a:t>
            </a:r>
            <a:r>
              <a:rPr lang="pl-PL" sz="2400" dirty="0"/>
              <a:t> </a:t>
            </a:r>
            <a:r>
              <a:rPr lang="pl-PL" sz="2400" dirty="0" err="1"/>
              <a:t>it’s</a:t>
            </a:r>
            <a:r>
              <a:rPr lang="pl-PL" sz="2400" dirty="0"/>
              <a:t> </a:t>
            </a:r>
            <a:r>
              <a:rPr lang="pl-PL" sz="2400" dirty="0" err="1"/>
              <a:t>name</a:t>
            </a:r>
            <a:endParaRPr lang="pl-PL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8F6A053-B257-A341-718E-C99288A94385}"/>
              </a:ext>
            </a:extLst>
          </p:cNvPr>
          <p:cNvSpPr txBox="1"/>
          <p:nvPr/>
        </p:nvSpPr>
        <p:spPr>
          <a:xfrm>
            <a:off x="1676400" y="720520"/>
            <a:ext cx="30368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5200" dirty="0" err="1">
                <a:latin typeface="+mj-lt"/>
                <a:ea typeface="+mj-ea"/>
                <a:cs typeface="+mj-cs"/>
              </a:rPr>
              <a:t>Learn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6EC66E5B-3E31-FF63-3A32-537A4CD9C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46" r="2204"/>
          <a:stretch/>
        </p:blipFill>
        <p:spPr>
          <a:xfrm>
            <a:off x="6874933" y="1282"/>
            <a:ext cx="5317067" cy="6856718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36234225-3DA3-ADBB-E664-6FC8373DC54D}"/>
              </a:ext>
            </a:extLst>
          </p:cNvPr>
          <p:cNvSpPr/>
          <p:nvPr/>
        </p:nvSpPr>
        <p:spPr>
          <a:xfrm>
            <a:off x="9313332" y="4648199"/>
            <a:ext cx="2260601" cy="5164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97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147CF16F-DA76-26EE-8465-5450E9DE3007}"/>
              </a:ext>
            </a:extLst>
          </p:cNvPr>
          <p:cNvSpPr txBox="1"/>
          <p:nvPr/>
        </p:nvSpPr>
        <p:spPr>
          <a:xfrm>
            <a:off x="857213" y="2411610"/>
            <a:ext cx="4891654" cy="359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Each</a:t>
            </a:r>
            <a:r>
              <a:rPr lang="pl-PL" sz="2400" dirty="0"/>
              <a:t> perceptron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apear</a:t>
            </a:r>
            <a:r>
              <a:rPr lang="pl-PL" sz="2400" dirty="0"/>
              <a:t> on </a:t>
            </a:r>
            <a:r>
              <a:rPr lang="pl-PL" sz="2400" dirty="0" err="1"/>
              <a:t>right</a:t>
            </a:r>
            <a:r>
              <a:rPr lang="pl-PL" sz="2400" dirty="0"/>
              <a:t> </a:t>
            </a:r>
            <a:r>
              <a:rPr lang="pl-PL" sz="2400" dirty="0" err="1"/>
              <a:t>site</a:t>
            </a:r>
            <a:r>
              <a:rPr lang="pl-PL" sz="2400" dirty="0"/>
              <a:t> </a:t>
            </a:r>
            <a:r>
              <a:rPr lang="pl-PL" sz="2400" dirty="0" err="1"/>
              <a:t>frame</a:t>
            </a:r>
            <a:r>
              <a:rPr lang="pl-PL" sz="2400" dirty="0"/>
              <a:t>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see</a:t>
            </a:r>
            <a:r>
              <a:rPr lang="pl-PL" sz="2400" dirty="0"/>
              <a:t> the </a:t>
            </a:r>
            <a:r>
              <a:rPr lang="pl-PL" sz="2400" b="1" dirty="0" err="1"/>
              <a:t>name</a:t>
            </a:r>
            <a:r>
              <a:rPr lang="pl-PL" sz="2400" dirty="0"/>
              <a:t> of perceptron, </a:t>
            </a:r>
            <a:r>
              <a:rPr lang="pl-PL" sz="2400" b="1" dirty="0" err="1"/>
              <a:t>weights</a:t>
            </a:r>
            <a:r>
              <a:rPr lang="pl-PL" sz="2400" dirty="0"/>
              <a:t> </a:t>
            </a:r>
            <a:r>
              <a:rPr lang="pl-PL" sz="2400" b="1" dirty="0" err="1"/>
              <a:t>vector</a:t>
            </a:r>
            <a:r>
              <a:rPr lang="pl-PL" sz="2400" dirty="0"/>
              <a:t>, </a:t>
            </a:r>
            <a:r>
              <a:rPr lang="pl-PL" sz="2400" b="1" dirty="0"/>
              <a:t>teta</a:t>
            </a:r>
            <a:r>
              <a:rPr lang="pl-PL" sz="2400" dirty="0"/>
              <a:t> </a:t>
            </a:r>
            <a:r>
              <a:rPr lang="pl-PL" sz="2400" dirty="0" err="1"/>
              <a:t>parameter</a:t>
            </a:r>
            <a:r>
              <a:rPr lang="pl-PL" sz="2400" dirty="0"/>
              <a:t> and </a:t>
            </a:r>
            <a:r>
              <a:rPr lang="pl-PL" sz="2400" b="1" dirty="0" err="1"/>
              <a:t>alpha</a:t>
            </a:r>
            <a:r>
              <a:rPr lang="pl-PL" sz="2400" dirty="0"/>
              <a:t> </a:t>
            </a:r>
            <a:r>
              <a:rPr lang="pl-PL" sz="2400" dirty="0" err="1"/>
              <a:t>parameter</a:t>
            </a: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Each</a:t>
            </a:r>
            <a:r>
              <a:rPr lang="pl-PL" sz="2400" dirty="0"/>
              <a:t> perceptron </a:t>
            </a:r>
            <a:r>
              <a:rPr lang="pl-PL" sz="2400" dirty="0" err="1"/>
              <a:t>if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activated</a:t>
            </a:r>
            <a:r>
              <a:rPr lang="pl-PL" sz="2400" dirty="0"/>
              <a:t>, </a:t>
            </a:r>
            <a:r>
              <a:rPr lang="pl-PL" sz="2400" dirty="0" err="1"/>
              <a:t>then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returns</a:t>
            </a:r>
            <a:r>
              <a:rPr lang="pl-PL" sz="2400" dirty="0"/>
              <a:t> </a:t>
            </a:r>
            <a:r>
              <a:rPr lang="pl-PL" sz="2400" dirty="0" err="1"/>
              <a:t>it’s</a:t>
            </a:r>
            <a:r>
              <a:rPr lang="pl-PL" sz="2400" dirty="0"/>
              <a:t> </a:t>
            </a:r>
            <a:r>
              <a:rPr lang="pl-PL" sz="2400" dirty="0" err="1"/>
              <a:t>name</a:t>
            </a:r>
            <a:endParaRPr lang="pl-PL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8F6A053-B257-A341-718E-C99288A94385}"/>
              </a:ext>
            </a:extLst>
          </p:cNvPr>
          <p:cNvSpPr txBox="1"/>
          <p:nvPr/>
        </p:nvSpPr>
        <p:spPr>
          <a:xfrm>
            <a:off x="1676400" y="720520"/>
            <a:ext cx="30368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5200" dirty="0" err="1">
                <a:latin typeface="+mj-lt"/>
                <a:ea typeface="+mj-ea"/>
                <a:cs typeface="+mj-cs"/>
              </a:rPr>
              <a:t>Learn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6EC66E5B-3E31-FF63-3A32-537A4CD9C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46" r="2204"/>
          <a:stretch/>
        </p:blipFill>
        <p:spPr>
          <a:xfrm>
            <a:off x="6874932" y="1282"/>
            <a:ext cx="5317067" cy="6856718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3BF976E1-89E7-C8BD-EDD8-D8EDCA3E31A5}"/>
              </a:ext>
            </a:extLst>
          </p:cNvPr>
          <p:cNvSpPr/>
          <p:nvPr/>
        </p:nvSpPr>
        <p:spPr>
          <a:xfrm>
            <a:off x="9296399" y="5079999"/>
            <a:ext cx="1092202" cy="5164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123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147CF16F-DA76-26EE-8465-5450E9DE3007}"/>
              </a:ext>
            </a:extLst>
          </p:cNvPr>
          <p:cNvSpPr txBox="1"/>
          <p:nvPr/>
        </p:nvSpPr>
        <p:spPr>
          <a:xfrm>
            <a:off x="8509000" y="1924998"/>
            <a:ext cx="3327400" cy="300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Now</a:t>
            </a:r>
            <a:r>
              <a:rPr lang="pl-PL" sz="2400" dirty="0"/>
              <a:t>, </a:t>
            </a:r>
            <a:r>
              <a:rPr lang="pl-PL" sz="2400" dirty="0" err="1"/>
              <a:t>when</a:t>
            </a:r>
            <a:r>
              <a:rPr lang="pl-PL" sz="2400" dirty="0"/>
              <a:t> </a:t>
            </a:r>
            <a:r>
              <a:rPr lang="pl-PL" sz="2400" dirty="0" err="1"/>
              <a:t>perceptrons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set and network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learned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try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out.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If</a:t>
            </a:r>
            <a:r>
              <a:rPr lang="pl-PL" sz="2400" dirty="0"/>
              <a:t> test data was </a:t>
            </a:r>
            <a:r>
              <a:rPr lang="pl-PL" sz="2400" dirty="0" err="1"/>
              <a:t>given</a:t>
            </a:r>
            <a:r>
              <a:rPr lang="pl-PL" sz="2400" dirty="0"/>
              <a:t>, </a:t>
            </a:r>
            <a:r>
              <a:rPr lang="pl-PL" sz="2400" dirty="0" err="1"/>
              <a:t>then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press</a:t>
            </a:r>
            <a:r>
              <a:rPr lang="pl-PL" sz="2400" dirty="0"/>
              <a:t> </a:t>
            </a:r>
            <a:r>
              <a:rPr lang="pl-PL" sz="2400" b="1" dirty="0" err="1"/>
              <a:t>try</a:t>
            </a:r>
            <a:r>
              <a:rPr lang="pl-PL" sz="2400" b="1" dirty="0"/>
              <a:t> </a:t>
            </a:r>
            <a:r>
              <a:rPr lang="pl-PL" sz="2400" dirty="0" err="1"/>
              <a:t>button</a:t>
            </a:r>
            <a:r>
              <a:rPr lang="pl-PL" sz="2400" dirty="0"/>
              <a:t>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8F6A053-B257-A341-718E-C99288A94385}"/>
              </a:ext>
            </a:extLst>
          </p:cNvPr>
          <p:cNvSpPr txBox="1"/>
          <p:nvPr/>
        </p:nvSpPr>
        <p:spPr>
          <a:xfrm>
            <a:off x="8509000" y="678185"/>
            <a:ext cx="30368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5200" dirty="0" err="1">
                <a:latin typeface="+mj-lt"/>
                <a:ea typeface="+mj-ea"/>
                <a:cs typeface="+mj-cs"/>
              </a:rPr>
              <a:t>Try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1AEC83A-24C5-5931-8C24-73C28FD77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27"/>
          <a:stretch/>
        </p:blipFill>
        <p:spPr>
          <a:xfrm>
            <a:off x="20" y="1282"/>
            <a:ext cx="75945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000">
        <p159:morph option="byObject"/>
      </p:transition>
    </mc:Choice>
    <mc:Fallback>
      <p:transition spd="slow" advTm="7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F0BF89C-1975-1BEB-DE25-2E85E3212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27"/>
          <a:stretch/>
        </p:blipFill>
        <p:spPr>
          <a:xfrm>
            <a:off x="20" y="1282"/>
            <a:ext cx="7594580" cy="685671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47CF16F-DA76-26EE-8465-5450E9DE3007}"/>
              </a:ext>
            </a:extLst>
          </p:cNvPr>
          <p:cNvSpPr txBox="1"/>
          <p:nvPr/>
        </p:nvSpPr>
        <p:spPr>
          <a:xfrm>
            <a:off x="8509000" y="1924998"/>
            <a:ext cx="3327400" cy="300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Now</a:t>
            </a:r>
            <a:r>
              <a:rPr lang="pl-PL" sz="2400" dirty="0"/>
              <a:t>, </a:t>
            </a:r>
            <a:r>
              <a:rPr lang="pl-PL" sz="2400" dirty="0" err="1"/>
              <a:t>when</a:t>
            </a:r>
            <a:r>
              <a:rPr lang="pl-PL" sz="2400" dirty="0"/>
              <a:t> </a:t>
            </a:r>
            <a:r>
              <a:rPr lang="pl-PL" sz="2400" dirty="0" err="1"/>
              <a:t>perceptrons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set and network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learned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try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out.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l-PL" sz="24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If</a:t>
            </a:r>
            <a:r>
              <a:rPr lang="pl-PL" sz="2400" dirty="0"/>
              <a:t> test data was </a:t>
            </a:r>
            <a:r>
              <a:rPr lang="pl-PL" sz="2400" dirty="0" err="1"/>
              <a:t>given</a:t>
            </a:r>
            <a:r>
              <a:rPr lang="pl-PL" sz="2400" dirty="0"/>
              <a:t>, </a:t>
            </a:r>
            <a:r>
              <a:rPr lang="pl-PL" sz="2400" dirty="0" err="1"/>
              <a:t>then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press</a:t>
            </a:r>
            <a:r>
              <a:rPr lang="pl-PL" sz="2400" dirty="0"/>
              <a:t> </a:t>
            </a:r>
            <a:r>
              <a:rPr lang="pl-PL" sz="2400" b="1" dirty="0" err="1"/>
              <a:t>try</a:t>
            </a:r>
            <a:r>
              <a:rPr lang="pl-PL" sz="2400" b="1" dirty="0"/>
              <a:t> </a:t>
            </a:r>
            <a:r>
              <a:rPr lang="pl-PL" sz="2400" dirty="0" err="1"/>
              <a:t>button</a:t>
            </a:r>
            <a:r>
              <a:rPr lang="pl-PL" sz="2400" dirty="0"/>
              <a:t>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8F6A053-B257-A341-718E-C99288A94385}"/>
              </a:ext>
            </a:extLst>
          </p:cNvPr>
          <p:cNvSpPr txBox="1"/>
          <p:nvPr/>
        </p:nvSpPr>
        <p:spPr>
          <a:xfrm>
            <a:off x="8509000" y="678185"/>
            <a:ext cx="30368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5200" dirty="0" err="1">
                <a:latin typeface="+mj-lt"/>
                <a:ea typeface="+mj-ea"/>
                <a:cs typeface="+mj-cs"/>
              </a:rPr>
              <a:t>Try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A7D0764B-8E5D-86AA-DB7C-60047B3482EF}"/>
              </a:ext>
            </a:extLst>
          </p:cNvPr>
          <p:cNvSpPr/>
          <p:nvPr/>
        </p:nvSpPr>
        <p:spPr>
          <a:xfrm>
            <a:off x="40217" y="5206999"/>
            <a:ext cx="2429931" cy="49530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458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zrzut ekranu, Oprogramowanie multimedialne, oprogramowanie, tekst">
            <a:extLst>
              <a:ext uri="{FF2B5EF4-FFF2-40B4-BE49-F238E27FC236}">
                <a16:creationId xmlns:a16="http://schemas.microsoft.com/office/drawing/2014/main" id="{99D3767F-7197-2B79-C381-12EAECD6A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09"/>
          <a:stretch/>
        </p:blipFill>
        <p:spPr>
          <a:xfrm>
            <a:off x="0" y="0"/>
            <a:ext cx="12197506" cy="380310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37A806B-CDC7-0F58-B7DD-2B598D9A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2041"/>
            <a:ext cx="10515600" cy="128608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/>
              <a:t>Start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7D3C36-9D99-F48B-5C5B-F62EBB34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1899"/>
            <a:ext cx="10515600" cy="55718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need</a:t>
            </a:r>
            <a:r>
              <a:rPr lang="pl-PL" sz="2400" dirty="0"/>
              <a:t> to start by </a:t>
            </a:r>
            <a:r>
              <a:rPr lang="pl-PL" sz="2400" dirty="0" err="1"/>
              <a:t>adding</a:t>
            </a:r>
            <a:r>
              <a:rPr lang="pl-PL" sz="2400" dirty="0"/>
              <a:t> </a:t>
            </a:r>
            <a:r>
              <a:rPr lang="pl-PL" sz="2400" b="1" dirty="0" err="1"/>
              <a:t>training</a:t>
            </a:r>
            <a:r>
              <a:rPr lang="pl-PL" sz="2400" b="1" dirty="0"/>
              <a:t> data</a:t>
            </a:r>
            <a:r>
              <a:rPr lang="pl-PL" sz="2400" dirty="0"/>
              <a:t>, </a:t>
            </a:r>
            <a:r>
              <a:rPr lang="pl-PL" sz="2400" b="1" dirty="0"/>
              <a:t>test data</a:t>
            </a:r>
            <a:r>
              <a:rPr lang="pl-PL" sz="2400" dirty="0"/>
              <a:t> and </a:t>
            </a:r>
            <a:r>
              <a:rPr lang="pl-PL" sz="2400" b="1" dirty="0" err="1"/>
              <a:t>alpha</a:t>
            </a:r>
            <a:r>
              <a:rPr lang="pl-PL" sz="2400" b="1" dirty="0"/>
              <a:t> </a:t>
            </a:r>
            <a:r>
              <a:rPr lang="pl-PL" sz="2400" b="1" dirty="0" err="1"/>
              <a:t>parameter</a:t>
            </a:r>
            <a:endParaRPr lang="pl-PL" sz="2400" b="1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5061EFE7-FB7F-FA44-10E2-756C024D6BC0}"/>
              </a:ext>
            </a:extLst>
          </p:cNvPr>
          <p:cNvSpPr/>
          <p:nvPr/>
        </p:nvSpPr>
        <p:spPr>
          <a:xfrm>
            <a:off x="2722034" y="218776"/>
            <a:ext cx="6246796" cy="510139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45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000">
        <p159:morph option="byObject"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1.48148E-6 L 0.00182 0.1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007 L 0.00182 0.1909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ACF4516-370A-4C7F-E4D4-40E5501EC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257468A-1C3B-DD3B-11A8-E2F3191F524A}"/>
              </a:ext>
            </a:extLst>
          </p:cNvPr>
          <p:cNvSpPr/>
          <p:nvPr/>
        </p:nvSpPr>
        <p:spPr>
          <a:xfrm>
            <a:off x="2675466" y="448733"/>
            <a:ext cx="6121401" cy="26500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514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5ACF4516-370A-4C7F-E4D4-40E5501EC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257468A-1C3B-DD3B-11A8-E2F3191F524A}"/>
              </a:ext>
            </a:extLst>
          </p:cNvPr>
          <p:cNvSpPr/>
          <p:nvPr/>
        </p:nvSpPr>
        <p:spPr>
          <a:xfrm>
            <a:off x="2726267" y="2269068"/>
            <a:ext cx="3124200" cy="46566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5731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00">
        <p159:morph option="byObject"/>
      </p:transition>
    </mc:Choice>
    <mc:Fallback>
      <p:transition spd="slow" advTm="13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5ACF4516-370A-4C7F-E4D4-40E5501EC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 b="34451"/>
          <a:stretch/>
        </p:blipFill>
        <p:spPr>
          <a:xfrm>
            <a:off x="20" y="1282"/>
            <a:ext cx="12191980" cy="4494518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616FAA9-8927-2C50-5F65-0C260A495F85}"/>
              </a:ext>
            </a:extLst>
          </p:cNvPr>
          <p:cNvSpPr txBox="1"/>
          <p:nvPr/>
        </p:nvSpPr>
        <p:spPr>
          <a:xfrm>
            <a:off x="2099733" y="5240867"/>
            <a:ext cx="10244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200" dirty="0" err="1">
                <a:latin typeface="+mj-lt"/>
                <a:ea typeface="+mj-ea"/>
                <a:cs typeface="+mj-cs"/>
              </a:rPr>
              <a:t>Try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940D70C-0DEC-B362-E490-7B001F110932}"/>
              </a:ext>
            </a:extLst>
          </p:cNvPr>
          <p:cNvSpPr txBox="1"/>
          <p:nvPr/>
        </p:nvSpPr>
        <p:spPr>
          <a:xfrm flipH="1">
            <a:off x="5049518" y="5142378"/>
            <a:ext cx="519514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400" dirty="0"/>
              <a:t>As </a:t>
            </a:r>
            <a:r>
              <a:rPr lang="pl-PL" altLang="pl-PL" sz="2400" dirty="0" err="1"/>
              <a:t>you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can</a:t>
            </a:r>
            <a:r>
              <a:rPr lang="pl-PL" altLang="pl-PL" sz="2400" dirty="0"/>
              <a:t> </a:t>
            </a:r>
            <a:r>
              <a:rPr lang="pl-PL" altLang="pl-PL" sz="2400" dirty="0" err="1"/>
              <a:t>see</a:t>
            </a:r>
            <a:r>
              <a:rPr lang="pl-PL" altLang="pl-PL" sz="2400" dirty="0"/>
              <a:t>, </a:t>
            </a:r>
            <a:r>
              <a:rPr lang="pl-PL" altLang="pl-PL" sz="2400" dirty="0" err="1"/>
              <a:t>there</a:t>
            </a:r>
            <a:r>
              <a:rPr lang="pl-PL" altLang="pl-PL" sz="2400" dirty="0"/>
              <a:t> </a:t>
            </a:r>
            <a:r>
              <a:rPr lang="pl-PL" altLang="pl-PL" sz="2400" dirty="0" err="1"/>
              <a:t>are</a:t>
            </a:r>
            <a:r>
              <a:rPr lang="pl-PL" altLang="pl-PL" sz="2400" dirty="0"/>
              <a:t> 200 data in the test data file, of </a:t>
            </a:r>
            <a:r>
              <a:rPr lang="pl-PL" altLang="pl-PL" sz="2400" dirty="0" err="1"/>
              <a:t>which</a:t>
            </a:r>
            <a:r>
              <a:rPr lang="pl-PL" altLang="pl-PL" sz="2400" dirty="0"/>
              <a:t> 198 </a:t>
            </a:r>
            <a:r>
              <a:rPr lang="pl-PL" altLang="pl-PL" sz="2400" dirty="0" err="1"/>
              <a:t>were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correctly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classified</a:t>
            </a:r>
            <a:r>
              <a:rPr lang="pl-PL" altLang="pl-PL" sz="2400" dirty="0"/>
              <a:t>. 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23C7BED-9A11-0BB3-BE6E-31C262CCE66C}"/>
              </a:ext>
            </a:extLst>
          </p:cNvPr>
          <p:cNvSpPr/>
          <p:nvPr/>
        </p:nvSpPr>
        <p:spPr>
          <a:xfrm>
            <a:off x="2726267" y="2269068"/>
            <a:ext cx="3124200" cy="46566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6785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000">
        <p159:morph option="byObject"/>
      </p:transition>
    </mc:Choice>
    <mc:Fallback>
      <p:transition spd="slow" advTm="8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tekst, zrzut ekranu, oprogramowanie, Oprogramowanie multimedialne">
            <a:extLst>
              <a:ext uri="{FF2B5EF4-FFF2-40B4-BE49-F238E27FC236}">
                <a16:creationId xmlns:a16="http://schemas.microsoft.com/office/drawing/2014/main" id="{7387E3A4-049D-A991-8B69-0E5D85DF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56" y="0"/>
            <a:ext cx="12477021" cy="69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04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616FAA9-8927-2C50-5F65-0C260A495F85}"/>
              </a:ext>
            </a:extLst>
          </p:cNvPr>
          <p:cNvSpPr txBox="1"/>
          <p:nvPr/>
        </p:nvSpPr>
        <p:spPr>
          <a:xfrm>
            <a:off x="2099733" y="5249334"/>
            <a:ext cx="10244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200" dirty="0" err="1">
                <a:latin typeface="+mj-lt"/>
                <a:ea typeface="+mj-ea"/>
                <a:cs typeface="+mj-cs"/>
              </a:rPr>
              <a:t>Try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940D70C-0DEC-B362-E490-7B001F110932}"/>
              </a:ext>
            </a:extLst>
          </p:cNvPr>
          <p:cNvSpPr txBox="1"/>
          <p:nvPr/>
        </p:nvSpPr>
        <p:spPr>
          <a:xfrm flipH="1">
            <a:off x="4298931" y="4980168"/>
            <a:ext cx="744728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If you want to try it manually and see what is the response of the network, then go to the bottom of the </a:t>
            </a:r>
            <a:r>
              <a:rPr lang="pl-PL" sz="2400" dirty="0" err="1"/>
              <a:t>window</a:t>
            </a:r>
            <a:r>
              <a:rPr lang="en-US" sz="2400" dirty="0"/>
              <a:t> and type something long and click </a:t>
            </a:r>
            <a:r>
              <a:rPr lang="en-US" sz="2400" b="1" dirty="0"/>
              <a:t>execute</a:t>
            </a:r>
            <a:r>
              <a:rPr lang="pl-PL" sz="2400" b="1" dirty="0"/>
              <a:t> </a:t>
            </a:r>
            <a:r>
              <a:rPr lang="pl-PL" sz="2400" dirty="0" err="1"/>
              <a:t>button</a:t>
            </a:r>
            <a:r>
              <a:rPr lang="pl-PL" sz="2400" dirty="0"/>
              <a:t>.</a:t>
            </a:r>
            <a:endParaRPr lang="en-US" sz="2400" dirty="0"/>
          </a:p>
        </p:txBody>
      </p:sp>
      <p:pic>
        <p:nvPicPr>
          <p:cNvPr id="5" name="Obraz 4" descr="Obraz zawierający tekst, zrzut ekranu, oprogramowanie, Oprogramowanie multimedialne">
            <a:extLst>
              <a:ext uri="{FF2B5EF4-FFF2-40B4-BE49-F238E27FC236}">
                <a16:creationId xmlns:a16="http://schemas.microsoft.com/office/drawing/2014/main" id="{ABBD3950-3A60-F646-EB10-2A392F228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7" r="1637"/>
          <a:stretch/>
        </p:blipFill>
        <p:spPr>
          <a:xfrm>
            <a:off x="1" y="0"/>
            <a:ext cx="12192000" cy="4204961"/>
          </a:xfrm>
          <a:prstGeom prst="rect">
            <a:avLst/>
          </a:prstGeom>
        </p:spPr>
      </p:pic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F78E45B2-7364-0452-8E21-1C8421783851}"/>
              </a:ext>
            </a:extLst>
          </p:cNvPr>
          <p:cNvSpPr/>
          <p:nvPr/>
        </p:nvSpPr>
        <p:spPr>
          <a:xfrm>
            <a:off x="2664147" y="3537225"/>
            <a:ext cx="6234688" cy="49530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255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000">
        <p159:morph option="byObject"/>
      </p:transition>
    </mc:Choice>
    <mc:Fallback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AC4CECF7-CD50-9BAA-AFD9-A16483CCF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" t="30124"/>
          <a:stretch/>
        </p:blipFill>
        <p:spPr>
          <a:xfrm>
            <a:off x="0" y="-656673"/>
            <a:ext cx="12383665" cy="4853167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B060BD03-5661-BA92-7B20-2E24C82A7CCA}"/>
              </a:ext>
            </a:extLst>
          </p:cNvPr>
          <p:cNvSpPr txBox="1"/>
          <p:nvPr/>
        </p:nvSpPr>
        <p:spPr>
          <a:xfrm>
            <a:off x="2099733" y="5240867"/>
            <a:ext cx="10244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200" dirty="0" err="1">
                <a:latin typeface="+mj-lt"/>
                <a:ea typeface="+mj-ea"/>
                <a:cs typeface="+mj-cs"/>
              </a:rPr>
              <a:t>Try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138526E-D9AC-9703-23F2-3C3A114EA13C}"/>
              </a:ext>
            </a:extLst>
          </p:cNvPr>
          <p:cNvSpPr txBox="1"/>
          <p:nvPr/>
        </p:nvSpPr>
        <p:spPr>
          <a:xfrm flipH="1">
            <a:off x="4298931" y="4971701"/>
            <a:ext cx="744728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If you want to try it manually and see what is the response of the network, then go to the bottom of the </a:t>
            </a:r>
            <a:r>
              <a:rPr lang="pl-PL" sz="2400" dirty="0" err="1"/>
              <a:t>window</a:t>
            </a:r>
            <a:r>
              <a:rPr lang="en-US" sz="2400" dirty="0"/>
              <a:t> and type something long and click </a:t>
            </a:r>
            <a:r>
              <a:rPr lang="en-US" sz="2400" b="1" dirty="0"/>
              <a:t>execute</a:t>
            </a:r>
            <a:r>
              <a:rPr lang="pl-PL" sz="2400" b="1" dirty="0"/>
              <a:t> </a:t>
            </a:r>
            <a:r>
              <a:rPr lang="pl-PL" sz="2400" dirty="0"/>
              <a:t>buton.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628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F25CE743-F1ED-C29F-3F6B-138E086B6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" t="30124"/>
          <a:stretch/>
        </p:blipFill>
        <p:spPr>
          <a:xfrm>
            <a:off x="0" y="-656673"/>
            <a:ext cx="12383665" cy="4853167"/>
          </a:xfrm>
          <a:prstGeom prst="rect">
            <a:avLst/>
          </a:prstGeom>
        </p:spPr>
      </p:pic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F78E45B2-7364-0452-8E21-1C8421783851}"/>
              </a:ext>
            </a:extLst>
          </p:cNvPr>
          <p:cNvSpPr/>
          <p:nvPr/>
        </p:nvSpPr>
        <p:spPr>
          <a:xfrm>
            <a:off x="8918636" y="3537832"/>
            <a:ext cx="3366497" cy="49530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979A48F-A488-B507-BAD9-00EFD5773B29}"/>
              </a:ext>
            </a:extLst>
          </p:cNvPr>
          <p:cNvSpPr txBox="1"/>
          <p:nvPr/>
        </p:nvSpPr>
        <p:spPr>
          <a:xfrm>
            <a:off x="2099733" y="5240867"/>
            <a:ext cx="10244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200" dirty="0" err="1">
                <a:latin typeface="+mj-lt"/>
                <a:ea typeface="+mj-ea"/>
                <a:cs typeface="+mj-cs"/>
              </a:rPr>
              <a:t>Try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676A0A3-ADA2-C0BE-30D4-BA00BA05846C}"/>
              </a:ext>
            </a:extLst>
          </p:cNvPr>
          <p:cNvSpPr txBox="1"/>
          <p:nvPr/>
        </p:nvSpPr>
        <p:spPr>
          <a:xfrm flipH="1">
            <a:off x="4298931" y="4971701"/>
            <a:ext cx="744728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If you want to try it manually and see what is the response of the network, then go to the bottom of the </a:t>
            </a:r>
            <a:r>
              <a:rPr lang="pl-PL" sz="2400" dirty="0" err="1"/>
              <a:t>window</a:t>
            </a:r>
            <a:r>
              <a:rPr lang="en-US" sz="2400" dirty="0"/>
              <a:t> and type something long and click </a:t>
            </a:r>
            <a:r>
              <a:rPr lang="en-US" sz="2400" b="1" dirty="0"/>
              <a:t>execute</a:t>
            </a:r>
            <a:r>
              <a:rPr lang="pl-PL" sz="2400" b="1" dirty="0"/>
              <a:t> </a:t>
            </a:r>
            <a:r>
              <a:rPr lang="pl-PL" sz="2400" dirty="0"/>
              <a:t>buton.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563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Obraz 8" descr="Obraz zawierający tekst, zrzut ekranu, oprogramowanie, Oprogramowanie multimedialne">
            <a:extLst>
              <a:ext uri="{FF2B5EF4-FFF2-40B4-BE49-F238E27FC236}">
                <a16:creationId xmlns:a16="http://schemas.microsoft.com/office/drawing/2014/main" id="{408FDF8A-2270-1E97-E2FF-27E557F44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AF50C2F0-B020-B6DA-C132-E398402D2F75}"/>
              </a:ext>
            </a:extLst>
          </p:cNvPr>
          <p:cNvSpPr/>
          <p:nvPr/>
        </p:nvSpPr>
        <p:spPr>
          <a:xfrm>
            <a:off x="2675466" y="448733"/>
            <a:ext cx="6121401" cy="26500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664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tekst, zrzut ekranu, oprogramowanie, Oprogramowanie multimedialne">
            <a:extLst>
              <a:ext uri="{FF2B5EF4-FFF2-40B4-BE49-F238E27FC236}">
                <a16:creationId xmlns:a16="http://schemas.microsoft.com/office/drawing/2014/main" id="{408FDF8A-2270-1E97-E2FF-27E557F44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7A3FA2A8-16B3-2909-83EF-2FB5AE01499F}"/>
              </a:ext>
            </a:extLst>
          </p:cNvPr>
          <p:cNvSpPr/>
          <p:nvPr/>
        </p:nvSpPr>
        <p:spPr>
          <a:xfrm>
            <a:off x="2726267" y="2269068"/>
            <a:ext cx="1312333" cy="46566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6957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tekst, zrzut ekranu, oprogramowanie, Oprogramowanie multimedialne">
            <a:extLst>
              <a:ext uri="{FF2B5EF4-FFF2-40B4-BE49-F238E27FC236}">
                <a16:creationId xmlns:a16="http://schemas.microsoft.com/office/drawing/2014/main" id="{0A1B5FD0-E79B-E64E-C955-F933D74D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7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469908-40F0-48EB-8B29-996548C1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7A806B-CDC7-0F58-B7DD-2B598D9A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2041"/>
            <a:ext cx="10515600" cy="128608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/>
              <a:t>Start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7D3C36-9D99-F48B-5C5B-F62EBB34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1899"/>
            <a:ext cx="10515600" cy="55718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Next you need to save given arguments by clicking </a:t>
            </a:r>
            <a:r>
              <a:rPr lang="en-US" sz="2400" b="1" dirty="0"/>
              <a:t>save data </a:t>
            </a:r>
            <a:r>
              <a:rPr lang="en-US" sz="2400" dirty="0"/>
              <a:t>button</a:t>
            </a:r>
          </a:p>
        </p:txBody>
      </p:sp>
      <p:pic>
        <p:nvPicPr>
          <p:cNvPr id="7" name="Symbol zastępczy zawartości 4">
            <a:extLst>
              <a:ext uri="{FF2B5EF4-FFF2-40B4-BE49-F238E27FC236}">
                <a16:creationId xmlns:a16="http://schemas.microsoft.com/office/drawing/2014/main" id="{3F30A463-2809-EDD8-31FA-97F584583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98"/>
          <a:stretch/>
        </p:blipFill>
        <p:spPr>
          <a:xfrm>
            <a:off x="20" y="1"/>
            <a:ext cx="12191979" cy="3900324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9CCE56B-45F1-D0A5-A944-88E4D81E5471}"/>
              </a:ext>
            </a:extLst>
          </p:cNvPr>
          <p:cNvSpPr/>
          <p:nvPr/>
        </p:nvSpPr>
        <p:spPr>
          <a:xfrm>
            <a:off x="2963332" y="2178051"/>
            <a:ext cx="1129243" cy="528514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211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7A806B-CDC7-0F58-B7DD-2B598D9A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2041"/>
            <a:ext cx="10515600" cy="128608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/>
              <a:t>Start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7D3C36-9D99-F48B-5C5B-F62EBB34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1899"/>
            <a:ext cx="10515600" cy="55718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Next you need to save given arguments by clicking save data button</a:t>
            </a:r>
          </a:p>
        </p:txBody>
      </p:sp>
      <p:pic>
        <p:nvPicPr>
          <p:cNvPr id="5" name="Obraz 4" descr="Obraz zawierający zrzut ekranu, Oprogramowanie multimedialne, oprogramowanie, Oprogramowanie graficzne">
            <a:extLst>
              <a:ext uri="{FF2B5EF4-FFF2-40B4-BE49-F238E27FC236}">
                <a16:creationId xmlns:a16="http://schemas.microsoft.com/office/drawing/2014/main" id="{559D3FF0-8AF0-FAB0-380D-B59882429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99"/>
          <a:stretch/>
        </p:blipFill>
        <p:spPr>
          <a:xfrm>
            <a:off x="0" y="0"/>
            <a:ext cx="12192000" cy="3904261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94952BC0-6CF0-6C0C-14AA-435EBEB76AF9}"/>
              </a:ext>
            </a:extLst>
          </p:cNvPr>
          <p:cNvSpPr/>
          <p:nvPr/>
        </p:nvSpPr>
        <p:spPr>
          <a:xfrm>
            <a:off x="2607733" y="279400"/>
            <a:ext cx="6536266" cy="2565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4927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451451BE-10CD-41B1-A25F-294C4B8CC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B14CA225-D991-37EE-FAC5-A550AEE8B0CF}"/>
              </a:ext>
            </a:extLst>
          </p:cNvPr>
          <p:cNvSpPr/>
          <p:nvPr/>
        </p:nvSpPr>
        <p:spPr>
          <a:xfrm>
            <a:off x="2700867" y="3200400"/>
            <a:ext cx="6536266" cy="25654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48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0.393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47CF16F-DA76-26EE-8465-5450E9DE3007}"/>
              </a:ext>
            </a:extLst>
          </p:cNvPr>
          <p:cNvSpPr txBox="1"/>
          <p:nvPr/>
        </p:nvSpPr>
        <p:spPr>
          <a:xfrm>
            <a:off x="5048213" y="4858477"/>
            <a:ext cx="657451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/>
              <a:t>As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see</a:t>
            </a:r>
            <a:r>
              <a:rPr lang="pl-PL" sz="2400" dirty="0"/>
              <a:t>, </a:t>
            </a:r>
            <a:r>
              <a:rPr lang="pl-PL" sz="2400" dirty="0" err="1"/>
              <a:t>console</a:t>
            </a:r>
            <a:r>
              <a:rPr lang="pl-PL" sz="2400" dirty="0"/>
              <a:t> </a:t>
            </a:r>
            <a:r>
              <a:rPr lang="pl-PL" sz="2400" dirty="0" err="1"/>
              <a:t>shows</a:t>
            </a:r>
            <a:r>
              <a:rPr lang="pl-PL" sz="2400" dirty="0"/>
              <a:t> </a:t>
            </a:r>
            <a:r>
              <a:rPr lang="pl-PL" sz="2400" dirty="0" err="1"/>
              <a:t>information</a:t>
            </a:r>
            <a:r>
              <a:rPr lang="pl-PL" sz="2400" dirty="0"/>
              <a:t> </a:t>
            </a:r>
            <a:r>
              <a:rPr lang="pl-PL" sz="2400" dirty="0" err="1"/>
              <a:t>about</a:t>
            </a:r>
            <a:r>
              <a:rPr lang="pl-PL" sz="2400" dirty="0"/>
              <a:t> </a:t>
            </a:r>
            <a:r>
              <a:rPr lang="pl-PL" sz="2400" dirty="0" err="1"/>
              <a:t>your</a:t>
            </a:r>
            <a:r>
              <a:rPr lang="pl-PL" sz="2400" dirty="0"/>
              <a:t> </a:t>
            </a:r>
            <a:r>
              <a:rPr lang="pl-PL" sz="2400" dirty="0" err="1"/>
              <a:t>actions</a:t>
            </a:r>
            <a:r>
              <a:rPr lang="pl-PL" sz="2400" dirty="0"/>
              <a:t>. </a:t>
            </a:r>
            <a:r>
              <a:rPr lang="pl-PL" sz="2400" dirty="0" err="1"/>
              <a:t>Every</a:t>
            </a:r>
            <a:r>
              <a:rPr lang="pl-PL" sz="2400" dirty="0"/>
              <a:t> </a:t>
            </a:r>
            <a:r>
              <a:rPr lang="pl-PL" sz="2400" dirty="0" err="1"/>
              <a:t>action</a:t>
            </a:r>
            <a:r>
              <a:rPr lang="pl-PL" sz="2400" dirty="0"/>
              <a:t>, </a:t>
            </a:r>
            <a:r>
              <a:rPr lang="pl-PL" sz="2400" dirty="0" err="1"/>
              <a:t>message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notification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show </a:t>
            </a:r>
            <a:r>
              <a:rPr lang="pl-PL" sz="2400" dirty="0" err="1"/>
              <a:t>up</a:t>
            </a:r>
            <a:r>
              <a:rPr lang="pl-PL" sz="2400" dirty="0"/>
              <a:t> </a:t>
            </a:r>
            <a:r>
              <a:rPr lang="pl-PL" sz="2400" dirty="0" err="1"/>
              <a:t>here</a:t>
            </a:r>
            <a:r>
              <a:rPr lang="pl-PL" sz="2400" dirty="0"/>
              <a:t>.</a:t>
            </a:r>
          </a:p>
        </p:txBody>
      </p:sp>
      <p:pic>
        <p:nvPicPr>
          <p:cNvPr id="10" name="Symbol zastępczy zawartości 9" descr="Obraz zawierający zrzut ekranu, tekst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5452D9E6-0A76-70D9-6395-07F0FB224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28"/>
          <a:stretch/>
        </p:blipFill>
        <p:spPr>
          <a:xfrm>
            <a:off x="0" y="0"/>
            <a:ext cx="12203982" cy="4004734"/>
          </a:xfr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8F6A053-B257-A341-718E-C99288A94385}"/>
              </a:ext>
            </a:extLst>
          </p:cNvPr>
          <p:cNvSpPr txBox="1"/>
          <p:nvPr/>
        </p:nvSpPr>
        <p:spPr>
          <a:xfrm>
            <a:off x="1108832" y="4911519"/>
            <a:ext cx="30368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5200" dirty="0" err="1">
                <a:latin typeface="+mj-lt"/>
                <a:ea typeface="+mj-ea"/>
                <a:cs typeface="+mj-cs"/>
              </a:rPr>
              <a:t>Console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2654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000">
        <p159:morph option="byObject"/>
      </p:transition>
    </mc:Choice>
    <mc:Fallback xmlns="">
      <p:transition spd="slow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147CF16F-DA76-26EE-8465-5450E9DE3007}"/>
              </a:ext>
            </a:extLst>
          </p:cNvPr>
          <p:cNvSpPr txBox="1"/>
          <p:nvPr/>
        </p:nvSpPr>
        <p:spPr>
          <a:xfrm>
            <a:off x="5048213" y="4858477"/>
            <a:ext cx="657451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Now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click</a:t>
            </a:r>
            <a:r>
              <a:rPr lang="pl-PL" sz="2400" dirty="0"/>
              <a:t> </a:t>
            </a:r>
            <a:r>
              <a:rPr lang="pl-PL" sz="2400" b="1" dirty="0" err="1"/>
              <a:t>learn</a:t>
            </a:r>
            <a:r>
              <a:rPr lang="pl-PL" sz="2400" dirty="0"/>
              <a:t> buton to </a:t>
            </a:r>
            <a:r>
              <a:rPr lang="pl-PL" sz="2400" dirty="0" err="1"/>
              <a:t>let</a:t>
            </a:r>
            <a:r>
              <a:rPr lang="pl-PL" sz="2400" dirty="0"/>
              <a:t> the network </a:t>
            </a:r>
            <a:r>
              <a:rPr lang="pl-PL" sz="2400" dirty="0" err="1"/>
              <a:t>learn</a:t>
            </a:r>
            <a:r>
              <a:rPr lang="pl-PL" sz="2400" dirty="0"/>
              <a:t> from </a:t>
            </a:r>
            <a:r>
              <a:rPr lang="pl-PL" sz="2400" dirty="0" err="1"/>
              <a:t>your</a:t>
            </a:r>
            <a:r>
              <a:rPr lang="pl-PL" sz="2400" dirty="0"/>
              <a:t> </a:t>
            </a:r>
            <a:r>
              <a:rPr lang="pl-PL" sz="2400" dirty="0" err="1"/>
              <a:t>training</a:t>
            </a:r>
            <a:r>
              <a:rPr lang="pl-PL" sz="2400" dirty="0"/>
              <a:t> data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8F6A053-B257-A341-718E-C99288A94385}"/>
              </a:ext>
            </a:extLst>
          </p:cNvPr>
          <p:cNvSpPr txBox="1"/>
          <p:nvPr/>
        </p:nvSpPr>
        <p:spPr>
          <a:xfrm>
            <a:off x="1108832" y="4911519"/>
            <a:ext cx="30368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5200" dirty="0" err="1">
                <a:latin typeface="+mj-lt"/>
                <a:ea typeface="+mj-ea"/>
                <a:cs typeface="+mj-cs"/>
              </a:rPr>
              <a:t>Learn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Symbol zastępczy zawartości 7" descr="Obraz zawierający zrzut ekranu, tekst, oprogramowanie, Oprogramowanie multimedialne">
            <a:extLst>
              <a:ext uri="{FF2B5EF4-FFF2-40B4-BE49-F238E27FC236}">
                <a16:creationId xmlns:a16="http://schemas.microsoft.com/office/drawing/2014/main" id="{AC7AC509-7A50-4866-1D89-CAA4F45EC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6"/>
          <a:stretch/>
        </p:blipFill>
        <p:spPr>
          <a:xfrm>
            <a:off x="12995" y="0"/>
            <a:ext cx="12179005" cy="3779308"/>
          </a:xfrm>
        </p:spPr>
      </p:pic>
    </p:spTree>
    <p:extLst>
      <p:ext uri="{BB962C8B-B14F-4D97-AF65-F5344CB8AC3E}">
        <p14:creationId xmlns:p14="http://schemas.microsoft.com/office/powerpoint/2010/main" val="4163826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zrzut ekranu, Oprogramowanie multimedialne, oprogramowanie, Oprogramowanie graficzne&#10;&#10;Opis wygenerowany automatycznie">
            <a:extLst>
              <a:ext uri="{FF2B5EF4-FFF2-40B4-BE49-F238E27FC236}">
                <a16:creationId xmlns:a16="http://schemas.microsoft.com/office/drawing/2014/main" id="{627466E1-0A4A-A7AD-8F9E-73A258D37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7467"/>
            <a:ext cx="15400548" cy="85174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B1EF3F0D-008E-5480-AF96-70B403CB5C09}"/>
              </a:ext>
            </a:extLst>
          </p:cNvPr>
          <p:cNvSpPr/>
          <p:nvPr/>
        </p:nvSpPr>
        <p:spPr>
          <a:xfrm>
            <a:off x="33867" y="4495800"/>
            <a:ext cx="3039533" cy="61806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348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147CF16F-DA76-26EE-8465-5450E9DE3007}"/>
              </a:ext>
            </a:extLst>
          </p:cNvPr>
          <p:cNvSpPr txBox="1"/>
          <p:nvPr/>
        </p:nvSpPr>
        <p:spPr>
          <a:xfrm>
            <a:off x="4946613" y="5105418"/>
            <a:ext cx="657451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/>
              <a:t>After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,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see</a:t>
            </a:r>
            <a:r>
              <a:rPr lang="pl-PL" sz="2400" dirty="0"/>
              <a:t> </a:t>
            </a:r>
            <a:r>
              <a:rPr lang="pl-PL" sz="2400" dirty="0" err="1"/>
              <a:t>natification</a:t>
            </a:r>
            <a:r>
              <a:rPr lang="pl-PL" sz="2400" dirty="0"/>
              <a:t> on </a:t>
            </a:r>
            <a:r>
              <a:rPr lang="pl-PL" sz="2400" dirty="0" err="1"/>
              <a:t>console</a:t>
            </a:r>
            <a:r>
              <a:rPr lang="pl-PL" sz="2400" dirty="0"/>
              <a:t>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8F6A053-B257-A341-718E-C99288A94385}"/>
              </a:ext>
            </a:extLst>
          </p:cNvPr>
          <p:cNvSpPr txBox="1"/>
          <p:nvPr/>
        </p:nvSpPr>
        <p:spPr>
          <a:xfrm>
            <a:off x="1108832" y="4911519"/>
            <a:ext cx="30368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5200" dirty="0" err="1">
                <a:latin typeface="+mj-lt"/>
                <a:ea typeface="+mj-ea"/>
                <a:cs typeface="+mj-cs"/>
              </a:rPr>
              <a:t>Learn</a:t>
            </a:r>
            <a:endParaRPr lang="pl-PL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D4EE5AE-3E6C-75EF-3EC8-F9E6EF560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 b="37538"/>
          <a:stretch/>
        </p:blipFill>
        <p:spPr>
          <a:xfrm>
            <a:off x="20" y="1282"/>
            <a:ext cx="12191980" cy="4282851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D5FF176F-23BD-02A1-E1D7-5BD948984542}"/>
              </a:ext>
            </a:extLst>
          </p:cNvPr>
          <p:cNvSpPr/>
          <p:nvPr/>
        </p:nvSpPr>
        <p:spPr>
          <a:xfrm>
            <a:off x="2641600" y="457200"/>
            <a:ext cx="6307668" cy="26162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8167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476</Words>
  <Application>Microsoft Office PowerPoint</Application>
  <PresentationFormat>Panoramiczny</PresentationFormat>
  <Paragraphs>60</Paragraphs>
  <Slides>29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Motyw pakietu Office</vt:lpstr>
      <vt:lpstr>Prezentacja programu PowerPoint</vt:lpstr>
      <vt:lpstr>Start</vt:lpstr>
      <vt:lpstr>Start</vt:lpstr>
      <vt:lpstr>Start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Szarpak</dc:creator>
  <cp:lastModifiedBy>Jakub Szarpak</cp:lastModifiedBy>
  <cp:revision>3</cp:revision>
  <dcterms:created xsi:type="dcterms:W3CDTF">2023-06-22T09:58:02Z</dcterms:created>
  <dcterms:modified xsi:type="dcterms:W3CDTF">2023-06-22T13:05:48Z</dcterms:modified>
</cp:coreProperties>
</file>