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6" r:id="rId4"/>
    <p:sldId id="268" r:id="rId5"/>
    <p:sldId id="259" r:id="rId6"/>
    <p:sldId id="265" r:id="rId7"/>
    <p:sldId id="263" r:id="rId8"/>
    <p:sldId id="261" r:id="rId9"/>
    <p:sldId id="267" r:id="rId10"/>
    <p:sldId id="260" r:id="rId11"/>
    <p:sldId id="262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oliniow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4FEBBA5-7D06-417D-9D38-F1CA7C0C16B0}" type="datetimeFigureOut">
              <a:rPr lang="pl-PL" smtClean="0"/>
              <a:t>29.05.2024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09E473-3F33-4835-854B-1F47885A3507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Gra z Użyciem biblioteki </a:t>
            </a:r>
            <a:r>
              <a:rPr lang="pl-PL" dirty="0" err="1" smtClean="0"/>
              <a:t>PyGame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Robot Miner</a:t>
            </a:r>
            <a:endParaRPr lang="pl-PL" dirty="0"/>
          </a:p>
        </p:txBody>
      </p:sp>
      <p:pic>
        <p:nvPicPr>
          <p:cNvPr id="1026" name="Picture 2" descr="C:\Users\User\Pictures\Screenshots\Zrzut ekranu 2024-05-29 162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3266494"/>
            <a:ext cx="2985391" cy="27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Plany Na Rozwój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Możliwość produkcji nowych przedmiotów poprzez nowe budynki</a:t>
            </a:r>
          </a:p>
          <a:p>
            <a:r>
              <a:rPr lang="pl-PL" dirty="0" smtClean="0"/>
              <a:t>Personalizowane mapy i generator</a:t>
            </a:r>
          </a:p>
          <a:p>
            <a:r>
              <a:rPr lang="pl-PL" dirty="0" smtClean="0"/>
              <a:t>Dostosowanie wymogów odnośnie materiałów w zależności od parametrów mapy</a:t>
            </a:r>
          </a:p>
          <a:p>
            <a:r>
              <a:rPr lang="pl-PL" dirty="0" smtClean="0"/>
              <a:t>Nowe obszary i surowce</a:t>
            </a:r>
          </a:p>
          <a:p>
            <a:r>
              <a:rPr lang="pl-PL" dirty="0" smtClean="0"/>
              <a:t>Nowe narzędzia</a:t>
            </a:r>
          </a:p>
          <a:p>
            <a:r>
              <a:rPr lang="pl-PL" dirty="0" smtClean="0"/>
              <a:t>Możliwość ulepszania postaci(szybkość kopania, prędkość itp.)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1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Jakub Burchat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0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Gry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91832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Celem Gry jest spełnienie wymogów odnośnie dostarczenia materiałów. Wymogi te losowaną są co każdą nową rozgrywkę zarówno jak i po ukończeniu celu.</a:t>
            </a:r>
            <a:endParaRPr lang="pl-PL" dirty="0"/>
          </a:p>
        </p:txBody>
      </p:sp>
      <p:pic>
        <p:nvPicPr>
          <p:cNvPr id="2050" name="Picture 2" descr="C:\Users\User\Pictures\Screenshots\Zrzut ekranu 2024-05-29 1625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21092"/>
            <a:ext cx="1507985" cy="48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Poruszanie się (W, S, A, D)</a:t>
            </a:r>
          </a:p>
          <a:p>
            <a:r>
              <a:rPr lang="pl-PL" dirty="0" smtClean="0"/>
              <a:t>Używanie narzędzi (lewy klawisz myszy) </a:t>
            </a:r>
          </a:p>
          <a:p>
            <a:r>
              <a:rPr lang="pl-PL" dirty="0" smtClean="0"/>
              <a:t>Zmiana wybranego narzędzia (Q, E)</a:t>
            </a:r>
          </a:p>
          <a:p>
            <a:r>
              <a:rPr lang="pl-PL" dirty="0" smtClean="0"/>
              <a:t>Zmiana wybranego produktu w inwentarzu (K, 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3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Wiertło : służy do wydobywania kamieni</a:t>
            </a:r>
          </a:p>
          <a:p>
            <a:r>
              <a:rPr lang="pl-PL" dirty="0" smtClean="0"/>
              <a:t>Dłoń: służy do interakcji z maszynami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C:\Users\User\Pictures\Screenshots\Zrzut ekranu 2024-05-29 1651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3024336" cy="24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Pictures\Screenshots\Zrzut ekranu 2024-05-29 1652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5827"/>
            <a:ext cx="2693615" cy="24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860032" y="1556792"/>
            <a:ext cx="396044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Mapa jest generowana na podstawie podstawowych ustawień w pliku settings.py. W przyszłości planowany jest generator mapy gdzie to użytkownik podaje parametry.</a:t>
            </a:r>
          </a:p>
        </p:txBody>
      </p:sp>
      <p:pic>
        <p:nvPicPr>
          <p:cNvPr id="3074" name="Picture 2" descr="C:\Users\User\Pictures\Screenshots\Zrzut ekranu 2024-05-29 1630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0595"/>
            <a:ext cx="3624876" cy="21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Pictures\Screenshots\Zrzut ekranu 2024-05-29 1631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3876204" cy="23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Generowania Mapy, 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C:\Users\User\Pictures\Screenshots\Zrzut ekranu 2024-05-29 164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57" y="1340768"/>
            <a:ext cx="2924024" cy="52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Fragment Kodu: Generowanie Obszarów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 descr="C:\Users\User\Pictures\Screenshots\Zrzut ekranu 2024-05-29 1639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240"/>
            <a:ext cx="8568952" cy="36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Odnawiające Się Surowce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982216" cy="457200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Obszary z surowcami są generowane losowo na mapie, a złoża w nich umieszczone regenerują się w ustawionym wcześniej czasie.</a:t>
            </a:r>
            <a:endParaRPr lang="pl-PL" dirty="0"/>
          </a:p>
        </p:txBody>
      </p:sp>
      <p:pic>
        <p:nvPicPr>
          <p:cNvPr id="4098" name="Picture 2" descr="C:\Users\User\Pictures\Screenshots\Zrzut ekranu 2024-05-29 163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3960440" cy="26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Dynamiczny Inwentarz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6232" cy="457200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Inwentarz jest dynamiczny, a więc automatycznie dostosowuje się do nowych produktów, jak i ich braku w inwentarzu.</a:t>
            </a:r>
            <a:endParaRPr lang="pl-PL" dirty="0"/>
          </a:p>
        </p:txBody>
      </p:sp>
      <p:pic>
        <p:nvPicPr>
          <p:cNvPr id="7170" name="Picture 2" descr="C:\Users\User\Pictures\Screenshots\Zrzut ekranu 2024-05-29 1647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42" y="1412776"/>
            <a:ext cx="4400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Pictures\Screenshots\Zrzut ekranu 2024-05-29 1648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63483"/>
            <a:ext cx="4514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User\Pictures\Screenshots\Zrzut ekranu 2024-05-29 1650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3584848" cy="16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</TotalTime>
  <Words>208</Words>
  <Application>Microsoft Office PowerPoint</Application>
  <PresentationFormat>Pokaz na ekranie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Miejski</vt:lpstr>
      <vt:lpstr>Robot Miner</vt:lpstr>
      <vt:lpstr>Cel Gry</vt:lpstr>
      <vt:lpstr>Sterowanie</vt:lpstr>
      <vt:lpstr>Narzędzia</vt:lpstr>
      <vt:lpstr>Mapa</vt:lpstr>
      <vt:lpstr>Parametry Generowania Mapy, Kod</vt:lpstr>
      <vt:lpstr>Fragment Kodu: Generowanie Obszarów</vt:lpstr>
      <vt:lpstr>Odnawiające Się Surowce</vt:lpstr>
      <vt:lpstr>Dynamiczny Inwentarz</vt:lpstr>
      <vt:lpstr>Plany Na Rozwój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Miner</dc:title>
  <dc:creator>User</dc:creator>
  <cp:lastModifiedBy>User</cp:lastModifiedBy>
  <cp:revision>12</cp:revision>
  <dcterms:created xsi:type="dcterms:W3CDTF">2024-05-29T14:20:08Z</dcterms:created>
  <dcterms:modified xsi:type="dcterms:W3CDTF">2024-05-29T14:58:36Z</dcterms:modified>
</cp:coreProperties>
</file>