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6F0AF-853F-47DF-82A5-B567E07A739C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36E6-257A-41D7-865B-7CB801563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3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936E6-257A-41D7-865B-7CB80156337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08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936E6-257A-41D7-865B-7CB80156337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0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6BB23-9401-4D13-AEFD-F3D3AF012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7C4DB-502D-44D4-86DE-98F4BC5F3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B64C6-F5E6-4B08-84C8-5BBF65BD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B3D01-5EEA-4037-8CB8-02A426F9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F97A9-57EC-4C97-84D4-45C85E2A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8259A-677C-49B8-9CD1-76986FD0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26D078-9D9A-4836-A707-8A26D09BE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3A157-5382-4A37-91E3-FE03C621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EF985-A699-42D9-8427-12E22D78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C76E9-6836-4596-A2A5-DE358DE6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0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0D30E6-F057-4BA3-8B7A-C0D328B14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817BB-C2AF-4BB2-ADBB-6C3775385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85FD4-912C-4B4E-A0E6-9D9537E3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E9688-4D8A-4AFA-A08A-0BCF7CD8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456DB-C9B2-4233-88A5-7A8A186D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3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C536F-51CE-40F9-A90E-F07E6F99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50E00-0710-44BB-BA46-4BA55625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AE873-BCF4-4A69-ABD0-E4794260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F30C7-4DDA-416E-A237-92DF9D66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8BDFE-423D-4FBA-8DEA-2F4058DA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35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4F845-2523-41B5-806B-67B6B433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E38A7-BEAB-45B4-870D-34D0C2B83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B364B-4E14-496F-B1A5-30739915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CD5CF-C421-4ED8-9779-2BEED320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424C2-1A9A-4009-BCF6-81875306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5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4F717-8AE0-4A02-976E-38B5A5F8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296A5-E98E-4C57-B795-AC3270063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E5B131-7CE9-4717-9D56-003D3BF50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B9EE1-91F3-4E07-BA15-73C04E79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DA803-4743-4B3E-94FE-F33431C3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04796F-08F3-4352-94D8-A28FA6B0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53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938CE-23BC-485D-B4DE-B0D2BFDE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F1A1C-CAE9-4E86-A578-BE5709E07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4D88C-CE64-4FF4-94A1-98E114D6D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5D5B06-A413-4222-9978-E786EE6BD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991EA9-A64D-4EAA-925B-4018FAAE4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412D91-C3C2-4027-AAC9-055A2EBA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BAB3D0-C724-4320-903F-1DA8E3AE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98E933-4855-46BD-9882-E5F2EEF6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7AE9D-F049-4DE0-9D2E-FABC7347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92B864-7A06-40BE-8AB3-F2B87364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EDBD1D-5867-44C2-B84C-6FEA67C2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1B9E8C-8AE9-47B5-BFA7-018627FB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4B890D-DC61-47E7-B2A2-5BBEBD1A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6FD426-6DF8-41FB-8145-8E76D7A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15C06D-7B97-4955-814C-497FF0D4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5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E1E0A-7468-455B-967C-4317BBC4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4AC42-B5AE-4454-A82A-50726F7DD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CBBAEC-1C64-43F4-870E-14CEE55F0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68ECAA-4D34-450A-897C-26B43281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F2A479-E317-45C9-9261-5A8D4A11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EA1C5-3EE6-4754-9D5A-AB00E0FE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1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4963E-643C-43B3-AB4D-DE3CE86F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E8D500-518C-4CC0-9983-327CE8675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04F273-B8C0-46C2-9718-F3C04021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9668D9-1CCD-4A66-9352-079618BB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D1DD74-CB76-4B82-BF4A-55625284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338E9A-6C30-4C33-B9AC-B896E072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4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136E86-8A70-44CF-BF95-F26412FA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A7A0B-37B0-4152-A336-4CD77F731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C6D94-7B10-439F-BB68-68D454A1A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AFFA-113A-4A5C-A210-059A98D6B693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D3D76-331F-487E-B1E4-FE36711CD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DB06E-B76F-406B-BC3D-C8FED05E6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3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F95BECE7-8E94-4A69-A402-227F669A2477}"/>
              </a:ext>
            </a:extLst>
          </p:cNvPr>
          <p:cNvSpPr/>
          <p:nvPr/>
        </p:nvSpPr>
        <p:spPr>
          <a:xfrm>
            <a:off x="683581" y="2432482"/>
            <a:ext cx="5264458" cy="30894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33A1731-0167-4206-8CF7-42E67888A11D}"/>
              </a:ext>
            </a:extLst>
          </p:cNvPr>
          <p:cNvSpPr/>
          <p:nvPr/>
        </p:nvSpPr>
        <p:spPr>
          <a:xfrm>
            <a:off x="3048000" y="3941557"/>
            <a:ext cx="663100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3972A9E-20EB-4AA4-99E9-1FE9C30ECFB4}"/>
              </a:ext>
            </a:extLst>
          </p:cNvPr>
          <p:cNvSpPr/>
          <p:nvPr/>
        </p:nvSpPr>
        <p:spPr>
          <a:xfrm>
            <a:off x="4646167" y="2533256"/>
            <a:ext cx="1265106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576F21D-1AC1-4ED7-9784-81B9B2BF218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151355" y="2118972"/>
            <a:ext cx="0" cy="86773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950DF08D-68B6-4EE3-8749-F3D91DB23DD7}"/>
              </a:ext>
            </a:extLst>
          </p:cNvPr>
          <p:cNvSpPr/>
          <p:nvPr/>
        </p:nvSpPr>
        <p:spPr>
          <a:xfrm>
            <a:off x="762371" y="2537794"/>
            <a:ext cx="1642364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AD5B7E-69E4-412E-85FF-43C421AB899F}"/>
              </a:ext>
            </a:extLst>
          </p:cNvPr>
          <p:cNvSpPr/>
          <p:nvPr/>
        </p:nvSpPr>
        <p:spPr>
          <a:xfrm>
            <a:off x="1330171" y="4029880"/>
            <a:ext cx="1642368" cy="5687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Unpacker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D190583-467D-497E-ACED-E4EB6C1AF60A}"/>
              </a:ext>
            </a:extLst>
          </p:cNvPr>
          <p:cNvSpPr/>
          <p:nvPr/>
        </p:nvSpPr>
        <p:spPr>
          <a:xfrm>
            <a:off x="1330171" y="2986706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230D37-886D-409A-BA28-A470C398073A}"/>
              </a:ext>
            </a:extLst>
          </p:cNvPr>
          <p:cNvSpPr txBox="1"/>
          <p:nvPr/>
        </p:nvSpPr>
        <p:spPr>
          <a:xfrm>
            <a:off x="683581" y="468191"/>
            <a:ext cx="258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API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图: 多文档 6">
            <a:extLst>
              <a:ext uri="{FF2B5EF4-FFF2-40B4-BE49-F238E27FC236}">
                <a16:creationId xmlns:a16="http://schemas.microsoft.com/office/drawing/2014/main" id="{6F8D2831-418A-423F-9F4B-B07102D37156}"/>
              </a:ext>
            </a:extLst>
          </p:cNvPr>
          <p:cNvSpPr/>
          <p:nvPr/>
        </p:nvSpPr>
        <p:spPr>
          <a:xfrm>
            <a:off x="1066060" y="837523"/>
            <a:ext cx="1898810" cy="69134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51FEB6-4580-4054-B756-51108A944F1D}"/>
              </a:ext>
            </a:extLst>
          </p:cNvPr>
          <p:cNvSpPr/>
          <p:nvPr/>
        </p:nvSpPr>
        <p:spPr>
          <a:xfrm>
            <a:off x="3737868" y="2986706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Write-back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786BB6C-0D4B-44DF-8994-69EAA1DE5238}"/>
              </a:ext>
            </a:extLst>
          </p:cNvPr>
          <p:cNvSpPr/>
          <p:nvPr/>
        </p:nvSpPr>
        <p:spPr>
          <a:xfrm>
            <a:off x="3765795" y="4037422"/>
            <a:ext cx="1586513" cy="558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Invoker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A2853B0-DF29-4F0A-9C94-55528682AA5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72539" y="4314263"/>
            <a:ext cx="79325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68C3CB8-ED17-4E24-A8E4-551247A064C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151355" y="3555471"/>
            <a:ext cx="0" cy="474409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FE83DC4-9E1D-4C12-B6F5-04E276767987}"/>
              </a:ext>
            </a:extLst>
          </p:cNvPr>
          <p:cNvSpPr txBox="1"/>
          <p:nvPr/>
        </p:nvSpPr>
        <p:spPr>
          <a:xfrm>
            <a:off x="2092171" y="2446903"/>
            <a:ext cx="2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ln>
                  <a:solidFill>
                    <a:sysClr val="windowText" lastClr="000000"/>
                  </a:solidFill>
                </a:ln>
                <a:effectLst/>
                <a:latin typeface="Constantia" panose="02030602050306030303" pitchFamily="18" charset="0"/>
              </a:rPr>
              <a:t>Virtctl</a:t>
            </a:r>
            <a:endParaRPr lang="zh-CN" altLang="en-US" sz="2000" b="1" dirty="0">
              <a:ln>
                <a:solidFill>
                  <a:sysClr val="windowText" lastClr="000000"/>
                </a:solidFill>
              </a:ln>
              <a:effectLst/>
              <a:latin typeface="Constantia" panose="02030602050306030303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52463EC-7E18-499F-B363-248CD0398986}"/>
              </a:ext>
            </a:extLst>
          </p:cNvPr>
          <p:cNvSpPr/>
          <p:nvPr/>
        </p:nvSpPr>
        <p:spPr>
          <a:xfrm>
            <a:off x="6201420" y="2432482"/>
            <a:ext cx="5264458" cy="30894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9B8D145-3859-4E59-A658-3C253400DAA9}"/>
              </a:ext>
            </a:extLst>
          </p:cNvPr>
          <p:cNvSpPr txBox="1"/>
          <p:nvPr/>
        </p:nvSpPr>
        <p:spPr>
          <a:xfrm>
            <a:off x="7610010" y="2446903"/>
            <a:ext cx="2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ln>
                  <a:solidFill>
                    <a:sysClr val="windowText" lastClr="000000"/>
                  </a:solidFill>
                </a:ln>
                <a:effectLst/>
                <a:latin typeface="Constantia" panose="02030602050306030303" pitchFamily="18" charset="0"/>
              </a:rPr>
              <a:t>Virtlet</a:t>
            </a:r>
            <a:endParaRPr lang="zh-CN" altLang="en-US" sz="2000" b="1" dirty="0">
              <a:ln>
                <a:solidFill>
                  <a:sysClr val="windowText" lastClr="000000"/>
                </a:solidFill>
              </a:ln>
              <a:effectLst/>
              <a:latin typeface="Constantia" panose="02030602050306030303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85EDA9-EB6B-48AF-B3CF-29B4CC39B06E}"/>
              </a:ext>
            </a:extLst>
          </p:cNvPr>
          <p:cNvSpPr/>
          <p:nvPr/>
        </p:nvSpPr>
        <p:spPr>
          <a:xfrm>
            <a:off x="1268028" y="1801591"/>
            <a:ext cx="9605637" cy="3173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Kubenetes</a:t>
            </a:r>
            <a:r>
              <a:rPr lang="en-US" altLang="zh-CN" sz="20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 API Server</a:t>
            </a:r>
            <a:endParaRPr lang="zh-CN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47E1A69-567D-4AF5-85E9-930FE313AA8F}"/>
              </a:ext>
            </a:extLst>
          </p:cNvPr>
          <p:cNvCxnSpPr>
            <a:cxnSpLocks/>
          </p:cNvCxnSpPr>
          <p:nvPr/>
        </p:nvCxnSpPr>
        <p:spPr>
          <a:xfrm>
            <a:off x="1949388" y="1483165"/>
            <a:ext cx="0" cy="322579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4D6D723-69C6-4D6F-988B-2FCF9E41251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559052" y="2118972"/>
            <a:ext cx="2" cy="86773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869C4D4-BE5A-4566-AE6D-17F4AB521F06}"/>
              </a:ext>
            </a:extLst>
          </p:cNvPr>
          <p:cNvSpPr txBox="1"/>
          <p:nvPr/>
        </p:nvSpPr>
        <p:spPr>
          <a:xfrm>
            <a:off x="4505298" y="2499600"/>
            <a:ext cx="157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{result, Json}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8DF8124-F9CC-4AFB-AAAA-51604C3D1974}"/>
              </a:ext>
            </a:extLst>
          </p:cNvPr>
          <p:cNvSpPr txBox="1"/>
          <p:nvPr/>
        </p:nvSpPr>
        <p:spPr>
          <a:xfrm>
            <a:off x="2889917" y="3907623"/>
            <a:ext cx="9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F394161-5417-443E-8987-E4ED6AF079F1}"/>
              </a:ext>
            </a:extLst>
          </p:cNvPr>
          <p:cNvSpPr/>
          <p:nvPr/>
        </p:nvSpPr>
        <p:spPr>
          <a:xfrm>
            <a:off x="3818877" y="4909120"/>
            <a:ext cx="1480349" cy="558188"/>
          </a:xfrm>
          <a:prstGeom prst="rect">
            <a:avLst/>
          </a:prstGeom>
          <a:solidFill>
            <a:srgbClr val="0070C0"/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Libvirt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4B4127D-AADA-433F-8D6F-AFF35A580C9A}"/>
              </a:ext>
            </a:extLst>
          </p:cNvPr>
          <p:cNvSpPr/>
          <p:nvPr/>
        </p:nvSpPr>
        <p:spPr>
          <a:xfrm>
            <a:off x="720175" y="2499600"/>
            <a:ext cx="1726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{lifecycle, Json}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8BE21ED6-BF8F-4B99-B752-8D483E4DAAD9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4559052" y="3555471"/>
            <a:ext cx="0" cy="48195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163063EA-B45A-407A-A4B1-ABBC850337A7}"/>
              </a:ext>
            </a:extLst>
          </p:cNvPr>
          <p:cNvSpPr/>
          <p:nvPr/>
        </p:nvSpPr>
        <p:spPr>
          <a:xfrm>
            <a:off x="4638213" y="3645436"/>
            <a:ext cx="1265106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76FE4C6-27C2-48D4-BE69-06118D994BFB}"/>
              </a:ext>
            </a:extLst>
          </p:cNvPr>
          <p:cNvSpPr txBox="1"/>
          <p:nvPr/>
        </p:nvSpPr>
        <p:spPr>
          <a:xfrm>
            <a:off x="4497344" y="3611780"/>
            <a:ext cx="157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{result, Xml}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35F87C5E-9898-46E2-AEE2-537F2468192A}"/>
              </a:ext>
            </a:extLst>
          </p:cNvPr>
          <p:cNvSpPr/>
          <p:nvPr/>
        </p:nvSpPr>
        <p:spPr>
          <a:xfrm>
            <a:off x="1362456" y="4902509"/>
            <a:ext cx="1577797" cy="5458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</a:p>
          <a:p>
            <a:pPr algn="ctr"/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600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default.cfg</a:t>
            </a: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en-US" sz="16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E445599C-DAA0-4648-915F-AE8CB68E2F6F}"/>
              </a:ext>
            </a:extLst>
          </p:cNvPr>
          <p:cNvCxnSpPr>
            <a:cxnSpLocks/>
            <a:stCxn id="100" idx="0"/>
            <a:endCxn id="4" idx="2"/>
          </p:cNvCxnSpPr>
          <p:nvPr/>
        </p:nvCxnSpPr>
        <p:spPr>
          <a:xfrm flipV="1">
            <a:off x="2151355" y="4598646"/>
            <a:ext cx="0" cy="30386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876067F0-6CC0-4C4A-A156-B1784EB8F13E}"/>
              </a:ext>
            </a:extLst>
          </p:cNvPr>
          <p:cNvSpPr/>
          <p:nvPr/>
        </p:nvSpPr>
        <p:spPr>
          <a:xfrm>
            <a:off x="2258846" y="4647190"/>
            <a:ext cx="706027" cy="201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BC58B54-3A1C-416A-8696-165EA2A30B41}"/>
              </a:ext>
            </a:extLst>
          </p:cNvPr>
          <p:cNvSpPr txBox="1"/>
          <p:nvPr/>
        </p:nvSpPr>
        <p:spPr>
          <a:xfrm>
            <a:off x="2138191" y="4585222"/>
            <a:ext cx="95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zh-CN" altLang="en-US" sz="1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C3E2D48-8CB3-48AF-8639-A10B466B308E}"/>
              </a:ext>
            </a:extLst>
          </p:cNvPr>
          <p:cNvCxnSpPr>
            <a:cxnSpLocks/>
            <a:stCxn id="85" idx="0"/>
            <a:endCxn id="17" idx="2"/>
          </p:cNvCxnSpPr>
          <p:nvPr/>
        </p:nvCxnSpPr>
        <p:spPr>
          <a:xfrm flipV="1">
            <a:off x="4559052" y="4595610"/>
            <a:ext cx="0" cy="31351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E545BC38-509C-4CA8-9D2A-65A7E99F7D19}"/>
              </a:ext>
            </a:extLst>
          </p:cNvPr>
          <p:cNvSpPr/>
          <p:nvPr/>
        </p:nvSpPr>
        <p:spPr>
          <a:xfrm>
            <a:off x="1268027" y="5779579"/>
            <a:ext cx="6776845" cy="3173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KVM Hypervisor</a:t>
            </a:r>
            <a:endParaRPr lang="zh-CN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8E3C0A2B-2764-4D35-B02F-33828FDB0347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4559052" y="5467308"/>
            <a:ext cx="0" cy="312271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4339C1AD-19B5-4407-9400-8DA1D5418925}"/>
              </a:ext>
            </a:extLst>
          </p:cNvPr>
          <p:cNvSpPr/>
          <p:nvPr/>
        </p:nvSpPr>
        <p:spPr>
          <a:xfrm>
            <a:off x="6558035" y="2986705"/>
            <a:ext cx="1642368" cy="561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8688CFB-BB16-4C3E-8B59-61A405F2628C}"/>
              </a:ext>
            </a:extLst>
          </p:cNvPr>
          <p:cNvSpPr/>
          <p:nvPr/>
        </p:nvSpPr>
        <p:spPr>
          <a:xfrm>
            <a:off x="1268028" y="6195937"/>
            <a:ext cx="10039089" cy="3173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Host Server</a:t>
            </a:r>
            <a:endParaRPr lang="zh-CN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EF08223-367F-4FD8-B2C8-7381808E2F96}"/>
              </a:ext>
            </a:extLst>
          </p:cNvPr>
          <p:cNvSpPr/>
          <p:nvPr/>
        </p:nvSpPr>
        <p:spPr>
          <a:xfrm>
            <a:off x="9568513" y="4891686"/>
            <a:ext cx="1542832" cy="5581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Cmds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E26FB65-CE53-488E-BBD6-CAF49F0044A4}"/>
              </a:ext>
            </a:extLst>
          </p:cNvPr>
          <p:cNvSpPr/>
          <p:nvPr/>
        </p:nvSpPr>
        <p:spPr>
          <a:xfrm>
            <a:off x="6639044" y="4909120"/>
            <a:ext cx="1480349" cy="558188"/>
          </a:xfrm>
          <a:prstGeom prst="rect">
            <a:avLst/>
          </a:prstGeom>
          <a:solidFill>
            <a:srgbClr val="0070C0"/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Libvirt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箭头: 左弧形 143">
            <a:extLst>
              <a:ext uri="{FF2B5EF4-FFF2-40B4-BE49-F238E27FC236}">
                <a16:creationId xmlns:a16="http://schemas.microsoft.com/office/drawing/2014/main" id="{9AE91237-84CE-4D56-928A-57EC745875FB}"/>
              </a:ext>
            </a:extLst>
          </p:cNvPr>
          <p:cNvSpPr/>
          <p:nvPr/>
        </p:nvSpPr>
        <p:spPr>
          <a:xfrm>
            <a:off x="9866008" y="5521911"/>
            <a:ext cx="468573" cy="590091"/>
          </a:xfrm>
          <a:prstGeom prst="curv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5" name="箭头: 左弧形 144">
            <a:extLst>
              <a:ext uri="{FF2B5EF4-FFF2-40B4-BE49-F238E27FC236}">
                <a16:creationId xmlns:a16="http://schemas.microsoft.com/office/drawing/2014/main" id="{E53FB1B6-BCA7-428E-80F6-5DC9C350F33E}"/>
              </a:ext>
            </a:extLst>
          </p:cNvPr>
          <p:cNvSpPr/>
          <p:nvPr/>
        </p:nvSpPr>
        <p:spPr>
          <a:xfrm rot="10800000">
            <a:off x="10405092" y="5521911"/>
            <a:ext cx="468573" cy="590091"/>
          </a:xfrm>
          <a:prstGeom prst="curv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B24A2483-AE17-4B55-8C1B-DFC8CC6BA8D0}"/>
              </a:ext>
            </a:extLst>
          </p:cNvPr>
          <p:cNvSpPr/>
          <p:nvPr/>
        </p:nvSpPr>
        <p:spPr>
          <a:xfrm>
            <a:off x="10769940" y="5654544"/>
            <a:ext cx="814115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07D7452-A6CA-4892-A596-FDFF4ED98821}"/>
              </a:ext>
            </a:extLst>
          </p:cNvPr>
          <p:cNvSpPr txBox="1"/>
          <p:nvPr/>
        </p:nvSpPr>
        <p:spPr>
          <a:xfrm>
            <a:off x="10629072" y="5620888"/>
            <a:ext cx="109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Cyclic 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B3858B09-7AF0-4D53-9E9F-E0F9750CBF20}"/>
              </a:ext>
            </a:extLst>
          </p:cNvPr>
          <p:cNvSpPr/>
          <p:nvPr/>
        </p:nvSpPr>
        <p:spPr>
          <a:xfrm>
            <a:off x="6477702" y="4026845"/>
            <a:ext cx="1722700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Handler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B370BCE5-2599-495B-831D-0BA96F44A311}"/>
              </a:ext>
            </a:extLst>
          </p:cNvPr>
          <p:cNvCxnSpPr>
            <a:cxnSpLocks/>
          </p:cNvCxnSpPr>
          <p:nvPr/>
        </p:nvCxnSpPr>
        <p:spPr>
          <a:xfrm>
            <a:off x="7379218" y="2135040"/>
            <a:ext cx="0" cy="86773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箭头: V 形 152">
            <a:extLst>
              <a:ext uri="{FF2B5EF4-FFF2-40B4-BE49-F238E27FC236}">
                <a16:creationId xmlns:a16="http://schemas.microsoft.com/office/drawing/2014/main" id="{91EC59F4-D4A2-4985-8674-350C773A7D71}"/>
              </a:ext>
            </a:extLst>
          </p:cNvPr>
          <p:cNvSpPr/>
          <p:nvPr/>
        </p:nvSpPr>
        <p:spPr>
          <a:xfrm rot="16200000">
            <a:off x="7293382" y="2123077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箭头: V 形 153">
            <a:extLst>
              <a:ext uri="{FF2B5EF4-FFF2-40B4-BE49-F238E27FC236}">
                <a16:creationId xmlns:a16="http://schemas.microsoft.com/office/drawing/2014/main" id="{0FDA09D3-EAD3-43AF-8C4F-3254B3D38C45}"/>
              </a:ext>
            </a:extLst>
          </p:cNvPr>
          <p:cNvSpPr/>
          <p:nvPr/>
        </p:nvSpPr>
        <p:spPr>
          <a:xfrm rot="5400000">
            <a:off x="7294391" y="2900408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箭头: V 形 154">
            <a:extLst>
              <a:ext uri="{FF2B5EF4-FFF2-40B4-BE49-F238E27FC236}">
                <a16:creationId xmlns:a16="http://schemas.microsoft.com/office/drawing/2014/main" id="{63B53B7F-F1AF-475F-82A0-936E2924F53D}"/>
              </a:ext>
            </a:extLst>
          </p:cNvPr>
          <p:cNvSpPr/>
          <p:nvPr/>
        </p:nvSpPr>
        <p:spPr>
          <a:xfrm rot="5400000">
            <a:off x="2063906" y="2885977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箭头: V 形 156">
            <a:extLst>
              <a:ext uri="{FF2B5EF4-FFF2-40B4-BE49-F238E27FC236}">
                <a16:creationId xmlns:a16="http://schemas.microsoft.com/office/drawing/2014/main" id="{90AF2F6E-E7CC-4D58-96D0-7E75EDC4BBDA}"/>
              </a:ext>
            </a:extLst>
          </p:cNvPr>
          <p:cNvSpPr/>
          <p:nvPr/>
        </p:nvSpPr>
        <p:spPr>
          <a:xfrm rot="16200000">
            <a:off x="2063905" y="2109782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890D5C19-B165-4610-B61E-15555CAEC7B8}"/>
              </a:ext>
            </a:extLst>
          </p:cNvPr>
          <p:cNvCxnSpPr>
            <a:cxnSpLocks/>
          </p:cNvCxnSpPr>
          <p:nvPr/>
        </p:nvCxnSpPr>
        <p:spPr>
          <a:xfrm flipV="1">
            <a:off x="7393193" y="4600877"/>
            <a:ext cx="0" cy="31351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AA616D19-5FCD-4D6E-84D9-CCA09D7B969B}"/>
              </a:ext>
            </a:extLst>
          </p:cNvPr>
          <p:cNvSpPr/>
          <p:nvPr/>
        </p:nvSpPr>
        <p:spPr>
          <a:xfrm>
            <a:off x="9522633" y="4025943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Cycler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7FAEE5DC-989F-4270-BCC4-48F6F7026190}"/>
              </a:ext>
            </a:extLst>
          </p:cNvPr>
          <p:cNvCxnSpPr>
            <a:cxnSpLocks/>
            <a:stCxn id="135" idx="0"/>
            <a:endCxn id="159" idx="2"/>
          </p:cNvCxnSpPr>
          <p:nvPr/>
        </p:nvCxnSpPr>
        <p:spPr>
          <a:xfrm flipV="1">
            <a:off x="10339929" y="4594708"/>
            <a:ext cx="3888" cy="29697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D24DC065-C1EE-48E5-9536-0BF6233DC14A}"/>
              </a:ext>
            </a:extLst>
          </p:cNvPr>
          <p:cNvSpPr/>
          <p:nvPr/>
        </p:nvSpPr>
        <p:spPr>
          <a:xfrm>
            <a:off x="9513397" y="2981590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Daemon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D8F3194E-6187-4EE0-B121-60848A84A5CE}"/>
              </a:ext>
            </a:extLst>
          </p:cNvPr>
          <p:cNvCxnSpPr>
            <a:cxnSpLocks/>
            <a:stCxn id="159" idx="1"/>
            <a:endCxn id="150" idx="3"/>
          </p:cNvCxnSpPr>
          <p:nvPr/>
        </p:nvCxnSpPr>
        <p:spPr>
          <a:xfrm flipH="1">
            <a:off x="8200402" y="4310326"/>
            <a:ext cx="1322231" cy="90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488A72D3-C1D0-49BC-A7BD-E12910D2562D}"/>
              </a:ext>
            </a:extLst>
          </p:cNvPr>
          <p:cNvCxnSpPr>
            <a:cxnSpLocks/>
            <a:stCxn id="170" idx="0"/>
            <a:endCxn id="163" idx="2"/>
          </p:cNvCxnSpPr>
          <p:nvPr/>
        </p:nvCxnSpPr>
        <p:spPr>
          <a:xfrm rot="5400000" flipH="1" flipV="1">
            <a:off x="9215022" y="3197007"/>
            <a:ext cx="766210" cy="1472907"/>
          </a:xfrm>
          <a:prstGeom prst="bentConnector3">
            <a:avLst>
              <a:gd name="adj1" fmla="val 57233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等腰三角形 169">
            <a:extLst>
              <a:ext uri="{FF2B5EF4-FFF2-40B4-BE49-F238E27FC236}">
                <a16:creationId xmlns:a16="http://schemas.microsoft.com/office/drawing/2014/main" id="{0AFAB4CD-1C9B-4292-8F4B-8249ECB8DF96}"/>
              </a:ext>
            </a:extLst>
          </p:cNvPr>
          <p:cNvSpPr/>
          <p:nvPr/>
        </p:nvSpPr>
        <p:spPr>
          <a:xfrm>
            <a:off x="8730377" y="4316565"/>
            <a:ext cx="262593" cy="296978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00DB529F-06D9-4C50-85AC-4F8D2909B9B1}"/>
              </a:ext>
            </a:extLst>
          </p:cNvPr>
          <p:cNvCxnSpPr>
            <a:cxnSpLocks/>
            <a:stCxn id="163" idx="1"/>
            <a:endCxn id="133" idx="3"/>
          </p:cNvCxnSpPr>
          <p:nvPr/>
        </p:nvCxnSpPr>
        <p:spPr>
          <a:xfrm flipH="1">
            <a:off x="8200403" y="3265973"/>
            <a:ext cx="1312994" cy="137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54B98A17-127E-4B18-AF50-689B2B6C2258}"/>
              </a:ext>
            </a:extLst>
          </p:cNvPr>
          <p:cNvSpPr/>
          <p:nvPr/>
        </p:nvSpPr>
        <p:spPr>
          <a:xfrm>
            <a:off x="6313474" y="2527907"/>
            <a:ext cx="1265106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72049BE5-E4AD-432D-A321-48FA501EF4A1}"/>
              </a:ext>
            </a:extLst>
          </p:cNvPr>
          <p:cNvSpPr txBox="1"/>
          <p:nvPr/>
        </p:nvSpPr>
        <p:spPr>
          <a:xfrm>
            <a:off x="6172605" y="2494251"/>
            <a:ext cx="157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{states, Json}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D6F9ADD3-9500-4F54-B6FB-6684BD6A3291}"/>
              </a:ext>
            </a:extLst>
          </p:cNvPr>
          <p:cNvSpPr txBox="1"/>
          <p:nvPr/>
        </p:nvSpPr>
        <p:spPr>
          <a:xfrm>
            <a:off x="8687920" y="471339"/>
            <a:ext cx="258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API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流程图: 卡片 186">
            <a:extLst>
              <a:ext uri="{FF2B5EF4-FFF2-40B4-BE49-F238E27FC236}">
                <a16:creationId xmlns:a16="http://schemas.microsoft.com/office/drawing/2014/main" id="{507A7306-5D47-42BE-87BD-B7215217F6E7}"/>
              </a:ext>
            </a:extLst>
          </p:cNvPr>
          <p:cNvSpPr/>
          <p:nvPr/>
        </p:nvSpPr>
        <p:spPr>
          <a:xfrm>
            <a:off x="9095554" y="855092"/>
            <a:ext cx="1766655" cy="628073"/>
          </a:xfrm>
          <a:prstGeom prst="flowChartPunchedCard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19B9F03-E288-4F3A-B07A-8BF3181719D3}"/>
              </a:ext>
            </a:extLst>
          </p:cNvPr>
          <p:cNvSpPr/>
          <p:nvPr/>
        </p:nvSpPr>
        <p:spPr>
          <a:xfrm>
            <a:off x="1005702" y="916037"/>
            <a:ext cx="1719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createAndStartVM</a:t>
            </a:r>
            <a:endParaRPr lang="en-US" altLang="zh-C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(YAML)</a:t>
            </a:r>
            <a:endParaRPr lang="zh-CN" altLang="en-US" sz="1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8CF0CB78-4312-41E1-A54B-04EAF0F3650B}"/>
              </a:ext>
            </a:extLst>
          </p:cNvPr>
          <p:cNvSpPr/>
          <p:nvPr/>
        </p:nvSpPr>
        <p:spPr>
          <a:xfrm>
            <a:off x="1006995" y="3604211"/>
            <a:ext cx="1041733" cy="366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75E0CD38-350B-4D16-AC07-8A9CFC2AE0EA}"/>
              </a:ext>
            </a:extLst>
          </p:cNvPr>
          <p:cNvSpPr/>
          <p:nvPr/>
        </p:nvSpPr>
        <p:spPr>
          <a:xfrm>
            <a:off x="872982" y="3603197"/>
            <a:ext cx="1350946" cy="403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>
              <a:lnSpc>
                <a:spcPts val="1200"/>
              </a:lnSpc>
            </a:pPr>
            <a:r>
              <a:rPr lang="en-US" altLang="zh-CN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(ADDED)</a:t>
            </a:r>
            <a:endParaRPr lang="zh-CN" altLang="en-US" sz="1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2123D9E3-61DF-4D37-86B7-2E55176CA561}"/>
              </a:ext>
            </a:extLst>
          </p:cNvPr>
          <p:cNvCxnSpPr>
            <a:cxnSpLocks/>
            <a:endCxn id="187" idx="2"/>
          </p:cNvCxnSpPr>
          <p:nvPr/>
        </p:nvCxnSpPr>
        <p:spPr>
          <a:xfrm flipV="1">
            <a:off x="9978882" y="1483165"/>
            <a:ext cx="0" cy="31842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>
            <a:extLst>
              <a:ext uri="{FF2B5EF4-FFF2-40B4-BE49-F238E27FC236}">
                <a16:creationId xmlns:a16="http://schemas.microsoft.com/office/drawing/2014/main" id="{26DAB628-46BC-40C5-ABDB-62B346B7F82B}"/>
              </a:ext>
            </a:extLst>
          </p:cNvPr>
          <p:cNvSpPr/>
          <p:nvPr/>
        </p:nvSpPr>
        <p:spPr>
          <a:xfrm>
            <a:off x="9152982" y="913046"/>
            <a:ext cx="16517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synchronizeStates</a:t>
            </a:r>
            <a:endParaRPr lang="en-US" altLang="zh-C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(YAML)</a:t>
            </a:r>
            <a:endParaRPr lang="zh-CN" altLang="en-US" sz="1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爆炸形: 8 pt  8">
            <a:extLst>
              <a:ext uri="{FF2B5EF4-FFF2-40B4-BE49-F238E27FC236}">
                <a16:creationId xmlns:a16="http://schemas.microsoft.com/office/drawing/2014/main" id="{D59F1C85-E395-43AD-912A-7770FBC391E7}"/>
              </a:ext>
            </a:extLst>
          </p:cNvPr>
          <p:cNvSpPr/>
          <p:nvPr/>
        </p:nvSpPr>
        <p:spPr>
          <a:xfrm>
            <a:off x="7041932" y="5357358"/>
            <a:ext cx="771896" cy="713798"/>
          </a:xfrm>
          <a:prstGeom prst="irregularSeal1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D40F2E5-7E7A-4F80-92EC-1A9999B35304}"/>
              </a:ext>
            </a:extLst>
          </p:cNvPr>
          <p:cNvSpPr/>
          <p:nvPr/>
        </p:nvSpPr>
        <p:spPr>
          <a:xfrm>
            <a:off x="7601268" y="5623220"/>
            <a:ext cx="1129109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EF68C62-76E4-458A-8B38-CA6B19CCFDF2}"/>
              </a:ext>
            </a:extLst>
          </p:cNvPr>
          <p:cNvSpPr txBox="1"/>
          <p:nvPr/>
        </p:nvSpPr>
        <p:spPr>
          <a:xfrm>
            <a:off x="7540953" y="5592451"/>
            <a:ext cx="12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Loop 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F95BECE7-8E94-4A69-A402-227F669A2477}"/>
              </a:ext>
            </a:extLst>
          </p:cNvPr>
          <p:cNvSpPr/>
          <p:nvPr/>
        </p:nvSpPr>
        <p:spPr>
          <a:xfrm>
            <a:off x="683581" y="2432482"/>
            <a:ext cx="5264458" cy="30894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33A1731-0167-4206-8CF7-42E67888A11D}"/>
              </a:ext>
            </a:extLst>
          </p:cNvPr>
          <p:cNvSpPr/>
          <p:nvPr/>
        </p:nvSpPr>
        <p:spPr>
          <a:xfrm>
            <a:off x="3048000" y="3941557"/>
            <a:ext cx="663100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3972A9E-20EB-4AA4-99E9-1FE9C30ECFB4}"/>
              </a:ext>
            </a:extLst>
          </p:cNvPr>
          <p:cNvSpPr/>
          <p:nvPr/>
        </p:nvSpPr>
        <p:spPr>
          <a:xfrm>
            <a:off x="4646167" y="2533256"/>
            <a:ext cx="1265106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576F21D-1AC1-4ED7-9784-81B9B2BF218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151355" y="2118972"/>
            <a:ext cx="0" cy="86773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950DF08D-68B6-4EE3-8749-F3D91DB23DD7}"/>
              </a:ext>
            </a:extLst>
          </p:cNvPr>
          <p:cNvSpPr/>
          <p:nvPr/>
        </p:nvSpPr>
        <p:spPr>
          <a:xfrm>
            <a:off x="762371" y="2537794"/>
            <a:ext cx="1642364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AD5B7E-69E4-412E-85FF-43C421AB899F}"/>
              </a:ext>
            </a:extLst>
          </p:cNvPr>
          <p:cNvSpPr/>
          <p:nvPr/>
        </p:nvSpPr>
        <p:spPr>
          <a:xfrm>
            <a:off x="1330171" y="4029880"/>
            <a:ext cx="1642368" cy="5687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命令解析器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D190583-467D-497E-ACED-E4EB6C1AF60A}"/>
              </a:ext>
            </a:extLst>
          </p:cNvPr>
          <p:cNvSpPr/>
          <p:nvPr/>
        </p:nvSpPr>
        <p:spPr>
          <a:xfrm>
            <a:off x="1330171" y="2986706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状态监听器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230D37-886D-409A-BA28-A470C398073A}"/>
              </a:ext>
            </a:extLst>
          </p:cNvPr>
          <p:cNvSpPr txBox="1"/>
          <p:nvPr/>
        </p:nvSpPr>
        <p:spPr>
          <a:xfrm>
            <a:off x="683581" y="468191"/>
            <a:ext cx="258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图: 多文档 6">
            <a:extLst>
              <a:ext uri="{FF2B5EF4-FFF2-40B4-BE49-F238E27FC236}">
                <a16:creationId xmlns:a16="http://schemas.microsoft.com/office/drawing/2014/main" id="{6F8D2831-418A-423F-9F4B-B07102D37156}"/>
              </a:ext>
            </a:extLst>
          </p:cNvPr>
          <p:cNvSpPr/>
          <p:nvPr/>
        </p:nvSpPr>
        <p:spPr>
          <a:xfrm>
            <a:off x="1066060" y="837523"/>
            <a:ext cx="1898810" cy="69134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51FEB6-4580-4054-B756-51108A944F1D}"/>
              </a:ext>
            </a:extLst>
          </p:cNvPr>
          <p:cNvSpPr/>
          <p:nvPr/>
        </p:nvSpPr>
        <p:spPr>
          <a:xfrm>
            <a:off x="3737868" y="2986706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结果推送器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786BB6C-0D4B-44DF-8994-69EAA1DE5238}"/>
              </a:ext>
            </a:extLst>
          </p:cNvPr>
          <p:cNvSpPr/>
          <p:nvPr/>
        </p:nvSpPr>
        <p:spPr>
          <a:xfrm>
            <a:off x="3765795" y="4037422"/>
            <a:ext cx="1586513" cy="558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命令调用器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A2853B0-DF29-4F0A-9C94-55528682AA5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72539" y="4314263"/>
            <a:ext cx="79325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68C3CB8-ED17-4E24-A8E4-551247A064C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151355" y="3555471"/>
            <a:ext cx="0" cy="474409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FE83DC4-9E1D-4C12-B6F5-04E276767987}"/>
              </a:ext>
            </a:extLst>
          </p:cNvPr>
          <p:cNvSpPr txBox="1"/>
          <p:nvPr/>
        </p:nvSpPr>
        <p:spPr>
          <a:xfrm>
            <a:off x="2092171" y="2446903"/>
            <a:ext cx="2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ln>
                  <a:solidFill>
                    <a:sysClr val="windowText" lastClr="000000"/>
                  </a:solidFill>
                </a:ln>
                <a:effectLst/>
                <a:latin typeface="Constantia" panose="02030602050306030303" pitchFamily="18" charset="0"/>
              </a:rPr>
              <a:t>Virtctl</a:t>
            </a:r>
            <a:endParaRPr lang="zh-CN" altLang="en-US" sz="2000" b="1" dirty="0">
              <a:ln>
                <a:solidFill>
                  <a:sysClr val="windowText" lastClr="000000"/>
                </a:solidFill>
              </a:ln>
              <a:effectLst/>
              <a:latin typeface="Constantia" panose="02030602050306030303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52463EC-7E18-499F-B363-248CD0398986}"/>
              </a:ext>
            </a:extLst>
          </p:cNvPr>
          <p:cNvSpPr/>
          <p:nvPr/>
        </p:nvSpPr>
        <p:spPr>
          <a:xfrm>
            <a:off x="6201420" y="2432482"/>
            <a:ext cx="5264458" cy="30894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9B8D145-3859-4E59-A658-3C253400DAA9}"/>
              </a:ext>
            </a:extLst>
          </p:cNvPr>
          <p:cNvSpPr txBox="1"/>
          <p:nvPr/>
        </p:nvSpPr>
        <p:spPr>
          <a:xfrm>
            <a:off x="7610010" y="2446903"/>
            <a:ext cx="2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ln>
                  <a:solidFill>
                    <a:sysClr val="windowText" lastClr="000000"/>
                  </a:solidFill>
                </a:ln>
                <a:effectLst/>
                <a:latin typeface="Constantia" panose="02030602050306030303" pitchFamily="18" charset="0"/>
              </a:rPr>
              <a:t>Virtlet</a:t>
            </a:r>
            <a:endParaRPr lang="zh-CN" altLang="en-US" sz="2000" b="1" dirty="0">
              <a:ln>
                <a:solidFill>
                  <a:sysClr val="windowText" lastClr="000000"/>
                </a:solidFill>
              </a:ln>
              <a:effectLst/>
              <a:latin typeface="Constantia" panose="02030602050306030303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85EDA9-EB6B-48AF-B3CF-29B4CC39B06E}"/>
              </a:ext>
            </a:extLst>
          </p:cNvPr>
          <p:cNvSpPr/>
          <p:nvPr/>
        </p:nvSpPr>
        <p:spPr>
          <a:xfrm>
            <a:off x="1268028" y="1801591"/>
            <a:ext cx="9605637" cy="3173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Kubenetes</a:t>
            </a:r>
            <a:r>
              <a:rPr lang="en-US" altLang="zh-CN" sz="20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 API Server</a:t>
            </a:r>
            <a:endParaRPr lang="zh-CN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47E1A69-567D-4AF5-85E9-930FE313AA8F}"/>
              </a:ext>
            </a:extLst>
          </p:cNvPr>
          <p:cNvCxnSpPr>
            <a:cxnSpLocks/>
          </p:cNvCxnSpPr>
          <p:nvPr/>
        </p:nvCxnSpPr>
        <p:spPr>
          <a:xfrm>
            <a:off x="1949388" y="1483165"/>
            <a:ext cx="0" cy="322579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4D6D723-69C6-4D6F-988B-2FCF9E41251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559052" y="2118972"/>
            <a:ext cx="2" cy="86773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869C4D4-BE5A-4566-AE6D-17F4AB521F06}"/>
              </a:ext>
            </a:extLst>
          </p:cNvPr>
          <p:cNvSpPr txBox="1"/>
          <p:nvPr/>
        </p:nvSpPr>
        <p:spPr>
          <a:xfrm>
            <a:off x="4505298" y="2499600"/>
            <a:ext cx="157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Json}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8DF8124-F9CC-4AFB-AAAA-51604C3D1974}"/>
              </a:ext>
            </a:extLst>
          </p:cNvPr>
          <p:cNvSpPr txBox="1"/>
          <p:nvPr/>
        </p:nvSpPr>
        <p:spPr>
          <a:xfrm>
            <a:off x="2889917" y="3907623"/>
            <a:ext cx="9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F394161-5417-443E-8987-E4ED6AF079F1}"/>
              </a:ext>
            </a:extLst>
          </p:cNvPr>
          <p:cNvSpPr/>
          <p:nvPr/>
        </p:nvSpPr>
        <p:spPr>
          <a:xfrm>
            <a:off x="3818877" y="4909120"/>
            <a:ext cx="1480349" cy="558188"/>
          </a:xfrm>
          <a:prstGeom prst="rect">
            <a:avLst/>
          </a:prstGeom>
          <a:solidFill>
            <a:srgbClr val="0070C0"/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分析器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4B4127D-AADA-433F-8D6F-AFF35A580C9A}"/>
              </a:ext>
            </a:extLst>
          </p:cNvPr>
          <p:cNvSpPr/>
          <p:nvPr/>
        </p:nvSpPr>
        <p:spPr>
          <a:xfrm>
            <a:off x="656056" y="2499600"/>
            <a:ext cx="185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生命周期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Json}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8BE21ED6-BF8F-4B99-B752-8D483E4DAAD9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4559052" y="3555471"/>
            <a:ext cx="0" cy="48195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163063EA-B45A-407A-A4B1-ABBC850337A7}"/>
              </a:ext>
            </a:extLst>
          </p:cNvPr>
          <p:cNvSpPr/>
          <p:nvPr/>
        </p:nvSpPr>
        <p:spPr>
          <a:xfrm>
            <a:off x="4638213" y="3645436"/>
            <a:ext cx="1265106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76FE4C6-27C2-48D4-BE69-06118D994BFB}"/>
              </a:ext>
            </a:extLst>
          </p:cNvPr>
          <p:cNvSpPr txBox="1"/>
          <p:nvPr/>
        </p:nvSpPr>
        <p:spPr>
          <a:xfrm>
            <a:off x="4497344" y="3611780"/>
            <a:ext cx="157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Xml}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35F87C5E-9898-46E2-AEE2-537F2468192A}"/>
              </a:ext>
            </a:extLst>
          </p:cNvPr>
          <p:cNvSpPr/>
          <p:nvPr/>
        </p:nvSpPr>
        <p:spPr>
          <a:xfrm>
            <a:off x="1362456" y="4902509"/>
            <a:ext cx="1577797" cy="5458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配置中心</a:t>
            </a: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600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default.cfg</a:t>
            </a: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en-US" sz="16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E445599C-DAA0-4648-915F-AE8CB68E2F6F}"/>
              </a:ext>
            </a:extLst>
          </p:cNvPr>
          <p:cNvCxnSpPr>
            <a:cxnSpLocks/>
            <a:stCxn id="100" idx="0"/>
            <a:endCxn id="4" idx="2"/>
          </p:cNvCxnSpPr>
          <p:nvPr/>
        </p:nvCxnSpPr>
        <p:spPr>
          <a:xfrm flipV="1">
            <a:off x="2151355" y="4598646"/>
            <a:ext cx="0" cy="30386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876067F0-6CC0-4C4A-A156-B1784EB8F13E}"/>
              </a:ext>
            </a:extLst>
          </p:cNvPr>
          <p:cNvSpPr/>
          <p:nvPr/>
        </p:nvSpPr>
        <p:spPr>
          <a:xfrm>
            <a:off x="2258846" y="4647190"/>
            <a:ext cx="706027" cy="201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BC58B54-3A1C-416A-8696-165EA2A30B41}"/>
              </a:ext>
            </a:extLst>
          </p:cNvPr>
          <p:cNvSpPr txBox="1"/>
          <p:nvPr/>
        </p:nvSpPr>
        <p:spPr>
          <a:xfrm>
            <a:off x="2138191" y="4585222"/>
            <a:ext cx="95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映射</a:t>
            </a: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C3E2D48-8CB3-48AF-8639-A10B466B308E}"/>
              </a:ext>
            </a:extLst>
          </p:cNvPr>
          <p:cNvCxnSpPr>
            <a:cxnSpLocks/>
            <a:stCxn id="85" idx="0"/>
            <a:endCxn id="17" idx="2"/>
          </p:cNvCxnSpPr>
          <p:nvPr/>
        </p:nvCxnSpPr>
        <p:spPr>
          <a:xfrm flipV="1">
            <a:off x="4559052" y="4595610"/>
            <a:ext cx="0" cy="31351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E545BC38-509C-4CA8-9D2A-65A7E99F7D19}"/>
              </a:ext>
            </a:extLst>
          </p:cNvPr>
          <p:cNvSpPr/>
          <p:nvPr/>
        </p:nvSpPr>
        <p:spPr>
          <a:xfrm>
            <a:off x="1268027" y="5779579"/>
            <a:ext cx="6776845" cy="3173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Constantia" panose="02030602050306030303" pitchFamily="18" charset="0"/>
              </a:rPr>
              <a:t>虚拟机监听器</a:t>
            </a:r>
            <a:endParaRPr lang="zh-CN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8E3C0A2B-2764-4D35-B02F-33828FDB0347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4559052" y="5467308"/>
            <a:ext cx="0" cy="312271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4339C1AD-19B5-4407-9400-8DA1D5418925}"/>
              </a:ext>
            </a:extLst>
          </p:cNvPr>
          <p:cNvSpPr/>
          <p:nvPr/>
        </p:nvSpPr>
        <p:spPr>
          <a:xfrm>
            <a:off x="6558035" y="2986705"/>
            <a:ext cx="1642368" cy="561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状态报告器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8688CFB-BB16-4C3E-8B59-61A405F2628C}"/>
              </a:ext>
            </a:extLst>
          </p:cNvPr>
          <p:cNvSpPr/>
          <p:nvPr/>
        </p:nvSpPr>
        <p:spPr>
          <a:xfrm>
            <a:off x="1268028" y="6195937"/>
            <a:ext cx="10039089" cy="3173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宿主机</a:t>
            </a:r>
            <a:endParaRPr lang="zh-CN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EF08223-367F-4FD8-B2C8-7381808E2F96}"/>
              </a:ext>
            </a:extLst>
          </p:cNvPr>
          <p:cNvSpPr/>
          <p:nvPr/>
        </p:nvSpPr>
        <p:spPr>
          <a:xfrm>
            <a:off x="9568513" y="4891686"/>
            <a:ext cx="1542832" cy="5581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系统命令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E26FB65-CE53-488E-BBD6-CAF49F0044A4}"/>
              </a:ext>
            </a:extLst>
          </p:cNvPr>
          <p:cNvSpPr/>
          <p:nvPr/>
        </p:nvSpPr>
        <p:spPr>
          <a:xfrm>
            <a:off x="6639044" y="4909120"/>
            <a:ext cx="1480349" cy="558188"/>
          </a:xfrm>
          <a:prstGeom prst="rect">
            <a:avLst/>
          </a:prstGeom>
          <a:solidFill>
            <a:srgbClr val="0070C0"/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分析器</a:t>
            </a:r>
          </a:p>
        </p:txBody>
      </p:sp>
      <p:sp>
        <p:nvSpPr>
          <p:cNvPr id="144" name="箭头: 左弧形 143">
            <a:extLst>
              <a:ext uri="{FF2B5EF4-FFF2-40B4-BE49-F238E27FC236}">
                <a16:creationId xmlns:a16="http://schemas.microsoft.com/office/drawing/2014/main" id="{9AE91237-84CE-4D56-928A-57EC745875FB}"/>
              </a:ext>
            </a:extLst>
          </p:cNvPr>
          <p:cNvSpPr/>
          <p:nvPr/>
        </p:nvSpPr>
        <p:spPr>
          <a:xfrm>
            <a:off x="9866008" y="5521911"/>
            <a:ext cx="468573" cy="590091"/>
          </a:xfrm>
          <a:prstGeom prst="curv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5" name="箭头: 左弧形 144">
            <a:extLst>
              <a:ext uri="{FF2B5EF4-FFF2-40B4-BE49-F238E27FC236}">
                <a16:creationId xmlns:a16="http://schemas.microsoft.com/office/drawing/2014/main" id="{E53FB1B6-BCA7-428E-80F6-5DC9C350F33E}"/>
              </a:ext>
            </a:extLst>
          </p:cNvPr>
          <p:cNvSpPr/>
          <p:nvPr/>
        </p:nvSpPr>
        <p:spPr>
          <a:xfrm rot="10800000">
            <a:off x="10405092" y="5521911"/>
            <a:ext cx="468573" cy="590091"/>
          </a:xfrm>
          <a:prstGeom prst="curv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B24A2483-AE17-4B55-8C1B-DFC8CC6BA8D0}"/>
              </a:ext>
            </a:extLst>
          </p:cNvPr>
          <p:cNvSpPr/>
          <p:nvPr/>
        </p:nvSpPr>
        <p:spPr>
          <a:xfrm>
            <a:off x="10618352" y="5654544"/>
            <a:ext cx="965704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07D7452-A6CA-4892-A596-FDFF4ED98821}"/>
              </a:ext>
            </a:extLst>
          </p:cNvPr>
          <p:cNvSpPr txBox="1"/>
          <p:nvPr/>
        </p:nvSpPr>
        <p:spPr>
          <a:xfrm>
            <a:off x="10538122" y="5620888"/>
            <a:ext cx="114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循环调用</a:t>
            </a:r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B3858B09-7AF0-4D53-9E9F-E0F9750CBF20}"/>
              </a:ext>
            </a:extLst>
          </p:cNvPr>
          <p:cNvSpPr/>
          <p:nvPr/>
        </p:nvSpPr>
        <p:spPr>
          <a:xfrm>
            <a:off x="6477702" y="4026845"/>
            <a:ext cx="1722700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事件处理器</a:t>
            </a: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B370BCE5-2599-495B-831D-0BA96F44A311}"/>
              </a:ext>
            </a:extLst>
          </p:cNvPr>
          <p:cNvCxnSpPr>
            <a:cxnSpLocks/>
          </p:cNvCxnSpPr>
          <p:nvPr/>
        </p:nvCxnSpPr>
        <p:spPr>
          <a:xfrm>
            <a:off x="7379218" y="2135040"/>
            <a:ext cx="0" cy="86773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箭头: V 形 152">
            <a:extLst>
              <a:ext uri="{FF2B5EF4-FFF2-40B4-BE49-F238E27FC236}">
                <a16:creationId xmlns:a16="http://schemas.microsoft.com/office/drawing/2014/main" id="{91EC59F4-D4A2-4985-8674-350C773A7D71}"/>
              </a:ext>
            </a:extLst>
          </p:cNvPr>
          <p:cNvSpPr/>
          <p:nvPr/>
        </p:nvSpPr>
        <p:spPr>
          <a:xfrm rot="16200000">
            <a:off x="7293382" y="2123077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箭头: V 形 153">
            <a:extLst>
              <a:ext uri="{FF2B5EF4-FFF2-40B4-BE49-F238E27FC236}">
                <a16:creationId xmlns:a16="http://schemas.microsoft.com/office/drawing/2014/main" id="{0FDA09D3-EAD3-43AF-8C4F-3254B3D38C45}"/>
              </a:ext>
            </a:extLst>
          </p:cNvPr>
          <p:cNvSpPr/>
          <p:nvPr/>
        </p:nvSpPr>
        <p:spPr>
          <a:xfrm rot="5400000">
            <a:off x="7294391" y="2900408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箭头: V 形 154">
            <a:extLst>
              <a:ext uri="{FF2B5EF4-FFF2-40B4-BE49-F238E27FC236}">
                <a16:creationId xmlns:a16="http://schemas.microsoft.com/office/drawing/2014/main" id="{63B53B7F-F1AF-475F-82A0-936E2924F53D}"/>
              </a:ext>
            </a:extLst>
          </p:cNvPr>
          <p:cNvSpPr/>
          <p:nvPr/>
        </p:nvSpPr>
        <p:spPr>
          <a:xfrm rot="5400000">
            <a:off x="2063906" y="2885977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箭头: V 形 156">
            <a:extLst>
              <a:ext uri="{FF2B5EF4-FFF2-40B4-BE49-F238E27FC236}">
                <a16:creationId xmlns:a16="http://schemas.microsoft.com/office/drawing/2014/main" id="{90AF2F6E-E7CC-4D58-96D0-7E75EDC4BBDA}"/>
              </a:ext>
            </a:extLst>
          </p:cNvPr>
          <p:cNvSpPr/>
          <p:nvPr/>
        </p:nvSpPr>
        <p:spPr>
          <a:xfrm rot="16200000">
            <a:off x="2063905" y="2109782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890D5C19-B165-4610-B61E-15555CAEC7B8}"/>
              </a:ext>
            </a:extLst>
          </p:cNvPr>
          <p:cNvCxnSpPr>
            <a:cxnSpLocks/>
          </p:cNvCxnSpPr>
          <p:nvPr/>
        </p:nvCxnSpPr>
        <p:spPr>
          <a:xfrm flipV="1">
            <a:off x="7393193" y="4600877"/>
            <a:ext cx="0" cy="31351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AA616D19-5FCD-4D6E-84D9-CCA09D7B969B}"/>
              </a:ext>
            </a:extLst>
          </p:cNvPr>
          <p:cNvSpPr/>
          <p:nvPr/>
        </p:nvSpPr>
        <p:spPr>
          <a:xfrm>
            <a:off x="9522633" y="4025943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宿主机资源监听器</a:t>
            </a: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7FAEE5DC-989F-4270-BCC4-48F6F7026190}"/>
              </a:ext>
            </a:extLst>
          </p:cNvPr>
          <p:cNvCxnSpPr>
            <a:cxnSpLocks/>
            <a:stCxn id="135" idx="0"/>
            <a:endCxn id="159" idx="2"/>
          </p:cNvCxnSpPr>
          <p:nvPr/>
        </p:nvCxnSpPr>
        <p:spPr>
          <a:xfrm flipV="1">
            <a:off x="10339929" y="4594708"/>
            <a:ext cx="3888" cy="29697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D24DC065-C1EE-48E5-9536-0BF6233DC14A}"/>
              </a:ext>
            </a:extLst>
          </p:cNvPr>
          <p:cNvSpPr/>
          <p:nvPr/>
        </p:nvSpPr>
        <p:spPr>
          <a:xfrm>
            <a:off x="9513397" y="2981590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守护进程</a:t>
            </a:r>
          </a:p>
        </p:txBody>
      </p: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D8F3194E-6187-4EE0-B121-60848A84A5CE}"/>
              </a:ext>
            </a:extLst>
          </p:cNvPr>
          <p:cNvCxnSpPr>
            <a:cxnSpLocks/>
            <a:stCxn id="159" idx="1"/>
            <a:endCxn id="150" idx="3"/>
          </p:cNvCxnSpPr>
          <p:nvPr/>
        </p:nvCxnSpPr>
        <p:spPr>
          <a:xfrm flipH="1">
            <a:off x="8200402" y="4310326"/>
            <a:ext cx="1322231" cy="90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488A72D3-C1D0-49BC-A7BD-E12910D2562D}"/>
              </a:ext>
            </a:extLst>
          </p:cNvPr>
          <p:cNvCxnSpPr>
            <a:cxnSpLocks/>
            <a:stCxn id="170" idx="0"/>
            <a:endCxn id="163" idx="2"/>
          </p:cNvCxnSpPr>
          <p:nvPr/>
        </p:nvCxnSpPr>
        <p:spPr>
          <a:xfrm rot="5400000" flipH="1" flipV="1">
            <a:off x="9215022" y="3197007"/>
            <a:ext cx="766210" cy="1472907"/>
          </a:xfrm>
          <a:prstGeom prst="bentConnector3">
            <a:avLst>
              <a:gd name="adj1" fmla="val 57233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等腰三角形 169">
            <a:extLst>
              <a:ext uri="{FF2B5EF4-FFF2-40B4-BE49-F238E27FC236}">
                <a16:creationId xmlns:a16="http://schemas.microsoft.com/office/drawing/2014/main" id="{0AFAB4CD-1C9B-4292-8F4B-8249ECB8DF96}"/>
              </a:ext>
            </a:extLst>
          </p:cNvPr>
          <p:cNvSpPr/>
          <p:nvPr/>
        </p:nvSpPr>
        <p:spPr>
          <a:xfrm>
            <a:off x="8730377" y="4316565"/>
            <a:ext cx="262593" cy="296978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00DB529F-06D9-4C50-85AC-4F8D2909B9B1}"/>
              </a:ext>
            </a:extLst>
          </p:cNvPr>
          <p:cNvCxnSpPr>
            <a:cxnSpLocks/>
            <a:stCxn id="163" idx="1"/>
            <a:endCxn id="133" idx="3"/>
          </p:cNvCxnSpPr>
          <p:nvPr/>
        </p:nvCxnSpPr>
        <p:spPr>
          <a:xfrm flipH="1">
            <a:off x="8200403" y="3265973"/>
            <a:ext cx="1312994" cy="137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54B98A17-127E-4B18-AF50-689B2B6C2258}"/>
              </a:ext>
            </a:extLst>
          </p:cNvPr>
          <p:cNvSpPr/>
          <p:nvPr/>
        </p:nvSpPr>
        <p:spPr>
          <a:xfrm>
            <a:off x="6313474" y="2527907"/>
            <a:ext cx="1265106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72049BE5-E4AD-432D-A321-48FA501EF4A1}"/>
              </a:ext>
            </a:extLst>
          </p:cNvPr>
          <p:cNvSpPr txBox="1"/>
          <p:nvPr/>
        </p:nvSpPr>
        <p:spPr>
          <a:xfrm>
            <a:off x="6172605" y="2494251"/>
            <a:ext cx="157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Json}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D6F9ADD3-9500-4F54-B6FB-6684BD6A3291}"/>
              </a:ext>
            </a:extLst>
          </p:cNvPr>
          <p:cNvSpPr txBox="1"/>
          <p:nvPr/>
        </p:nvSpPr>
        <p:spPr>
          <a:xfrm>
            <a:off x="8687920" y="471339"/>
            <a:ext cx="258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客户端界面</a:t>
            </a:r>
          </a:p>
        </p:txBody>
      </p:sp>
      <p:sp>
        <p:nvSpPr>
          <p:cNvPr id="187" name="流程图: 卡片 186">
            <a:extLst>
              <a:ext uri="{FF2B5EF4-FFF2-40B4-BE49-F238E27FC236}">
                <a16:creationId xmlns:a16="http://schemas.microsoft.com/office/drawing/2014/main" id="{507A7306-5D47-42BE-87BD-B7215217F6E7}"/>
              </a:ext>
            </a:extLst>
          </p:cNvPr>
          <p:cNvSpPr/>
          <p:nvPr/>
        </p:nvSpPr>
        <p:spPr>
          <a:xfrm>
            <a:off x="9095554" y="855092"/>
            <a:ext cx="1766655" cy="628073"/>
          </a:xfrm>
          <a:prstGeom prst="flowChartPunchedCard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19B9F03-E288-4F3A-B07A-8BF3181719D3}"/>
              </a:ext>
            </a:extLst>
          </p:cNvPr>
          <p:cNvSpPr/>
          <p:nvPr/>
        </p:nvSpPr>
        <p:spPr>
          <a:xfrm>
            <a:off x="1259970" y="916037"/>
            <a:ext cx="1210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创建虚拟机</a:t>
            </a:r>
            <a:endParaRPr lang="en-US" altLang="zh-C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(YAML)</a:t>
            </a:r>
            <a:endParaRPr lang="zh-CN" altLang="en-US" sz="1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8CF0CB78-4312-41E1-A54B-04EAF0F3650B}"/>
              </a:ext>
            </a:extLst>
          </p:cNvPr>
          <p:cNvSpPr/>
          <p:nvPr/>
        </p:nvSpPr>
        <p:spPr>
          <a:xfrm>
            <a:off x="1006995" y="3604211"/>
            <a:ext cx="1041733" cy="366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75E0CD38-350B-4D16-AC07-8A9CFC2AE0EA}"/>
              </a:ext>
            </a:extLst>
          </p:cNvPr>
          <p:cNvSpPr/>
          <p:nvPr/>
        </p:nvSpPr>
        <p:spPr>
          <a:xfrm>
            <a:off x="872982" y="3603197"/>
            <a:ext cx="1350946" cy="403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命令类型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>
              <a:lnSpc>
                <a:spcPts val="1200"/>
              </a:lnSpc>
            </a:pPr>
            <a:r>
              <a:rPr lang="en-US" altLang="zh-CN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(ADDED)</a:t>
            </a:r>
            <a:endParaRPr lang="zh-CN" altLang="en-US" sz="1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2123D9E3-61DF-4D37-86B7-2E55176CA561}"/>
              </a:ext>
            </a:extLst>
          </p:cNvPr>
          <p:cNvCxnSpPr>
            <a:cxnSpLocks/>
            <a:endCxn id="187" idx="2"/>
          </p:cNvCxnSpPr>
          <p:nvPr/>
        </p:nvCxnSpPr>
        <p:spPr>
          <a:xfrm flipV="1">
            <a:off x="9978882" y="1483165"/>
            <a:ext cx="0" cy="31842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>
            <a:extLst>
              <a:ext uri="{FF2B5EF4-FFF2-40B4-BE49-F238E27FC236}">
                <a16:creationId xmlns:a16="http://schemas.microsoft.com/office/drawing/2014/main" id="{26DAB628-46BC-40C5-ABDB-62B346B7F82B}"/>
              </a:ext>
            </a:extLst>
          </p:cNvPr>
          <p:cNvSpPr/>
          <p:nvPr/>
        </p:nvSpPr>
        <p:spPr>
          <a:xfrm>
            <a:off x="9476179" y="913046"/>
            <a:ext cx="10054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状态同步</a:t>
            </a:r>
            <a:endParaRPr lang="en-US" altLang="zh-C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(YAML)</a:t>
            </a:r>
            <a:endParaRPr lang="zh-CN" altLang="en-US" sz="1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爆炸形: 8 pt  8">
            <a:extLst>
              <a:ext uri="{FF2B5EF4-FFF2-40B4-BE49-F238E27FC236}">
                <a16:creationId xmlns:a16="http://schemas.microsoft.com/office/drawing/2014/main" id="{D59F1C85-E395-43AD-912A-7770FBC391E7}"/>
              </a:ext>
            </a:extLst>
          </p:cNvPr>
          <p:cNvSpPr/>
          <p:nvPr/>
        </p:nvSpPr>
        <p:spPr>
          <a:xfrm>
            <a:off x="7041932" y="5357358"/>
            <a:ext cx="771896" cy="713798"/>
          </a:xfrm>
          <a:prstGeom prst="irregularSeal1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D40F2E5-7E7A-4F80-92EC-1A9999B35304}"/>
              </a:ext>
            </a:extLst>
          </p:cNvPr>
          <p:cNvSpPr/>
          <p:nvPr/>
        </p:nvSpPr>
        <p:spPr>
          <a:xfrm>
            <a:off x="7601268" y="5623220"/>
            <a:ext cx="1129109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EF68C62-76E4-458A-8B38-CA6B19CCFDF2}"/>
              </a:ext>
            </a:extLst>
          </p:cNvPr>
          <p:cNvSpPr txBox="1"/>
          <p:nvPr/>
        </p:nvSpPr>
        <p:spPr>
          <a:xfrm>
            <a:off x="7540953" y="5592451"/>
            <a:ext cx="12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监听事件</a:t>
            </a:r>
          </a:p>
        </p:txBody>
      </p:sp>
    </p:spTree>
    <p:extLst>
      <p:ext uri="{BB962C8B-B14F-4D97-AF65-F5344CB8AC3E}">
        <p14:creationId xmlns:p14="http://schemas.microsoft.com/office/powerpoint/2010/main" val="318932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164</Words>
  <Application>Microsoft Office PowerPoint</Application>
  <PresentationFormat>宽屏</PresentationFormat>
  <Paragraphs>69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Constantia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Frank Wu</dc:creator>
  <cp:lastModifiedBy>Frank Wu</cp:lastModifiedBy>
  <cp:revision>281</cp:revision>
  <dcterms:created xsi:type="dcterms:W3CDTF">2019-06-24T11:20:31Z</dcterms:created>
  <dcterms:modified xsi:type="dcterms:W3CDTF">2020-07-14T02:34:20Z</dcterms:modified>
</cp:coreProperties>
</file>