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lattner" userId="8d0b53c9-5bec-43f7-a331-3fe393de3d31" providerId="ADAL" clId="{A522A2F5-6ED7-4279-ABC8-23E3EEC794BD}"/>
    <pc:docChg chg="custSel modSld">
      <pc:chgData name="Benjamin Plattner" userId="8d0b53c9-5bec-43f7-a331-3fe393de3d31" providerId="ADAL" clId="{A522A2F5-6ED7-4279-ABC8-23E3EEC794BD}" dt="2022-03-14T19:32:06.880" v="87"/>
      <pc:docMkLst>
        <pc:docMk/>
      </pc:docMkLst>
      <pc:sldChg chg="addSp delSp modSp mod">
        <pc:chgData name="Benjamin Plattner" userId="8d0b53c9-5bec-43f7-a331-3fe393de3d31" providerId="ADAL" clId="{A522A2F5-6ED7-4279-ABC8-23E3EEC794BD}" dt="2022-03-14T19:32:06.880" v="87"/>
        <pc:sldMkLst>
          <pc:docMk/>
          <pc:sldMk cId="3843010214" sldId="256"/>
        </pc:sldMkLst>
        <pc:graphicFrameChg chg="add del mod">
          <ac:chgData name="Benjamin Plattner" userId="8d0b53c9-5bec-43f7-a331-3fe393de3d31" providerId="ADAL" clId="{A522A2F5-6ED7-4279-ABC8-23E3EEC794BD}" dt="2022-03-13T17:35:22.320" v="6" actId="478"/>
          <ac:graphicFrameMkLst>
            <pc:docMk/>
            <pc:sldMk cId="3843010214" sldId="256"/>
            <ac:graphicFrameMk id="2" creationId="{C3EB48B3-89BB-4FA2-8A4D-6FE20E431AE9}"/>
          </ac:graphicFrameMkLst>
        </pc:graphicFrameChg>
        <pc:graphicFrameChg chg="mod">
          <ac:chgData name="Benjamin Plattner" userId="8d0b53c9-5bec-43f7-a331-3fe393de3d31" providerId="ADAL" clId="{A522A2F5-6ED7-4279-ABC8-23E3EEC794BD}" dt="2022-03-14T19:32:06.880" v="87"/>
          <ac:graphicFrameMkLst>
            <pc:docMk/>
            <pc:sldMk cId="3843010214" sldId="256"/>
            <ac:graphicFrameMk id="4" creationId="{181ECE1A-370F-4702-949E-99BA656B6B9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spPr>
            <a:solidFill>
              <a:sysClr val="window" lastClr="FFFFFF">
                <a:alpha val="74000"/>
              </a:sys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7E02409-36FC-4FBE-9089-C27FA49ECD23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38-485B-B875-578B183FAE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A544FB-EB7A-4AD9-B718-EEFCBB6AC0A0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38-485B-B875-578B183FAEA8}"/>
                </c:ext>
              </c:extLst>
            </c:dLbl>
            <c:dLbl>
              <c:idx val="2"/>
              <c:layout>
                <c:manualLayout>
                  <c:x val="-9.8817534722222308E-2"/>
                  <c:y val="4.409722222222202E-3"/>
                </c:manualLayout>
              </c:layout>
              <c:tx>
                <c:rich>
                  <a:bodyPr/>
                  <a:lstStyle/>
                  <a:p>
                    <a:fld id="{6BCE16AF-05A6-421D-A45A-76171327FCDC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938-485B-B875-578B183FAE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7BD954F-116D-4F3F-B511-D9E19C646ED0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38-485B-B875-578B183FAE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409F740-916C-434B-936B-BE6B317D9AE8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38-485B-B875-578B183FAE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DF1D3A3-C799-4EEF-9D66-218BA73EAF04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38-485B-B875-578B183FAE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279FE45-6B99-440A-96BC-41F24D025C55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38-485B-B875-578B183FAEA8}"/>
                </c:ext>
              </c:extLst>
            </c:dLbl>
            <c:dLbl>
              <c:idx val="7"/>
              <c:layout>
                <c:manualLayout>
                  <c:x val="-0.10353923611111111"/>
                  <c:y val="2.204861111111111E-3"/>
                </c:manualLayout>
              </c:layout>
              <c:tx>
                <c:rich>
                  <a:bodyPr/>
                  <a:lstStyle/>
                  <a:p>
                    <a:fld id="{3409778F-5346-49D9-B737-24A913ABE3FA}" type="CELLRANGE">
                      <a:rPr lang="en-US" dirty="0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938-485B-B875-578B183FAE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B1E955A-BD17-44C5-A9F0-CCB530CF2D19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938-485B-B875-578B183FAE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Sheet1!$B$2:$B$10</c:f>
              <c:numCache>
                <c:formatCode>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0.3</c:v>
                </c:pt>
                <c:pt idx="6">
                  <c:v>0.1</c:v>
                </c:pt>
                <c:pt idx="7">
                  <c:v>0.05</c:v>
                </c:pt>
                <c:pt idx="8">
                  <c:v>0.4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</c:v>
                </c:pt>
                <c:pt idx="4">
                  <c:v>1</c:v>
                </c:pt>
                <c:pt idx="5">
                  <c:v>8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</c:numCache>
            </c:numRef>
          </c:yVal>
          <c:bubbleSize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3.2</c:v>
                </c:pt>
                <c:pt idx="3">
                  <c:v>1</c:v>
                </c:pt>
                <c:pt idx="4">
                  <c:v>0.1</c:v>
                </c:pt>
                <c:pt idx="5">
                  <c:v>2.4</c:v>
                </c:pt>
                <c:pt idx="6">
                  <c:v>0.30000000000000004</c:v>
                </c:pt>
                <c:pt idx="7">
                  <c:v>0.2</c:v>
                </c:pt>
                <c:pt idx="8">
                  <c:v>0.8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Sheet1!$A$2:$A$10</c15:f>
                <c15:dlblRangeCache>
                  <c:ptCount val="9"/>
                  <c:pt idx="0">
                    <c:v>Kubernetes Cluster</c:v>
                  </c:pt>
                  <c:pt idx="1">
                    <c:v>Unknown API</c:v>
                  </c:pt>
                  <c:pt idx="2">
                    <c:v>Accessing K8s Cluster</c:v>
                  </c:pt>
                  <c:pt idx="3">
                    <c:v>Unknown Development Environment</c:v>
                  </c:pt>
                  <c:pt idx="4">
                    <c:v>Scrum Methodology</c:v>
                  </c:pt>
                  <c:pt idx="5">
                    <c:v>New Architecture</c:v>
                  </c:pt>
                  <c:pt idx="6">
                    <c:v>Team member unavailable</c:v>
                  </c:pt>
                  <c:pt idx="7">
                    <c:v>Web App Monitors Own Cluster</c:v>
                  </c:pt>
                  <c:pt idx="8">
                    <c:v>Amazon Simple Notification Service API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1938-485B-B875-578B183FAE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538867408"/>
        <c:axId val="538871016"/>
      </c:bubbleChart>
      <c:valAx>
        <c:axId val="538867408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b="1" noProof="0" dirty="0"/>
                  <a:t>Probability of Occurrence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71016"/>
        <c:crosses val="autoZero"/>
        <c:crossBetween val="midCat"/>
        <c:majorUnit val="0.1"/>
      </c:valAx>
      <c:valAx>
        <c:axId val="53887101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b="1" noProof="0" dirty="0"/>
                  <a:t>Severity of Damage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67408"/>
        <c:crosses val="autoZero"/>
        <c:crossBetween val="midCat"/>
        <c:majorUnit val="1"/>
      </c:valAx>
      <c:spPr>
        <a:gradFill flip="none" rotWithShape="1">
          <a:gsLst>
            <a:gs pos="0">
              <a:srgbClr val="92D050"/>
            </a:gs>
            <a:gs pos="39000">
              <a:srgbClr val="FFFF00"/>
            </a:gs>
            <a:gs pos="68000">
              <a:srgbClr val="FFC000"/>
            </a:gs>
            <a:gs pos="100000">
              <a:srgbClr val="FF0000"/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AF5-2B7D-4A7D-90E3-E25BF3E9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4D06-40C0-441F-A826-ADB38B95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0D27-4662-4779-931D-EAD23AF6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535E-FEE9-4B3B-B425-E7ACC31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430F-8A36-4104-9994-C6954F2C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54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EA5D-AE82-44B1-8888-B106EEB9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73971-9058-48DD-AC97-135DEF50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4B3C-FD63-4314-A47E-D619AB5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DCFB-B8F7-431D-9148-B3F1B94A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28D8-2DFE-4EF2-ABCF-21EBA59B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70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A74F1-57E4-4EE8-91A5-09CCC186C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BD60-6074-4C1D-A870-5EDB71E4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CE7A-7908-4879-A754-F82708E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FCC-F86B-4EC1-9041-07D670E6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7AB4-698E-45E9-B6D4-A96931B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80F-82C4-4F42-827D-AC73092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D50-61D0-4B4E-B03D-254EC704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8C9D-2515-4654-8F63-E51E2F90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DD67-B03B-438E-B406-3D151FE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D7F1-5F29-4E8F-908E-A7F8A53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4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641D-512D-4532-B187-F7E2E51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FCB1-16E0-4349-8B48-53217DAF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7245-B2C4-4A21-870B-8486A35B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0D4C-69FF-467C-B721-C64DE2B1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7EF0-B5E2-4CC5-92FC-797078E0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7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1BBE-E1FB-436F-B71E-4A44541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D934-0CFB-417F-BAAA-1B31CE07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2D23-5514-43B5-ABE6-FF82E2D3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CCB3-9DA9-46EE-9375-4D6F43B9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76F1-392E-46B0-8C23-87DFC8A0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BB00-2EC8-47F0-B8E6-E221AF4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5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95F-8F6A-4C23-8155-CBC4E47A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4E6B-163C-4716-8570-28FB70B9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8534E-7AB7-48FC-895A-AB678740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407D-3600-4AF9-BF87-602B0A1F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927-FB5D-416C-81F5-7659A1118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0C84A-D940-4D51-A0D9-58EDCAA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22AA-1FE6-4621-8441-E26A3F34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BA53-8BC6-4CE1-BEA3-70305EF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8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A888-3832-4585-8D19-5E115A7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5722-5694-46D9-B6D3-A748F66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0AF0-E952-4E5C-9964-F915A0C4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8E7AD-7DBD-4D41-BBAD-35353173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32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C5929-BF9A-4642-8D42-92C4B83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9B13-5831-4395-A9AB-F309AEA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88FD6-1C67-43FE-A126-DBAA13DC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9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A5D-1C3C-4964-94CF-94FCAC5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68A-D53C-414B-96B5-EF3A21FD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ECB3-2A65-4EED-B459-0516E01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B509-6D66-4446-A597-618A9E7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6EA4-1724-4A84-8EFD-86FF6FE7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479B-9BEA-47BB-9177-A6D08A4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58B-8FFE-4964-AE76-F3A93559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68A8-8A73-480D-BDD4-1F6B035F0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27457-DB77-4C5B-A8F7-B1EB7209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21C8-E464-402C-8183-91E50ACD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E73C-D5DE-4277-A379-EA41BD23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DA80-CAF4-4BC8-849E-11B68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10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C731B-2DE4-4AC1-B1BB-4CA5812C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982-B956-4018-8FDE-615D37D7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1FC7-8D89-48F9-8AC6-27A29EE8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2EDE-66EC-4101-A9CB-9DAA9A1E1BB8}" type="datetimeFigureOut">
              <a:rPr lang="en-CH" smtClean="0"/>
              <a:t>01/04/2022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1357-E6DA-4A13-BCDE-63EA1B605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3BCC-F1D7-4D0C-9D90-E97350E5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43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F649A5-AB4D-43F3-B231-DB0DC3314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247986"/>
              </p:ext>
            </p:extLst>
          </p:nvPr>
        </p:nvGraphicFramePr>
        <p:xfrm>
          <a:off x="62006" y="396935"/>
          <a:ext cx="576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D8EAAB-12CD-4BAA-A142-DED906CE774B}"/>
              </a:ext>
            </a:extLst>
          </p:cNvPr>
          <p:cNvSpPr txBox="1"/>
          <p:nvPr/>
        </p:nvSpPr>
        <p:spPr>
          <a:xfrm>
            <a:off x="6535271" y="645459"/>
            <a:ext cx="41887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How to update this chart</a:t>
            </a:r>
          </a:p>
          <a:p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Add/update/remove risk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Right-click on chart -&gt; Edit Data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Add a new risk below the existing ones -&gt; the highlighted area of the selected data should expand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Only add data to the first two columns, the third is calculated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Once all data is entered a new bubble should appear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If a risk is fully mitigated, set the first two values to 0, this will eliminate the bubble</a:t>
            </a:r>
          </a:p>
          <a:p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Save as PNG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Right-click on the overall chart area, i.e. a long context-menu should appear (a good spot to right-click is the white area below the 80% x-axis label)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Select: ‘Save As Picture…’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Overwrite the existing risk_matrix.png file in the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kubewatch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\Documentation\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\resources folder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Plattner</dc:creator>
  <cp:lastModifiedBy>Benjamin Plattner</cp:lastModifiedBy>
  <cp:revision>4</cp:revision>
  <dcterms:created xsi:type="dcterms:W3CDTF">2022-03-10T14:29:25Z</dcterms:created>
  <dcterms:modified xsi:type="dcterms:W3CDTF">2022-04-01T11:55:57Z</dcterms:modified>
</cp:coreProperties>
</file>