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lattner" userId="8d0b53c9-5bec-43f7-a331-3fe393de3d31" providerId="ADAL" clId="{A522A2F5-6ED7-4279-ABC8-23E3EEC794BD}"/>
    <pc:docChg chg="custSel modSld">
      <pc:chgData name="Benjamin Plattner" userId="8d0b53c9-5bec-43f7-a331-3fe393de3d31" providerId="ADAL" clId="{A522A2F5-6ED7-4279-ABC8-23E3EEC794BD}" dt="2022-03-14T19:32:06.880" v="87"/>
      <pc:docMkLst>
        <pc:docMk/>
      </pc:docMkLst>
      <pc:sldChg chg="addSp delSp modSp mod">
        <pc:chgData name="Benjamin Plattner" userId="8d0b53c9-5bec-43f7-a331-3fe393de3d31" providerId="ADAL" clId="{A522A2F5-6ED7-4279-ABC8-23E3EEC794BD}" dt="2022-03-14T19:32:06.880" v="87"/>
        <pc:sldMkLst>
          <pc:docMk/>
          <pc:sldMk cId="3843010214" sldId="256"/>
        </pc:sldMkLst>
        <pc:graphicFrameChg chg="add del mod">
          <ac:chgData name="Benjamin Plattner" userId="8d0b53c9-5bec-43f7-a331-3fe393de3d31" providerId="ADAL" clId="{A522A2F5-6ED7-4279-ABC8-23E3EEC794BD}" dt="2022-03-13T17:35:22.320" v="6" actId="478"/>
          <ac:graphicFrameMkLst>
            <pc:docMk/>
            <pc:sldMk cId="3843010214" sldId="256"/>
            <ac:graphicFrameMk id="2" creationId="{C3EB48B3-89BB-4FA2-8A4D-6FE20E431AE9}"/>
          </ac:graphicFrameMkLst>
        </pc:graphicFrameChg>
        <pc:graphicFrameChg chg="mod">
          <ac:chgData name="Benjamin Plattner" userId="8d0b53c9-5bec-43f7-a331-3fe393de3d31" providerId="ADAL" clId="{A522A2F5-6ED7-4279-ABC8-23E3EEC794BD}" dt="2022-03-14T19:32:06.880" v="87"/>
          <ac:graphicFrameMkLst>
            <pc:docMk/>
            <pc:sldMk cId="3843010214" sldId="256"/>
            <ac:graphicFrameMk id="4" creationId="{181ECE1A-370F-4702-949E-99BA656B6B9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stch-my.sharepoint.com/personal/benjamin_plattner_ost_ch/Documents/KubeWatch/Risk%20Matr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/>
              <a:t>Risk Matrix for KubeWatch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CH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Risk Matrix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1D057DB-2617-4AA6-A2B8-08FA12F7A0B5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6E2-4932-8EC3-ADD650911F4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2F086E1-BA5C-465E-8F9F-06157EABBE9D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6E2-4932-8EC3-ADD650911F4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A90EC99-FA20-4C99-97B2-0B1FDD59E9E6}" type="CELLRANGE">
                      <a:rPr lang="en-CH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6E2-4932-8EC3-ADD650911F4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84EADB8-94D8-4057-BDAF-B152214B7975}" type="CELLRANGE">
                      <a:rPr lang="en-CH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6E2-4932-8EC3-ADD650911F4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F2D022B-D13A-4B95-A874-9F55604DB7D4}" type="CELLRANGE">
                      <a:rPr lang="en-CH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6E2-4932-8EC3-ADD650911F4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46A9AE6-EA33-48EE-87FE-0D065E3263C2}" type="CELLRANGE">
                      <a:rPr lang="en-CH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6E2-4932-8EC3-ADD650911F4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07BA1A0-1D0F-471D-83D4-9A94345F17A5}" type="CELLRANGE">
                      <a:rPr lang="en-CH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6E2-4932-8EC3-ADD650911F4A}"/>
                </c:ext>
              </c:extLst>
            </c:dLbl>
            <c:dLbl>
              <c:idx val="7"/>
              <c:layout>
                <c:manualLayout>
                  <c:x val="-7.1256597222222218E-2"/>
                  <c:y val="-2.4253472222222263E-2"/>
                </c:manualLayout>
              </c:layout>
              <c:tx>
                <c:rich>
                  <a:bodyPr/>
                  <a:lstStyle/>
                  <a:p>
                    <a:fld id="{8D01536A-6C9A-411B-8CC9-EFAB0B95D570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FDE-435D-9795-1DC3C0B278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Sheet1!$C$4:$C$11</c:f>
              <c:numCache>
                <c:formatCode>0%</c:formatCode>
                <c:ptCount val="8"/>
                <c:pt idx="0">
                  <c:v>0</c:v>
                </c:pt>
                <c:pt idx="1">
                  <c:v>0.5</c:v>
                </c:pt>
                <c:pt idx="2">
                  <c:v>0.4</c:v>
                </c:pt>
                <c:pt idx="3">
                  <c:v>0.6</c:v>
                </c:pt>
                <c:pt idx="4">
                  <c:v>0.4</c:v>
                </c:pt>
                <c:pt idx="5">
                  <c:v>0.8</c:v>
                </c:pt>
                <c:pt idx="6">
                  <c:v>0.1</c:v>
                </c:pt>
                <c:pt idx="7">
                  <c:v>0.05</c:v>
                </c:pt>
              </c:numCache>
            </c:numRef>
          </c:xVal>
          <c:yVal>
            <c:numRef>
              <c:f>Sheet1!$D$4:$D$11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8</c:v>
                </c:pt>
                <c:pt idx="3">
                  <c:v>7</c:v>
                </c:pt>
                <c:pt idx="4">
                  <c:v>1</c:v>
                </c:pt>
                <c:pt idx="5">
                  <c:v>8</c:v>
                </c:pt>
                <c:pt idx="6">
                  <c:v>3</c:v>
                </c:pt>
                <c:pt idx="7">
                  <c:v>8</c:v>
                </c:pt>
              </c:numCache>
            </c:numRef>
          </c:yVal>
          <c:bubbleSize>
            <c:numRef>
              <c:f>Sheet1!$E$4:$E$11</c:f>
              <c:numCache>
                <c:formatCode>General</c:formatCode>
                <c:ptCount val="8"/>
                <c:pt idx="0">
                  <c:v>0</c:v>
                </c:pt>
                <c:pt idx="1">
                  <c:v>2.5</c:v>
                </c:pt>
                <c:pt idx="2">
                  <c:v>3.2</c:v>
                </c:pt>
                <c:pt idx="3">
                  <c:v>4.2</c:v>
                </c:pt>
                <c:pt idx="4">
                  <c:v>0.4</c:v>
                </c:pt>
                <c:pt idx="5">
                  <c:v>6.4</c:v>
                </c:pt>
                <c:pt idx="6">
                  <c:v>0.30000000000000004</c:v>
                </c:pt>
                <c:pt idx="7">
                  <c:v>0.4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Sheet1!$B$4:$B$11</c15:f>
                <c15:dlblRangeCache>
                  <c:ptCount val="8"/>
                  <c:pt idx="0">
                    <c:v>Kubernetes Cluster</c:v>
                  </c:pt>
                  <c:pt idx="1">
                    <c:v>Unknown API</c:v>
                  </c:pt>
                  <c:pt idx="2">
                    <c:v>Accessing K8s Cluster</c:v>
                  </c:pt>
                  <c:pt idx="3">
                    <c:v>Unknown Development Environment</c:v>
                  </c:pt>
                  <c:pt idx="4">
                    <c:v>Scrum Methodology</c:v>
                  </c:pt>
                  <c:pt idx="5">
                    <c:v>New Architecture</c:v>
                  </c:pt>
                  <c:pt idx="6">
                    <c:v>Team member unavailable</c:v>
                  </c:pt>
                  <c:pt idx="7">
                    <c:v>Web App Monitors Own Cluster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56E2-4932-8EC3-ADD650911F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538867408"/>
        <c:axId val="538871016"/>
      </c:bubbleChart>
      <c:valAx>
        <c:axId val="538867408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CH" b="1"/>
                  <a:t>Probability of Occurrence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H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H"/>
          </a:p>
        </c:txPr>
        <c:crossAx val="538871016"/>
        <c:crosses val="autoZero"/>
        <c:crossBetween val="midCat"/>
        <c:majorUnit val="0.1"/>
      </c:valAx>
      <c:valAx>
        <c:axId val="53887101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CH" b="1"/>
                  <a:t>Severity of Damage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H"/>
          </a:p>
        </c:txPr>
        <c:crossAx val="538867408"/>
        <c:crosses val="autoZero"/>
        <c:crossBetween val="midCat"/>
        <c:majorUnit val="1"/>
      </c:valAx>
      <c:spPr>
        <a:gradFill flip="none" rotWithShape="1">
          <a:gsLst>
            <a:gs pos="0">
              <a:srgbClr val="92D050"/>
            </a:gs>
            <a:gs pos="39000">
              <a:srgbClr val="FFFF00"/>
            </a:gs>
            <a:gs pos="68000">
              <a:srgbClr val="FFC000"/>
            </a:gs>
            <a:gs pos="100000">
              <a:srgbClr val="FF0000"/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AAF5-2B7D-4A7D-90E3-E25BF3E9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4D06-40C0-441F-A826-ADB38B95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0D27-4662-4779-931D-EAD23AF6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535E-FEE9-4B3B-B425-E7ACC31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430F-8A36-4104-9994-C6954F2C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54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EA5D-AE82-44B1-8888-B106EEB9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73971-9058-48DD-AC97-135DEF50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4B3C-FD63-4314-A47E-D619AB59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DCFB-B8F7-431D-9148-B3F1B94A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28D8-2DFE-4EF2-ABCF-21EBA59B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70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A74F1-57E4-4EE8-91A5-09CCC186C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BD60-6074-4C1D-A870-5EDB71E4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CE7A-7908-4879-A754-F82708E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3FCC-F86B-4EC1-9041-07D670E6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7AB4-698E-45E9-B6D4-A96931B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27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80F-82C4-4F42-827D-AC73092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D50-61D0-4B4E-B03D-254EC704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8C9D-2515-4654-8F63-E51E2F90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DD67-B03B-438E-B406-3D151FEE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D7F1-5F29-4E8F-908E-A7F8A53E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4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641D-512D-4532-B187-F7E2E51D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FCB1-16E0-4349-8B48-53217DAF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7245-B2C4-4A21-870B-8486A35B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0D4C-69FF-467C-B721-C64DE2B1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7EF0-B5E2-4CC5-92FC-797078E0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76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1BBE-E1FB-436F-B71E-4A445412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D934-0CFB-417F-BAAA-1B31CE073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2D23-5514-43B5-ABE6-FF82E2D3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CCB3-9DA9-46EE-9375-4D6F43B9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76F1-392E-46B0-8C23-87DFC8A0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BB00-2EC8-47F0-B8E6-E221AF4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059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95F-8F6A-4C23-8155-CBC4E47A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4E6B-163C-4716-8570-28FB70B9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8534E-7AB7-48FC-895A-AB678740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5407D-3600-4AF9-BF87-602B0A1F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927-FB5D-416C-81F5-7659A1118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0C84A-D940-4D51-A0D9-58EDCAA6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22AA-1FE6-4621-8441-E26A3F34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BA53-8BC6-4CE1-BEA3-70305EF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88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A888-3832-4585-8D19-5E115A7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5722-5694-46D9-B6D3-A748F66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0AF0-E952-4E5C-9964-F915A0C4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8E7AD-7DBD-4D41-BBAD-35353173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32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C5929-BF9A-4642-8D42-92C4B83E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69B13-5831-4395-A9AB-F309AEA3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88FD6-1C67-43FE-A126-DBAA13DC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290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FA5D-1C3C-4964-94CF-94FCAC5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568A-D53C-414B-96B5-EF3A21FD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FECB3-2A65-4EED-B459-0516E01A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B509-6D66-4446-A597-618A9E7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6EA4-1724-4A84-8EFD-86FF6FE7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8479B-9BEA-47BB-9177-A6D08A40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A58B-8FFE-4964-AE76-F3A93559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68A8-8A73-480D-BDD4-1F6B035F0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27457-DB77-4C5B-A8F7-B1EB7209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521C8-E464-402C-8183-91E50ACD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E73C-D5DE-4277-A379-EA41BD23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DA80-CAF4-4BC8-849E-11B68A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10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C731B-2DE4-4AC1-B1BB-4CA5812C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8982-B956-4018-8FDE-615D37D7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1FC7-8D89-48F9-8AC6-27A29EE8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2EDE-66EC-4101-A9CB-9DAA9A1E1BB8}" type="datetimeFigureOut">
              <a:rPr lang="en-CH" smtClean="0"/>
              <a:t>14/03/2022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1357-E6DA-4A13-BCDE-63EA1B605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3BCC-F1D7-4D0C-9D90-E97350E5A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43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1ECE1A-370F-4702-949E-99BA656B6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44992"/>
              </p:ext>
            </p:extLst>
          </p:nvPr>
        </p:nvGraphicFramePr>
        <p:xfrm>
          <a:off x="699795" y="317240"/>
          <a:ext cx="576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01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Plattner</dc:creator>
  <cp:lastModifiedBy>Benjamin Plattner</cp:lastModifiedBy>
  <cp:revision>2</cp:revision>
  <dcterms:created xsi:type="dcterms:W3CDTF">2022-03-10T14:29:25Z</dcterms:created>
  <dcterms:modified xsi:type="dcterms:W3CDTF">2022-03-14T19:33:02Z</dcterms:modified>
</cp:coreProperties>
</file>