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3B7-DB3A-4247-ACB8-00594C6FBBAD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BAD4-D0E7-4295-A55E-0A43125CD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14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3B7-DB3A-4247-ACB8-00594C6FBBAD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BAD4-D0E7-4295-A55E-0A43125CD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7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3B7-DB3A-4247-ACB8-00594C6FBBAD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BAD4-D0E7-4295-A55E-0A43125CD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37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3B7-DB3A-4247-ACB8-00594C6FBBAD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BAD4-D0E7-4295-A55E-0A43125CD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4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3B7-DB3A-4247-ACB8-00594C6FBBAD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BAD4-D0E7-4295-A55E-0A43125CD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42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3B7-DB3A-4247-ACB8-00594C6FBBAD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BAD4-D0E7-4295-A55E-0A43125CD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71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3B7-DB3A-4247-ACB8-00594C6FBBAD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BAD4-D0E7-4295-A55E-0A43125CD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04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3B7-DB3A-4247-ACB8-00594C6FBBAD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BAD4-D0E7-4295-A55E-0A43125CD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58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3B7-DB3A-4247-ACB8-00594C6FBBAD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BAD4-D0E7-4295-A55E-0A43125CD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0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3B7-DB3A-4247-ACB8-00594C6FBBAD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BAD4-D0E7-4295-A55E-0A43125CD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0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E3B7-DB3A-4247-ACB8-00594C6FBBAD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BAD4-D0E7-4295-A55E-0A43125CD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65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2E3B7-DB3A-4247-ACB8-00594C6FBBAD}" type="datetimeFigureOut">
              <a:rPr lang="en-IN" smtClean="0"/>
              <a:t>04-05-2015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BAD4-D0E7-4295-A55E-0A43125CD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9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374900" y="846683"/>
            <a:ext cx="14478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1. Formatting Coding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2374900" y="2424903"/>
            <a:ext cx="14478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2. Ancient Language</a:t>
            </a:r>
          </a:p>
        </p:txBody>
      </p:sp>
      <p:sp>
        <p:nvSpPr>
          <p:cNvPr id="8" name="Oval 7"/>
          <p:cNvSpPr/>
          <p:nvPr/>
        </p:nvSpPr>
        <p:spPr>
          <a:xfrm>
            <a:off x="2438619" y="4038373"/>
            <a:ext cx="1384081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3. Reference Coding</a:t>
            </a:r>
          </a:p>
        </p:txBody>
      </p:sp>
      <p:sp>
        <p:nvSpPr>
          <p:cNvPr id="9" name="Oval 8"/>
          <p:cNvSpPr/>
          <p:nvPr/>
        </p:nvSpPr>
        <p:spPr>
          <a:xfrm>
            <a:off x="2374900" y="5492444"/>
            <a:ext cx="14478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4. Citation Coding</a:t>
            </a:r>
          </a:p>
        </p:txBody>
      </p:sp>
      <p:sp>
        <p:nvSpPr>
          <p:cNvPr id="10" name="Oval 9"/>
          <p:cNvSpPr/>
          <p:nvPr/>
        </p:nvSpPr>
        <p:spPr>
          <a:xfrm>
            <a:off x="4600739" y="846683"/>
            <a:ext cx="15367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5. Formatting QC</a:t>
            </a:r>
          </a:p>
        </p:txBody>
      </p:sp>
      <p:sp>
        <p:nvSpPr>
          <p:cNvPr id="11" name="Oval 10"/>
          <p:cNvSpPr/>
          <p:nvPr/>
        </p:nvSpPr>
        <p:spPr>
          <a:xfrm>
            <a:off x="4715039" y="5526327"/>
            <a:ext cx="14224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7. Citation QC</a:t>
            </a:r>
          </a:p>
        </p:txBody>
      </p:sp>
      <p:sp>
        <p:nvSpPr>
          <p:cNvPr id="12" name="Oval 11"/>
          <p:cNvSpPr/>
          <p:nvPr/>
        </p:nvSpPr>
        <p:spPr>
          <a:xfrm>
            <a:off x="4600739" y="4017713"/>
            <a:ext cx="15367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6. Reference QC</a:t>
            </a:r>
          </a:p>
        </p:txBody>
      </p:sp>
      <p:sp>
        <p:nvSpPr>
          <p:cNvPr id="13" name="Oval 12"/>
          <p:cNvSpPr/>
          <p:nvPr/>
        </p:nvSpPr>
        <p:spPr>
          <a:xfrm>
            <a:off x="8507550" y="2663031"/>
            <a:ext cx="15240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 smtClean="0"/>
          </a:p>
          <a:p>
            <a:pPr lvl="0" algn="ctr"/>
            <a:r>
              <a:rPr lang="en-IN" sz="1200" dirty="0"/>
              <a:t>9. Alpha &amp; Beta Check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16700" y="2663031"/>
            <a:ext cx="1441559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8. Proofing/ Compare</a:t>
            </a:r>
          </a:p>
        </p:txBody>
      </p:sp>
      <p:cxnSp>
        <p:nvCxnSpPr>
          <p:cNvPr id="16" name="Curved Connector 15"/>
          <p:cNvCxnSpPr>
            <a:stCxn id="10" idx="6"/>
          </p:cNvCxnSpPr>
          <p:nvPr/>
        </p:nvCxnSpPr>
        <p:spPr>
          <a:xfrm>
            <a:off x="6137439" y="1246733"/>
            <a:ext cx="1507961" cy="1472133"/>
          </a:xfrm>
          <a:prstGeom prst="curvedConnector3">
            <a:avLst>
              <a:gd name="adj1" fmla="val 96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4" idx="3"/>
          </p:cNvCxnSpPr>
          <p:nvPr/>
        </p:nvCxnSpPr>
        <p:spPr>
          <a:xfrm flipV="1">
            <a:off x="5740400" y="3345959"/>
            <a:ext cx="1087411" cy="7101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flipV="1">
            <a:off x="5413430" y="3420257"/>
            <a:ext cx="2400081" cy="2397612"/>
          </a:xfrm>
          <a:prstGeom prst="curvedConnector3">
            <a:avLst>
              <a:gd name="adj1" fmla="val 98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14" idx="2"/>
          </p:cNvCxnSpPr>
          <p:nvPr/>
        </p:nvCxnSpPr>
        <p:spPr>
          <a:xfrm>
            <a:off x="3822700" y="2943743"/>
            <a:ext cx="2794000" cy="1193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6"/>
            <a:endCxn id="10" idx="2"/>
          </p:cNvCxnSpPr>
          <p:nvPr/>
        </p:nvCxnSpPr>
        <p:spPr>
          <a:xfrm>
            <a:off x="3822700" y="1246733"/>
            <a:ext cx="77803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8" idx="6"/>
          </p:cNvCxnSpPr>
          <p:nvPr/>
        </p:nvCxnSpPr>
        <p:spPr>
          <a:xfrm>
            <a:off x="3822700" y="4438423"/>
            <a:ext cx="778039" cy="578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>
            <a:off x="3349789" y="5855751"/>
            <a:ext cx="134620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4" idx="6"/>
            <a:endCxn id="13" idx="2"/>
          </p:cNvCxnSpPr>
          <p:nvPr/>
        </p:nvCxnSpPr>
        <p:spPr>
          <a:xfrm>
            <a:off x="8058259" y="3063081"/>
            <a:ext cx="44929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4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Ubale</dc:creator>
  <cp:lastModifiedBy>Amit Ubale</cp:lastModifiedBy>
  <cp:revision>4</cp:revision>
  <dcterms:created xsi:type="dcterms:W3CDTF">2015-05-04T05:33:17Z</dcterms:created>
  <dcterms:modified xsi:type="dcterms:W3CDTF">2015-05-04T06:33:39Z</dcterms:modified>
</cp:coreProperties>
</file>