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79" r:id="rId8"/>
    <p:sldId id="258" r:id="rId9"/>
    <p:sldId id="284" r:id="rId10"/>
    <p:sldId id="28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Harrington" panose="04040505050A02020702" pitchFamily="82" charset="0"/>
              </a:rPr>
              <a:t>The Adventures of Frog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20845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Animation</a:t>
            </a:r>
          </a:p>
          <a:p>
            <a:r>
              <a:rPr lang="en-US" sz="2400" dirty="0"/>
              <a:t>Pixel Adventure</a:t>
            </a:r>
          </a:p>
          <a:p>
            <a:r>
              <a:rPr lang="en-US" sz="2400" dirty="0"/>
              <a:t>Jumping</a:t>
            </a:r>
          </a:p>
          <a:p>
            <a:r>
              <a:rPr lang="en-US" sz="2400" dirty="0"/>
              <a:t>Energy collection</a:t>
            </a:r>
          </a:p>
          <a:p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021C3-FCFA-4E4B-924B-727A90D45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The Quest: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cartoon of a frog&#10;&#10;Description automatically generated">
            <a:extLst>
              <a:ext uri="{FF2B5EF4-FFF2-40B4-BE49-F238E27FC236}">
                <a16:creationId xmlns:a16="http://schemas.microsoft.com/office/drawing/2014/main" id="{19C538F7-6B48-4B79-B31C-ACC04854992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64" b="7864"/>
          <a:stretch>
            <a:fillRect/>
          </a:stretch>
        </p:blipFill>
        <p:spPr>
          <a:xfrm>
            <a:off x="-33338" y="-15875"/>
            <a:ext cx="6577013" cy="6873875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adventure: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Game:</a:t>
            </a:r>
          </a:p>
          <a:p>
            <a:pPr lvl="1"/>
            <a:r>
              <a:rPr lang="en-US" dirty="0"/>
              <a:t>An adventure game where a frog needs the food for </a:t>
            </a:r>
            <a:r>
              <a:rPr lang="en-IN" dirty="0"/>
              <a:t>excepting the jungle.</a:t>
            </a:r>
            <a:endParaRPr lang="en-US" dirty="0"/>
          </a:p>
          <a:p>
            <a:pPr lvl="1"/>
            <a:r>
              <a:rPr lang="en-US" dirty="0"/>
              <a:t>Frog games are renowned for their creative level design, challenging platforming gameplay, and charming character.</a:t>
            </a:r>
          </a:p>
          <a:p>
            <a:pPr lvl="1"/>
            <a:r>
              <a:rPr lang="en-IN" dirty="0"/>
              <a:t>Encourage to play at the leads and push the level up.</a:t>
            </a:r>
            <a:endParaRPr lang="en-US" dirty="0"/>
          </a:p>
          <a:p>
            <a:pPr lvl="1"/>
            <a:r>
              <a:rPr lang="en-US" dirty="0"/>
              <a:t>Use live polls or surveys to gather fruits, promoting engagement and making sure the audience feel involved.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254643"/>
            <a:ext cx="5655197" cy="934522"/>
          </a:xfrm>
        </p:spPr>
        <p:txBody>
          <a:bodyPr anchor="b"/>
          <a:lstStyle/>
          <a:p>
            <a:r>
              <a:rPr lang="en-US" dirty="0"/>
              <a:t>Code in the game 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190" y="740175"/>
            <a:ext cx="5733772" cy="448990"/>
          </a:xfrm>
        </p:spPr>
        <p:txBody>
          <a:bodyPr/>
          <a:lstStyle/>
          <a:p>
            <a:r>
              <a:rPr lang="en-US" dirty="0"/>
              <a:t>Camera Movements 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4951" y="1190132"/>
            <a:ext cx="5733773" cy="4477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System.Collections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System.Collections.Generic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UnityEngine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CameraMovement</a:t>
            </a:r>
            <a:r>
              <a:rPr lang="en-US" sz="1600" dirty="0"/>
              <a:t> : </a:t>
            </a:r>
            <a:r>
              <a:rPr lang="en-US" sz="1600" dirty="0" err="1"/>
              <a:t>MonoBehaviour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[</a:t>
            </a:r>
            <a:r>
              <a:rPr lang="en-US" sz="1600" dirty="0" err="1"/>
              <a:t>SerializeField</a:t>
            </a:r>
            <a:r>
              <a:rPr lang="en-US" sz="1600" dirty="0"/>
              <a:t>] Transform player;</a:t>
            </a:r>
          </a:p>
          <a:p>
            <a:pPr marL="0" indent="0">
              <a:buNone/>
            </a:pPr>
            <a:r>
              <a:rPr lang="en-US" sz="1600" dirty="0"/>
              <a:t>    // Start is called before the first frame update</a:t>
            </a:r>
          </a:p>
          <a:p>
            <a:pPr marL="0" indent="0">
              <a:buNone/>
            </a:pPr>
            <a:r>
              <a:rPr lang="en-US" sz="1600" dirty="0"/>
              <a:t>    void Start()  {   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// Update is called once per frame</a:t>
            </a:r>
          </a:p>
          <a:p>
            <a:pPr marL="0" indent="0">
              <a:buNone/>
            </a:pPr>
            <a:r>
              <a:rPr lang="en-US" sz="1600" dirty="0"/>
              <a:t>    void Update()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transform.position</a:t>
            </a:r>
            <a:r>
              <a:rPr lang="en-US" sz="1600" dirty="0"/>
              <a:t> = new Vector3(</a:t>
            </a:r>
            <a:r>
              <a:rPr lang="en-US" sz="1600" dirty="0" err="1"/>
              <a:t>player.position.x</a:t>
            </a:r>
            <a:r>
              <a:rPr lang="en-US" sz="1600" dirty="0"/>
              <a:t>, </a:t>
            </a:r>
            <a:r>
              <a:rPr lang="en-US" sz="1600" dirty="0" err="1"/>
              <a:t>player.position.y</a:t>
            </a:r>
            <a:r>
              <a:rPr lang="en-US" sz="1600" dirty="0"/>
              <a:t>,    </a:t>
            </a:r>
            <a:r>
              <a:rPr lang="en-US" sz="1600" dirty="0" err="1"/>
              <a:t>transform.position.z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} }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Camera movements 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 The way a camera shifts to visually narrate and shape a viewer's perspective of a scene. In the world of film and video, there are several basic and advanced camera movements that can help enhance your story.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F5A3-65F6-4826-AEBD-8748CC63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0" y="127951"/>
            <a:ext cx="5655197" cy="658231"/>
          </a:xfrm>
        </p:spPr>
        <p:txBody>
          <a:bodyPr/>
          <a:lstStyle/>
          <a:p>
            <a:r>
              <a:rPr lang="en-IN" dirty="0"/>
              <a:t>Code in the game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FA2C-A115-4493-8701-BEB234EA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5" y="786182"/>
            <a:ext cx="5733772" cy="448990"/>
          </a:xfrm>
        </p:spPr>
        <p:txBody>
          <a:bodyPr/>
          <a:lstStyle/>
          <a:p>
            <a:r>
              <a:rPr lang="en-IN" dirty="0"/>
              <a:t>Player health: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7E1C-91B8-4396-819C-33DC76C9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240150"/>
            <a:ext cx="5733773" cy="4831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using </a:t>
            </a:r>
            <a:r>
              <a:rPr lang="en-IN" sz="1000" dirty="0" err="1"/>
              <a:t>System.Collections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using </a:t>
            </a:r>
            <a:r>
              <a:rPr lang="en-IN" sz="1000" dirty="0" err="1"/>
              <a:t>System.Collections.Generic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using </a:t>
            </a:r>
            <a:r>
              <a:rPr lang="en-IN" sz="1000" dirty="0" err="1"/>
              <a:t>UnityEngine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using </a:t>
            </a:r>
            <a:r>
              <a:rPr lang="en-IN" sz="1000" dirty="0" err="1"/>
              <a:t>UnityEngine.SceneManagement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public class </a:t>
            </a:r>
            <a:r>
              <a:rPr lang="en-IN" sz="1000" dirty="0" err="1"/>
              <a:t>PlayerHealth</a:t>
            </a:r>
            <a:r>
              <a:rPr lang="en-IN" sz="1000" dirty="0"/>
              <a:t> : </a:t>
            </a:r>
            <a:r>
              <a:rPr lang="en-IN" sz="1000" dirty="0" err="1"/>
              <a:t>MonoBehaviour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Animator </a:t>
            </a:r>
            <a:r>
              <a:rPr lang="en-IN" sz="1000" dirty="0" err="1"/>
              <a:t>animator</a:t>
            </a:r>
            <a:r>
              <a:rPr lang="en-IN" sz="1000" dirty="0"/>
              <a:t>;</a:t>
            </a:r>
          </a:p>
          <a:p>
            <a:pPr marL="0" indent="0">
              <a:buNone/>
            </a:pPr>
            <a:r>
              <a:rPr lang="en-IN" sz="1000" dirty="0"/>
              <a:t>    private void Start(){</a:t>
            </a:r>
          </a:p>
          <a:p>
            <a:pPr marL="0" indent="0">
              <a:buNone/>
            </a:pPr>
            <a:r>
              <a:rPr lang="en-IN" sz="1000" dirty="0"/>
              <a:t>        animator = </a:t>
            </a:r>
            <a:r>
              <a:rPr lang="en-IN" sz="1000" dirty="0" err="1"/>
              <a:t>GetComponent</a:t>
            </a:r>
            <a:r>
              <a:rPr lang="en-IN" sz="1000" dirty="0"/>
              <a:t>&lt;Animator&gt;();</a:t>
            </a:r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private void OnCollisionEnter2D(Collision2D other){</a:t>
            </a:r>
          </a:p>
          <a:p>
            <a:pPr marL="0" indent="0">
              <a:buNone/>
            </a:pPr>
            <a:r>
              <a:rPr lang="en-IN" sz="1000" dirty="0"/>
              <a:t>    if (</a:t>
            </a:r>
            <a:r>
              <a:rPr lang="en-IN" sz="1000" dirty="0" err="1"/>
              <a:t>other.transform.CompareTag</a:t>
            </a:r>
            <a:r>
              <a:rPr lang="en-IN" sz="1000" dirty="0"/>
              <a:t>("trap") &amp;&amp; animator != null)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animator.SetTrigger</a:t>
            </a:r>
            <a:r>
              <a:rPr lang="en-IN" sz="1000" dirty="0"/>
              <a:t>("death");</a:t>
            </a:r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  <a:p>
            <a:pPr marL="0" indent="0">
              <a:buNone/>
            </a:pPr>
            <a:r>
              <a:rPr lang="en-IN" sz="1000" dirty="0"/>
              <a:t>    public void  </a:t>
            </a:r>
            <a:r>
              <a:rPr lang="en-IN" sz="1000" dirty="0" err="1"/>
              <a:t>RestartLevel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SceneManager.LoadScene</a:t>
            </a:r>
            <a:r>
              <a:rPr lang="en-IN" sz="1000" dirty="0"/>
              <a:t>(</a:t>
            </a:r>
            <a:r>
              <a:rPr lang="en-IN" sz="1000" dirty="0" err="1"/>
              <a:t>SceneManager.GetActiveScene</a:t>
            </a:r>
            <a:r>
              <a:rPr lang="en-IN" sz="1000" dirty="0"/>
              <a:t>().name);</a:t>
            </a:r>
          </a:p>
          <a:p>
            <a:pPr marL="0" indent="0">
              <a:buNone/>
            </a:pPr>
            <a:r>
              <a:rPr lang="en-IN" sz="1000" dirty="0"/>
              <a:t>    } 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D46F-28CD-4C97-8F09-983091A1C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Player health: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63A65-ED3E-4450-BA0D-82F7A08954B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Health is a video game or tabletop game quality that determines the maximum amount of damage or fatigue something takes before leaving the main game.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7BF2-3718-4302-8A10-CCF965C1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Kuberan T</a:t>
            </a:r>
          </a:p>
          <a:p>
            <a:r>
              <a:rPr lang="en-US" dirty="0"/>
              <a:t>9344935435</a:t>
            </a:r>
          </a:p>
          <a:p>
            <a:r>
              <a:rPr lang="en-US" dirty="0"/>
              <a:t>kuberant813@gmail.com</a:t>
            </a:r>
          </a:p>
          <a:p>
            <a:r>
              <a:rPr lang="en-US" dirty="0"/>
              <a:t>Computer Science Engineering.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{879232A1-DA44-4BC5-8453-7A72752CB300}tf67328976_win32</Template>
  <TotalTime>68</TotalTime>
  <Words>392</Words>
  <Application>Microsoft Office PowerPoint</Application>
  <PresentationFormat>Widescreen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Harrington</vt:lpstr>
      <vt:lpstr>Tenorite</vt:lpstr>
      <vt:lpstr>Custom</vt:lpstr>
      <vt:lpstr> The Adventures of Frog</vt:lpstr>
      <vt:lpstr>AGENDA</vt:lpstr>
      <vt:lpstr>The Quest:</vt:lpstr>
      <vt:lpstr>Overcoming nervousness</vt:lpstr>
      <vt:lpstr>Engaging the adventure:</vt:lpstr>
      <vt:lpstr>Code in the game : </vt:lpstr>
      <vt:lpstr>Code in the game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Adventures of Forg</dc:title>
  <dc:creator>4303-KUBERAN T</dc:creator>
  <cp:lastModifiedBy>4303-KUBERAN T</cp:lastModifiedBy>
  <cp:revision>2</cp:revision>
  <dcterms:created xsi:type="dcterms:W3CDTF">2024-07-25T16:30:44Z</dcterms:created>
  <dcterms:modified xsi:type="dcterms:W3CDTF">2024-07-25T17:39:44Z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