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3" r:id="rId6"/>
    <p:sldId id="261" r:id="rId7"/>
    <p:sldId id="267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230CB6-1C0B-723F-2441-A4F8241D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1C167B-3554-59AA-0932-5ED3A04C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B0A734-B8AC-1AF7-7BF6-A7905690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4B78C3-74C6-0B1C-D121-0D0DD2E8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DD80A9-1BA7-52E1-38C5-F54A1B8B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02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AC7AE-9B9A-897D-5EEF-BE4C427B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BA83EE-2D8A-CE7C-9896-C8F3ADA1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8F0C1F-DB92-00A9-71FA-BE3AD440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0ED998-39F7-B4C9-2D1D-8ABFD7E7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2D8C79-5B14-888E-C5A1-3E535FC2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391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19B226C-8822-044C-A7DE-505DE2CB9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FF1454-B804-41E3-67EF-BD6B9F81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EA0C56-A651-4AC4-0D3D-C2E64FFC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1A2AE4-91DE-149B-54A0-A0052802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562A2-2971-FCEC-109F-376C7EF5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F64E28-E726-625E-6A0D-5E57D26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B2368F-495A-3B32-E5E8-2612E1A8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C92EA6-0CB6-B733-2A2E-3EEFD214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C21A39-423E-DA62-CA6A-457662E4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D953F4-B77F-08E6-B223-2AC96AD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7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87131-2FFB-F061-BC26-4645FD2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7167C1-DF12-7C9F-0185-B3942D14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2B06AD-6892-0FEB-4E66-D714E499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EA0433-F864-4AA1-3B3E-78FD3C3E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E7D31F-1A0D-8623-D854-43D5A996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7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686A56-542C-A2A6-3FE0-12A9B6C9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C3DD61-2926-6A03-F68B-074F84D0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2A4F93-4A63-4E33-BD9F-051DC44A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BEFC22-23C7-0DED-B8A3-629B47D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5E7476A-2E92-A1F7-0977-C5765D7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32125F8-CA49-ED74-5E90-D2467F1F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5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250D48-55B9-1450-D0E7-55CFC5EF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AF418A-6F13-839F-1480-F7488FAE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C4876-36C1-35AA-E1B1-91A4AB72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5635394-C029-AA24-F979-6BCCE3EB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5710B0D-5B6E-E5C3-DF65-684BDE6EC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5A17A3F-08D6-C2C7-A803-2B580756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0EEB137-571C-4B58-4020-4F53E576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1FB1EE5-F2B6-8367-6D91-96C3939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1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C0914-8546-23A9-3FC2-376768DC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63FCBC-A75E-EE28-5DF6-8A6175E4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0F7928F-81D2-700C-0554-B376A348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F6B3C16-E311-5D9F-04D0-A18E9B16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31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17D9F0D-FA7E-7953-418E-61CF988C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5FAC49A-DF51-F2B1-F6E1-AD44B8B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40FCF2-8D9F-C1D1-C2F4-25881A4F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0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F4C26E-0B74-4E0E-681D-779F6AF5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B2D515-1B6C-2DA2-63CB-D30EB4E4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A1BD5-9258-F406-4266-51D94FE6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45A46D-79AC-95CA-0595-FB6C3F9B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380F87-0C32-FC56-DB25-E464CAF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2D5C41-936F-6527-F5C4-3C57F40E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2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B38667-BA9D-E705-C88A-46B63151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CE686DE-F942-6236-516C-3565C5877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91A6D6-978A-95D7-A165-51543EF6D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742CB8-7C68-E407-BDAB-84F700D9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566A52-A2F3-7080-02BF-2502C923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68E75D-709E-7E98-8354-20B3738A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97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2FE11E8-5594-E9F4-3452-B918E266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40D625D-1F9E-1C9E-B388-B44D0A60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B2329E-A427-12A7-3EFF-F5BEE13BC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FD66-C78B-40D9-9CA0-F838B01A1398}" type="datetimeFigureOut">
              <a:rPr lang="cs-CZ" smtClean="0"/>
              <a:t>01.11.2022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F55553-96DE-04D0-5355-A8C04D297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D15D03-5CCA-84F3-7FDA-3A44107B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2E21-6552-424D-B0B1-FEF3F1E703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8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skripta.eu/w/Home" TargetMode="External"/><Relationship Id="rId2" Type="http://schemas.openxmlformats.org/officeDocument/2006/relationships/hyperlink" Target="https://www.researchgate.net/figure/The-steps-of-myogenic-differentiation-Myoblasts-originate-from-the-mesoderm-and-are_fig1_2569324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B89761-75A3-9552-D77F-0D77181EE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Vývoj příčně pruhovaných svalů, řízení jejich vývoje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7215AE-9A50-2994-D652-21F69CE5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Karel Neruda 1005</a:t>
            </a:r>
          </a:p>
        </p:txBody>
      </p:sp>
    </p:spTree>
    <p:extLst>
      <p:ext uri="{BB962C8B-B14F-4D97-AF65-F5344CB8AC3E}">
        <p14:creationId xmlns:p14="http://schemas.microsoft.com/office/powerpoint/2010/main" val="37993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97654-228B-921B-5264-A261289B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AAFBF6-6116-DE6D-4547-2D6AF524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Zdroje: </a:t>
            </a:r>
            <a:r>
              <a:rPr lang="en-US" dirty="0">
                <a:hlinkClick r:id="rId2"/>
              </a:rPr>
              <a:t>The steps of myogenic differentiation. Myoblasts originate from the... | Download Scientific Diagram (researchgate.net)</a:t>
            </a:r>
            <a:endParaRPr lang="cs-CZ" dirty="0"/>
          </a:p>
          <a:p>
            <a:r>
              <a:rPr lang="cs-CZ" b="0" i="0" dirty="0">
                <a:solidFill>
                  <a:srgbClr val="1A1A1A"/>
                </a:solidFill>
                <a:effectLst/>
                <a:latin typeface="Drive"/>
              </a:rPr>
              <a:t>ČIHÁK, Radomír. </a:t>
            </a:r>
            <a:r>
              <a:rPr lang="cs-CZ" b="0" i="1" dirty="0">
                <a:solidFill>
                  <a:srgbClr val="1A1A1A"/>
                </a:solidFill>
                <a:effectLst/>
                <a:latin typeface="Drive"/>
              </a:rPr>
              <a:t>Anatomie</a:t>
            </a:r>
            <a:r>
              <a:rPr lang="cs-CZ" b="0" i="0" dirty="0">
                <a:solidFill>
                  <a:srgbClr val="1A1A1A"/>
                </a:solidFill>
                <a:effectLst/>
                <a:latin typeface="Drive"/>
              </a:rPr>
              <a:t>. 1., </a:t>
            </a:r>
            <a:r>
              <a:rPr lang="cs-CZ" b="0" i="0" dirty="0" err="1">
                <a:solidFill>
                  <a:srgbClr val="1A1A1A"/>
                </a:solidFill>
                <a:effectLst/>
                <a:latin typeface="Drive"/>
              </a:rPr>
              <a:t>upr</a:t>
            </a:r>
            <a:r>
              <a:rPr lang="cs-CZ" b="0" i="0" dirty="0">
                <a:solidFill>
                  <a:srgbClr val="1A1A1A"/>
                </a:solidFill>
                <a:effectLst/>
                <a:latin typeface="Drive"/>
              </a:rPr>
              <a:t>. a dopl. vyd. Praha: Grada </a:t>
            </a:r>
            <a:r>
              <a:rPr lang="cs-CZ" b="0" i="0" dirty="0" err="1">
                <a:solidFill>
                  <a:srgbClr val="1A1A1A"/>
                </a:solidFill>
                <a:effectLst/>
                <a:latin typeface="Drive"/>
              </a:rPr>
              <a:t>Publishing</a:t>
            </a:r>
            <a:r>
              <a:rPr lang="cs-CZ" b="0" i="0" dirty="0">
                <a:solidFill>
                  <a:srgbClr val="1A1A1A"/>
                </a:solidFill>
                <a:effectLst/>
                <a:latin typeface="Drive"/>
              </a:rPr>
              <a:t>, 2011. ISBN 80-7169-970-5</a:t>
            </a:r>
          </a:p>
          <a:p>
            <a:r>
              <a:rPr lang="cs-CZ" dirty="0" err="1">
                <a:hlinkClick r:id="rId3"/>
              </a:rPr>
              <a:t>WikiSkripta</a:t>
            </a:r>
            <a:endParaRPr lang="cs-CZ" dirty="0">
              <a:solidFill>
                <a:srgbClr val="1A1A1A"/>
              </a:solidFill>
              <a:latin typeface="Drive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37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46C71-1F09-2762-3498-3FC2DDF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Embryonální </a:t>
            </a:r>
            <a:r>
              <a:rPr lang="cs-CZ" dirty="0" err="1"/>
              <a:t>myogenese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7ACD79-F56E-EA6E-9015-1FB59F7F4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6" y="1201526"/>
            <a:ext cx="6685342" cy="5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AA4E01-5C7A-6281-1315-5C6613FA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8C7E8E56-9161-4322-1FBC-B5AE5A51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36" y="3455357"/>
            <a:ext cx="8224738" cy="2822079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277B876A-928C-EA4E-C64A-AB92F30B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02" y="222963"/>
            <a:ext cx="8330897" cy="30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6276D-212A-48F0-E5DC-A53050E8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55F24C-2229-D7D0-897F-E6E5B7F8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NWT</a:t>
            </a:r>
          </a:p>
          <a:p>
            <a:r>
              <a:rPr lang="cs-CZ" dirty="0"/>
              <a:t>NOTCH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46ADA8C-C8C0-7313-B849-A0EBCC30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8" y="877807"/>
            <a:ext cx="4593280" cy="425793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B8E2208-1AA3-F238-98CD-6FC3AFCDD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7807"/>
            <a:ext cx="5146792" cy="41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3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05F9D4-33A9-8327-234B-853D4B10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Řízení jejich vývoje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D539F8-F703-3B7A-F67C-A8A91634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Signální molekuly (SHH, </a:t>
            </a:r>
            <a:r>
              <a:rPr lang="cs-CZ" dirty="0" err="1"/>
              <a:t>Noggin</a:t>
            </a:r>
            <a:r>
              <a:rPr lang="cs-CZ" dirty="0"/>
              <a:t>, </a:t>
            </a:r>
            <a:r>
              <a:rPr lang="cs-CZ" dirty="0" err="1"/>
              <a:t>Follistatin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Transkripční faktory (MYF5, WNT, </a:t>
            </a:r>
            <a:r>
              <a:rPr lang="cs-CZ" dirty="0" err="1"/>
              <a:t>myogenin</a:t>
            </a:r>
            <a:r>
              <a:rPr lang="cs-CZ" dirty="0"/>
              <a:t>, </a:t>
            </a:r>
            <a:r>
              <a:rPr lang="cs-CZ" dirty="0" err="1"/>
              <a:t>myostatin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Morfogenese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195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DE03D-2B19-DE1A-770B-D3EA14E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E8802C11-794E-C1D0-89E4-1D6DC399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2616"/>
            <a:ext cx="10188863" cy="45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0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E26B7-4868-F516-80D1-70A082D6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8" name="Picture 4" descr="Stránky věnované robotice - Human body - Stavba a funkce svalu">
            <a:extLst>
              <a:ext uri="{FF2B5EF4-FFF2-40B4-BE49-F238E27FC236}">
                <a16:creationId xmlns:a16="http://schemas.microsoft.com/office/drawing/2014/main" id="{7A0E54E3-E900-02A6-2469-4D2538F0B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4" y="731561"/>
            <a:ext cx="7135793" cy="55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7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B04AE-ACCB-2616-D575-D098D85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Základy sportovní kineziologie | Fakulta sportovních studií">
            <a:extLst>
              <a:ext uri="{FF2B5EF4-FFF2-40B4-BE49-F238E27FC236}">
                <a16:creationId xmlns:a16="http://schemas.microsoft.com/office/drawing/2014/main" id="{275F68D1-B0C9-4ABB-6C8B-5CB211418D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51" y="485790"/>
            <a:ext cx="8181371" cy="57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7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6D1D4-80DA-7744-7001-E51BE54C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Myogenese</a:t>
            </a:r>
            <a:r>
              <a:rPr lang="cs-CZ" dirty="0"/>
              <a:t> (dospělost)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F725BA-B5EF-1ADC-753E-7E53609E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Hypertofie</a:t>
            </a:r>
            <a:r>
              <a:rPr lang="cs-CZ" dirty="0"/>
              <a:t> x atrofie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Fúze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172" name="Picture 4" descr="Hyperplasia Or Hypertrophy Of Smooth Muscle">
            <a:extLst>
              <a:ext uri="{FF2B5EF4-FFF2-40B4-BE49-F238E27FC236}">
                <a16:creationId xmlns:a16="http://schemas.microsoft.com/office/drawing/2014/main" id="{9F6C88CD-AC76-D83F-FD4F-A33CF79C4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22" b="39681"/>
          <a:stretch/>
        </p:blipFill>
        <p:spPr bwMode="auto">
          <a:xfrm>
            <a:off x="6967234" y="1690688"/>
            <a:ext cx="4456014" cy="335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17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94</Words>
  <Application>Microsoft Office PowerPoint</Application>
  <PresentationFormat>Širokoúhlá obrazovka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Drive</vt:lpstr>
      <vt:lpstr>Motiv Office</vt:lpstr>
      <vt:lpstr>Vývoj příčně pruhovaných svalů, řízení jejich vývoje</vt:lpstr>
      <vt:lpstr>Embryonální myogenese</vt:lpstr>
      <vt:lpstr>Prezentace aplikace PowerPoint</vt:lpstr>
      <vt:lpstr>Prezentace aplikace PowerPoint</vt:lpstr>
      <vt:lpstr>Řízení jejich vývoje</vt:lpstr>
      <vt:lpstr>Prezentace aplikace PowerPoint</vt:lpstr>
      <vt:lpstr>Prezentace aplikace PowerPoint</vt:lpstr>
      <vt:lpstr>Prezentace aplikace PowerPoint</vt:lpstr>
      <vt:lpstr>Myogenese (dospělost)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příčně pruhovaných svalů, řízení jejich vývoje</dc:title>
  <dc:creator>Karel Neruda</dc:creator>
  <cp:lastModifiedBy>Karel Neruda</cp:lastModifiedBy>
  <cp:revision>1</cp:revision>
  <dcterms:created xsi:type="dcterms:W3CDTF">2022-11-01T15:54:40Z</dcterms:created>
  <dcterms:modified xsi:type="dcterms:W3CDTF">2022-11-01T17:36:24Z</dcterms:modified>
</cp:coreProperties>
</file>