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EAFD"/>
    <a:srgbClr val="FFA64C"/>
    <a:srgbClr val="87CEFA"/>
    <a:srgbClr val="B0C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19EA-1A86-49C9-8BE0-0EF9F303E27A}" type="datetimeFigureOut">
              <a:rPr lang="ru-RU" smtClean="0"/>
              <a:t>18.12.18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97CC-29D0-4447-A46F-B6760D22990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19EA-1A86-49C9-8BE0-0EF9F303E27A}" type="datetimeFigureOut">
              <a:rPr lang="ru-RU" smtClean="0"/>
              <a:t>18.12.18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97CC-29D0-4447-A46F-B6760D22990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19EA-1A86-49C9-8BE0-0EF9F303E27A}" type="datetimeFigureOut">
              <a:rPr lang="ru-RU" smtClean="0"/>
              <a:t>18.12.18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97CC-29D0-4447-A46F-B6760D22990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19EA-1A86-49C9-8BE0-0EF9F303E27A}" type="datetimeFigureOut">
              <a:rPr lang="ru-RU" smtClean="0"/>
              <a:t>18.12.18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97CC-29D0-4447-A46F-B6760D22990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19EA-1A86-49C9-8BE0-0EF9F303E27A}" type="datetimeFigureOut">
              <a:rPr lang="ru-RU" smtClean="0"/>
              <a:t>18.12.18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97CC-29D0-4447-A46F-B6760D22990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19EA-1A86-49C9-8BE0-0EF9F303E27A}" type="datetimeFigureOut">
              <a:rPr lang="ru-RU" smtClean="0"/>
              <a:t>18.12.18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97CC-29D0-4447-A46F-B6760D22990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19EA-1A86-49C9-8BE0-0EF9F303E27A}" type="datetimeFigureOut">
              <a:rPr lang="ru-RU" smtClean="0"/>
              <a:t>18.12.18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97CC-29D0-4447-A46F-B6760D22990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19EA-1A86-49C9-8BE0-0EF9F303E27A}" type="datetimeFigureOut">
              <a:rPr lang="ru-RU" smtClean="0"/>
              <a:t>18.12.18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97CC-29D0-4447-A46F-B6760D22990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19EA-1A86-49C9-8BE0-0EF9F303E27A}" type="datetimeFigureOut">
              <a:rPr lang="ru-RU" smtClean="0"/>
              <a:t>18.12.18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97CC-29D0-4447-A46F-B6760D22990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19EA-1A86-49C9-8BE0-0EF9F303E27A}" type="datetimeFigureOut">
              <a:rPr lang="ru-RU" smtClean="0"/>
              <a:t>18.12.18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D097CC-29D0-4447-A46F-B6760D22990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19EA-1A86-49C9-8BE0-0EF9F303E27A}" type="datetimeFigureOut">
              <a:rPr lang="ru-RU" smtClean="0"/>
              <a:t>18.12.18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97CC-29D0-4447-A46F-B6760D22990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EA619EA-1A86-49C9-8BE0-0EF9F303E27A}" type="datetimeFigureOut">
              <a:rPr lang="ru-RU" smtClean="0"/>
              <a:t>18.12.18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1D097CC-29D0-4447-A46F-B6760D22990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0"/>
            <a:ext cx="5648623" cy="1204306"/>
          </a:xfrm>
        </p:spPr>
        <p:txBody>
          <a:bodyPr/>
          <a:lstStyle/>
          <a:p>
            <a:r>
              <a:rPr lang="ru-RU" dirty="0" smtClean="0"/>
              <a:t>Проект</a:t>
            </a:r>
            <a:r>
              <a:rPr lang="en-US" dirty="0" smtClean="0"/>
              <a:t> ’</a:t>
            </a:r>
            <a:r>
              <a:rPr lang="ru-RU" dirty="0" smtClean="0"/>
              <a:t>Сапер2.0</a:t>
            </a:r>
            <a:r>
              <a:rPr lang="en-US" dirty="0" smtClean="0"/>
              <a:t>’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32869" y="5157192"/>
            <a:ext cx="6511131" cy="720080"/>
          </a:xfrm>
        </p:spPr>
        <p:txBody>
          <a:bodyPr/>
          <a:lstStyle/>
          <a:p>
            <a:r>
              <a:rPr lang="ru-RU" dirty="0" smtClean="0"/>
              <a:t>Подготовил ученик 9 </a:t>
            </a:r>
            <a:r>
              <a:rPr lang="en-US" dirty="0" smtClean="0"/>
              <a:t>‘</a:t>
            </a:r>
            <a:r>
              <a:rPr lang="ru-RU" dirty="0" smtClean="0"/>
              <a:t>А</a:t>
            </a:r>
            <a:r>
              <a:rPr lang="en-US" dirty="0" smtClean="0"/>
              <a:t>’</a:t>
            </a:r>
            <a:r>
              <a:rPr lang="ru-RU" dirty="0" smtClean="0"/>
              <a:t> класса</a:t>
            </a:r>
          </a:p>
          <a:p>
            <a:r>
              <a:rPr lang="ru-RU" dirty="0" smtClean="0"/>
              <a:t>Калинкин Михаил </a:t>
            </a:r>
            <a:r>
              <a:rPr lang="ru-RU" dirty="0" err="1" smtClean="0"/>
              <a:t>александрович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964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76672"/>
            <a:ext cx="8712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Я уже писал игру </a:t>
            </a:r>
            <a:r>
              <a:rPr lang="en-US" dirty="0" smtClean="0"/>
              <a:t>“</a:t>
            </a:r>
            <a:r>
              <a:rPr lang="ru-RU" dirty="0" smtClean="0"/>
              <a:t>Сапер</a:t>
            </a:r>
            <a:r>
              <a:rPr lang="en-US" dirty="0" smtClean="0"/>
              <a:t>”</a:t>
            </a:r>
            <a:r>
              <a:rPr lang="ru-RU" dirty="0" smtClean="0"/>
              <a:t>, но она была написана для работы внутри интерпретатора.</a:t>
            </a:r>
          </a:p>
          <a:p>
            <a:r>
              <a:rPr lang="ru-RU" dirty="0" smtClean="0"/>
              <a:t>Взаимодействие с игрой производилось через команды. Э</a:t>
            </a:r>
            <a:r>
              <a:rPr lang="ru-RU" dirty="0" smtClean="0"/>
              <a:t>то было крайне не удобно  </a:t>
            </a:r>
            <a:endParaRPr lang="ru-RU" dirty="0"/>
          </a:p>
          <a:p>
            <a:r>
              <a:rPr lang="ru-RU" dirty="0" smtClean="0"/>
              <a:t> для пользователей  далеких  от программирования.</a:t>
            </a:r>
          </a:p>
          <a:p>
            <a:r>
              <a:rPr lang="ru-RU" dirty="0" smtClean="0"/>
              <a:t>В этом проекте я решил визуализировать первую часть </a:t>
            </a:r>
            <a:r>
              <a:rPr lang="en-US" dirty="0" smtClean="0"/>
              <a:t> </a:t>
            </a:r>
            <a:r>
              <a:rPr lang="ru-RU" dirty="0" smtClean="0"/>
              <a:t>и сделать ее более доступной для всех игроков.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383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55776" y="14767"/>
            <a:ext cx="4608512" cy="360040"/>
          </a:xfrm>
          <a:prstGeom prst="rect">
            <a:avLst/>
          </a:prstGeom>
          <a:solidFill>
            <a:srgbClr val="FFA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Два класса</a:t>
            </a:r>
          </a:p>
        </p:txBody>
      </p:sp>
      <p:sp>
        <p:nvSpPr>
          <p:cNvPr id="9" name="Прямоугольная выноска 8"/>
          <p:cNvSpPr/>
          <p:nvPr/>
        </p:nvSpPr>
        <p:spPr>
          <a:xfrm>
            <a:off x="5913613" y="1268760"/>
            <a:ext cx="1800200" cy="1440160"/>
          </a:xfrm>
          <a:prstGeom prst="wedgeRectCallout">
            <a:avLst/>
          </a:prstGeom>
          <a:solidFill>
            <a:srgbClr val="C3EA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Pos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отвечающий за сигналы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755576" y="1196752"/>
            <a:ext cx="2592288" cy="1584176"/>
          </a:xfrm>
          <a:prstGeom prst="wedgeRoundRectCallout">
            <a:avLst/>
          </a:prstGeom>
          <a:solidFill>
            <a:srgbClr val="C3EA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MainWindow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отвечающий</a:t>
            </a:r>
          </a:p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 визуальную составляющую 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Стрелка вправо 10"/>
          <p:cNvSpPr/>
          <p:nvPr/>
        </p:nvSpPr>
        <p:spPr>
          <a:xfrm rot="7170275">
            <a:off x="3049855" y="692082"/>
            <a:ext cx="792088" cy="10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низ 13"/>
          <p:cNvSpPr/>
          <p:nvPr/>
        </p:nvSpPr>
        <p:spPr>
          <a:xfrm rot="19288705">
            <a:off x="5622204" y="323606"/>
            <a:ext cx="95520" cy="8622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698" y="2808971"/>
            <a:ext cx="779201" cy="937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214" y="2780928"/>
            <a:ext cx="571626" cy="893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Овальная выноска 15"/>
          <p:cNvSpPr/>
          <p:nvPr/>
        </p:nvSpPr>
        <p:spPr>
          <a:xfrm>
            <a:off x="3056298" y="3861048"/>
            <a:ext cx="2613666" cy="1008112"/>
          </a:xfrm>
          <a:prstGeom prst="wedgeEllipseCallout">
            <a:avLst/>
          </a:prstGeom>
          <a:solidFill>
            <a:srgbClr val="C3EA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Всего 22 функции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4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55776" y="0"/>
            <a:ext cx="4716524" cy="360040"/>
          </a:xfrm>
          <a:prstGeom prst="rect">
            <a:avLst/>
          </a:prstGeom>
          <a:solidFill>
            <a:srgbClr val="FFA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Уникальность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1583668" y="1192665"/>
            <a:ext cx="5688632" cy="1224136"/>
          </a:xfrm>
          <a:prstGeom prst="wedgeRoundRectCallout">
            <a:avLst/>
          </a:prstGeom>
          <a:solidFill>
            <a:srgbClr val="C3EA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Я использовал  множество библиотек</a:t>
            </a:r>
            <a:r>
              <a:rPr lang="en-US" dirty="0">
                <a:solidFill>
                  <a:schemeClr val="tx1"/>
                </a:solidFill>
              </a:rPr>
              <a:t>: pyqt5, </a:t>
            </a:r>
            <a:r>
              <a:rPr lang="en-US" dirty="0" err="1">
                <a:solidFill>
                  <a:schemeClr val="tx1"/>
                </a:solidFill>
              </a:rPr>
              <a:t>pygame</a:t>
            </a:r>
            <a:r>
              <a:rPr lang="en-US" dirty="0">
                <a:solidFill>
                  <a:schemeClr val="tx1"/>
                </a:solidFill>
              </a:rPr>
              <a:t>, random, time.</a:t>
            </a:r>
            <a:r>
              <a:rPr lang="ru-RU" dirty="0">
                <a:solidFill>
                  <a:schemeClr val="tx1"/>
                </a:solidFill>
              </a:rPr>
              <a:t>Все </a:t>
            </a:r>
            <a:r>
              <a:rPr lang="en-US" dirty="0" err="1">
                <a:solidFill>
                  <a:schemeClr val="tx1"/>
                </a:solidFill>
              </a:rPr>
              <a:t>png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изображения, использованные в </a:t>
            </a:r>
            <a:r>
              <a:rPr lang="ru-RU" dirty="0" smtClean="0">
                <a:solidFill>
                  <a:schemeClr val="tx1"/>
                </a:solidFill>
              </a:rPr>
              <a:t>проекте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я рисовал сам(приложение </a:t>
            </a:r>
            <a:r>
              <a:rPr lang="en-US" dirty="0">
                <a:solidFill>
                  <a:schemeClr val="tx1"/>
                </a:solidFill>
              </a:rPr>
              <a:t>Gale</a:t>
            </a:r>
            <a:r>
              <a:rPr lang="ru-RU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ru-RU" dirty="0">
                <a:solidFill>
                  <a:schemeClr val="tx1"/>
                </a:solidFill>
              </a:rPr>
              <a:t>Также я поработал со звуком(</a:t>
            </a:r>
            <a:r>
              <a:rPr lang="en-US" dirty="0" err="1">
                <a:solidFill>
                  <a:schemeClr val="tx1"/>
                </a:solidFill>
              </a:rPr>
              <a:t>pygame</a:t>
            </a:r>
            <a:r>
              <a:rPr lang="ru-RU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 временем </a:t>
            </a:r>
            <a:r>
              <a:rPr lang="en-US" dirty="0">
                <a:solidFill>
                  <a:schemeClr val="tx1"/>
                </a:solidFill>
              </a:rPr>
              <a:t>(time)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3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55776" y="12092"/>
            <a:ext cx="4680520" cy="332656"/>
          </a:xfrm>
          <a:prstGeom prst="rect">
            <a:avLst/>
          </a:prstGeom>
          <a:solidFill>
            <a:srgbClr val="FFA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Заключение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Прямоугольная выноска 4"/>
          <p:cNvSpPr/>
          <p:nvPr/>
        </p:nvSpPr>
        <p:spPr>
          <a:xfrm>
            <a:off x="32721" y="2299635"/>
            <a:ext cx="4168305" cy="1944216"/>
          </a:xfrm>
          <a:prstGeom prst="wedgeRectCallout">
            <a:avLst/>
          </a:prstGeom>
          <a:solidFill>
            <a:srgbClr val="C3EA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Минусы проекта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1) Вырезанные функции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Возможность установить вопрос, уровни сложности.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2) Отсутствие обучения.</a:t>
            </a:r>
          </a:p>
        </p:txBody>
      </p:sp>
      <p:sp>
        <p:nvSpPr>
          <p:cNvPr id="7" name="Овальная выноска 6"/>
          <p:cNvSpPr/>
          <p:nvPr/>
        </p:nvSpPr>
        <p:spPr>
          <a:xfrm>
            <a:off x="3203848" y="1073277"/>
            <a:ext cx="4176464" cy="1197655"/>
          </a:xfrm>
          <a:prstGeom prst="wedgeEllipseCallout">
            <a:avLst/>
          </a:prstGeom>
          <a:solidFill>
            <a:srgbClr val="C3EA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Все эти недоработки в дальнейшем можно исправить.</a:t>
            </a:r>
          </a:p>
        </p:txBody>
      </p:sp>
    </p:spTree>
    <p:extLst>
      <p:ext uri="{BB962C8B-B14F-4D97-AF65-F5344CB8AC3E}">
        <p14:creationId xmlns:p14="http://schemas.microsoft.com/office/powerpoint/2010/main" val="195228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Углы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Угл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Угл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165</TotalTime>
  <Words>151</Words>
  <Application>Microsoft Office PowerPoint</Application>
  <PresentationFormat>Экран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Углы</vt:lpstr>
      <vt:lpstr>Проект ’Сапер2.0’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Сапер2.0</dc:title>
  <dc:creator>Михаил Калинкин</dc:creator>
  <cp:lastModifiedBy>Михаил Калинкин</cp:lastModifiedBy>
  <cp:revision>13</cp:revision>
  <dcterms:created xsi:type="dcterms:W3CDTF">2018-12-16T16:39:05Z</dcterms:created>
  <dcterms:modified xsi:type="dcterms:W3CDTF">2018-12-18T15:02:25Z</dcterms:modified>
</cp:coreProperties>
</file>