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bin" ContentType="application/vnd.openxmlformats-officedocument.oleObject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7"/>
  </p:notesMasterIdLst>
  <p:sldIdLst>
    <p:sldId id="260" r:id="rId6"/>
  </p:sldIdLst>
  <p:sldSz cx="9906000" cy="6858000" type="A4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407"/>
    <a:srgbClr val="EFA207"/>
    <a:srgbClr val="CA6614"/>
    <a:srgbClr val="20B573"/>
    <a:srgbClr val="00BBC1"/>
    <a:srgbClr val="EFA05F"/>
    <a:srgbClr val="27D988"/>
    <a:srgbClr val="177B57"/>
    <a:srgbClr val="C5E4BA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3540" y="173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25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0"/>
            <a:ext cx="9906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8" name="Picture 149" descr="BCG_Monogram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677863"/>
            <a:ext cx="1619250" cy="6731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79600" y="692248"/>
            <a:ext cx="1670400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Placeholder for client logo</a:t>
            </a:r>
            <a:endParaRPr 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350" y="5821402"/>
            <a:ext cx="4241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508760"/>
            <a:ext cx="8997696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026" name="think-cell Slide" r:id="rId3" imgW="360" imgH="360" progId="TCLayout.ActiveDocument.1">
              <p:embed/>
            </p:oleObj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ltGray">
          <a:xfrm>
            <a:off x="2044700" y="1738313"/>
            <a:ext cx="58166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black">
          <a:xfrm>
            <a:off x="4284996" y="2957695"/>
            <a:ext cx="2801250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4080807" y="5078640"/>
            <a:ext cx="1744387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2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79376" y="6062515"/>
            <a:ext cx="1970411" cy="335646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bcg.com | bcgperspectives.com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50" name="think-cell Slide" r:id="rId11" imgW="360" imgH="360" progId="TCLayout.ActiveDocument.1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/>
        </p:nvSpPr>
        <p:spPr>
          <a:xfrm>
            <a:off x="457200" y="6699600"/>
            <a:ext cx="644400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noProof="0" smtClean="0">
                <a:solidFill>
                  <a:srgbClr val="808080"/>
                </a:solidFill>
              </a:rPr>
              <a:t>leto.pptx</a:t>
            </a:r>
            <a:endParaRPr lang="en-US" sz="700" noProof="0" dirty="0">
              <a:solidFill>
                <a:srgbClr val="808080"/>
              </a:solidFill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990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 smtClean="0">
              <a:latin typeface="Arial"/>
            </a:endParaRPr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77200" y="6642000"/>
            <a:ext cx="1969200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Draft—for discussion only</a:t>
            </a:r>
            <a:endParaRPr lang="en-US" sz="1200" b="1" noProof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 rot="-5400000">
            <a:off x="7467600" y="4249738"/>
            <a:ext cx="4560888" cy="201612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anchor="b"/>
          <a:lstStyle/>
          <a:p>
            <a:r>
              <a:rPr lang="en-US" sz="700" smtClean="0">
                <a:solidFill>
                  <a:srgbClr val="808080"/>
                </a:solidFill>
              </a:rPr>
              <a:t>Copyright © 2015 by The Boston Consulting Group, Inc. All rights reserved.</a:t>
            </a:r>
            <a:endParaRPr lang="en-US" sz="700">
              <a:solidFill>
                <a:srgbClr val="80808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8760"/>
            <a:ext cx="8997696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20610" y="6665769"/>
            <a:ext cx="2065500" cy="1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9218" name="think-cell Slide" r:id="rId3" imgW="270" imgH="270" progId="TCLayout.ActiveDocument.1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5270500" y="1943100"/>
            <a:ext cx="4267200" cy="4267200"/>
          </a:xfrm>
          <a:prstGeom prst="rect">
            <a:avLst/>
          </a:prstGeom>
          <a:gradFill flip="none" rotWithShape="1">
            <a:gsLst>
              <a:gs pos="0">
                <a:srgbClr val="EFA05F">
                  <a:tint val="66000"/>
                  <a:satMod val="160000"/>
                </a:srgbClr>
              </a:gs>
              <a:gs pos="50000">
                <a:srgbClr val="EFA05F">
                  <a:tint val="44500"/>
                  <a:satMod val="160000"/>
                </a:srgbClr>
              </a:gs>
              <a:gs pos="100000">
                <a:srgbClr val="EFA05F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72100" y="3271520"/>
            <a:ext cx="2209800" cy="2209800"/>
          </a:xfrm>
          <a:prstGeom prst="ellipse">
            <a:avLst/>
          </a:prstGeom>
          <a:gradFill flip="none" rotWithShape="1">
            <a:gsLst>
              <a:gs pos="0">
                <a:srgbClr val="EFA207">
                  <a:tint val="66000"/>
                  <a:satMod val="160000"/>
                </a:srgbClr>
              </a:gs>
              <a:gs pos="50000">
                <a:srgbClr val="EFA207">
                  <a:tint val="44500"/>
                  <a:satMod val="160000"/>
                </a:srgbClr>
              </a:gs>
              <a:gs pos="100000">
                <a:srgbClr val="EFA207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0500" y="4445000"/>
            <a:ext cx="4267200" cy="1765300"/>
          </a:xfrm>
          <a:prstGeom prst="rect">
            <a:avLst/>
          </a:prstGeom>
          <a:gradFill flip="none" rotWithShape="1">
            <a:gsLst>
              <a:gs pos="0">
                <a:srgbClr val="20B573"/>
              </a:gs>
              <a:gs pos="50000">
                <a:srgbClr val="20B573"/>
              </a:gs>
              <a:gs pos="100000">
                <a:srgbClr val="27D98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72100" y="4445000"/>
            <a:ext cx="2209800" cy="1036320"/>
          </a:xfrm>
          <a:prstGeom prst="ellipse">
            <a:avLst/>
          </a:prstGeom>
          <a:solidFill>
            <a:srgbClr val="00BBC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67400" y="4445000"/>
            <a:ext cx="2209800" cy="1036320"/>
          </a:xfrm>
          <a:prstGeom prst="ellipse">
            <a:avLst/>
          </a:prstGeom>
          <a:solidFill>
            <a:srgbClr val="20B57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373054" y="4975860"/>
            <a:ext cx="1272540" cy="1386840"/>
          </a:xfrm>
          <a:custGeom>
            <a:avLst/>
            <a:gdLst>
              <a:gd name="connsiteX0" fmla="*/ 0 w 1272540"/>
              <a:gd name="connsiteY0" fmla="*/ 0 h 1386840"/>
              <a:gd name="connsiteX1" fmla="*/ 144780 w 1272540"/>
              <a:gd name="connsiteY1" fmla="*/ 1363980 h 1386840"/>
              <a:gd name="connsiteX2" fmla="*/ 1272540 w 1272540"/>
              <a:gd name="connsiteY2" fmla="*/ 1386840 h 1386840"/>
              <a:gd name="connsiteX3" fmla="*/ 472440 w 1272540"/>
              <a:gd name="connsiteY3" fmla="*/ 30480 h 1386840"/>
              <a:gd name="connsiteX4" fmla="*/ 0 w 1272540"/>
              <a:gd name="connsiteY4" fmla="*/ 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" h="1386840">
                <a:moveTo>
                  <a:pt x="0" y="0"/>
                </a:moveTo>
                <a:lnTo>
                  <a:pt x="144780" y="1363980"/>
                </a:lnTo>
                <a:lnTo>
                  <a:pt x="1272540" y="1386840"/>
                </a:lnTo>
                <a:lnTo>
                  <a:pt x="47244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BBC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893594" y="4912519"/>
            <a:ext cx="1452562" cy="1433512"/>
          </a:xfrm>
          <a:custGeom>
            <a:avLst/>
            <a:gdLst>
              <a:gd name="connsiteX0" fmla="*/ 735806 w 1452562"/>
              <a:gd name="connsiteY0" fmla="*/ 1433512 h 1433512"/>
              <a:gd name="connsiteX1" fmla="*/ 0 w 1452562"/>
              <a:gd name="connsiteY1" fmla="*/ 161925 h 1433512"/>
              <a:gd name="connsiteX2" fmla="*/ 314325 w 1452562"/>
              <a:gd name="connsiteY2" fmla="*/ 0 h 1433512"/>
              <a:gd name="connsiteX3" fmla="*/ 1231106 w 1452562"/>
              <a:gd name="connsiteY3" fmla="*/ 145256 h 1433512"/>
              <a:gd name="connsiteX4" fmla="*/ 1452562 w 1452562"/>
              <a:gd name="connsiteY4" fmla="*/ 942975 h 1433512"/>
              <a:gd name="connsiteX5" fmla="*/ 735806 w 1452562"/>
              <a:gd name="connsiteY5" fmla="*/ 1433512 h 14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562" h="1433512">
                <a:moveTo>
                  <a:pt x="735806" y="1433512"/>
                </a:moveTo>
                <a:lnTo>
                  <a:pt x="0" y="161925"/>
                </a:lnTo>
                <a:lnTo>
                  <a:pt x="314325" y="0"/>
                </a:lnTo>
                <a:lnTo>
                  <a:pt x="1231106" y="145256"/>
                </a:lnTo>
                <a:lnTo>
                  <a:pt x="1452562" y="942975"/>
                </a:lnTo>
                <a:lnTo>
                  <a:pt x="735806" y="1433512"/>
                </a:lnTo>
                <a:close/>
              </a:path>
            </a:pathLst>
          </a:custGeom>
          <a:solidFill>
            <a:srgbClr val="20B57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00695" y="3271520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rapezoid 26"/>
          <p:cNvSpPr/>
          <p:nvPr/>
        </p:nvSpPr>
        <p:spPr>
          <a:xfrm rot="9600000">
            <a:off x="7381545" y="4932046"/>
            <a:ext cx="50800" cy="215900"/>
          </a:xfrm>
          <a:prstGeom prst="trapezoid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rapezoid 28"/>
          <p:cNvSpPr/>
          <p:nvPr/>
        </p:nvSpPr>
        <p:spPr>
          <a:xfrm rot="-9600000">
            <a:off x="9127795" y="4932048"/>
            <a:ext cx="50800" cy="215900"/>
          </a:xfrm>
          <a:prstGeom prst="trapezoid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7486320" y="3436620"/>
            <a:ext cx="1593850" cy="1768475"/>
          </a:xfrm>
          <a:prstGeom prst="triangl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03770" y="5039995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97620" y="5039995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406945" y="3325495"/>
            <a:ext cx="1746250" cy="1765300"/>
          </a:xfrm>
          <a:custGeom>
            <a:avLst/>
            <a:gdLst>
              <a:gd name="connsiteX0" fmla="*/ 796925 w 1746250"/>
              <a:gd name="connsiteY0" fmla="*/ 0 h 1765300"/>
              <a:gd name="connsiteX1" fmla="*/ 952500 w 1746250"/>
              <a:gd name="connsiteY1" fmla="*/ 0 h 1765300"/>
              <a:gd name="connsiteX2" fmla="*/ 1746250 w 1746250"/>
              <a:gd name="connsiteY2" fmla="*/ 1765300 h 1765300"/>
              <a:gd name="connsiteX3" fmla="*/ 0 w 1746250"/>
              <a:gd name="connsiteY3" fmla="*/ 1765300 h 1765300"/>
              <a:gd name="connsiteX4" fmla="*/ 796925 w 1746250"/>
              <a:gd name="connsiteY4" fmla="*/ 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250" h="1765300">
                <a:moveTo>
                  <a:pt x="796925" y="0"/>
                </a:moveTo>
                <a:lnTo>
                  <a:pt x="952500" y="0"/>
                </a:lnTo>
                <a:lnTo>
                  <a:pt x="1746250" y="1765300"/>
                </a:lnTo>
                <a:lnTo>
                  <a:pt x="0" y="1765300"/>
                </a:lnTo>
                <a:lnTo>
                  <a:pt x="796925" y="0"/>
                </a:lnTo>
                <a:close/>
              </a:path>
            </a:pathLst>
          </a:cu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ight Triangle 29"/>
          <p:cNvSpPr/>
          <p:nvPr/>
        </p:nvSpPr>
        <p:spPr>
          <a:xfrm flipH="1">
            <a:off x="7924935" y="3995420"/>
            <a:ext cx="358310" cy="1209675"/>
          </a:xfrm>
          <a:prstGeom prst="rtTriangle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83245" y="3852545"/>
            <a:ext cx="222250" cy="1352550"/>
          </a:xfrm>
          <a:prstGeom prst="rect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ight Triangle 33"/>
          <p:cNvSpPr/>
          <p:nvPr/>
        </p:nvSpPr>
        <p:spPr>
          <a:xfrm rot="960000" flipH="1">
            <a:off x="7756664" y="3931114"/>
            <a:ext cx="358310" cy="1251213"/>
          </a:xfrm>
          <a:prstGeom prst="rtTriangle">
            <a:avLst/>
          </a:prstGeom>
          <a:solidFill>
            <a:srgbClr val="DB94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 flipH="1">
            <a:off x="6624148" y="2191303"/>
            <a:ext cx="1559244" cy="1080217"/>
          </a:xfrm>
          <a:prstGeom prst="wedgeEllipseCallou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0" name="Picture 4" descr="http://upload.wikimedia.org/wikipedia/en/thumb/a/ae/Flag_of_the_United_Kingdom.svg/300px-Flag_of_the_United_Kingdom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9927" y="2459657"/>
            <a:ext cx="867687" cy="543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MACROSCOPYRIGHTREPRESENTATIVE" val="BCGMacrosCopyrightRepresentativ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D2F14E-91D0-46BE-AF0B-03FA64177EC7}">
  <ds:schemaRefs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think-cell Slide</vt:lpstr>
      <vt:lpstr>Slide 0</vt:lpstr>
    </vt:vector>
  </TitlesOfParts>
  <Company>The Boston Consulting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Kuba Jakub</dc:creator>
  <cp:lastModifiedBy>Kuba Jakub</cp:lastModifiedBy>
  <cp:revision>37</cp:revision>
  <dcterms:created xsi:type="dcterms:W3CDTF">2015-04-08T08:42:09Z</dcterms:created>
  <dcterms:modified xsi:type="dcterms:W3CDTF">2015-04-15T06:56:31Z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