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6673051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667305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667305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667305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6673051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6673051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6673051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6673051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6673051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6673051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6673051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6673051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Vyhľadávanie v usporiadanom poli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Jakub Skurčák LS-2020 FIIT STUBA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Binárne vyhľadávanie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Algoritmus sa pozrie na veľkosť prvku v strede pola a urči či sa hľadaný prvok nachádza naľavo(menšie indexy) alebo napravo(väčšie indexy). následne rozdelí interval stred+1/stred-1 po koniec/začiatok(podla toho či sa v strede nachádzal prvok väčší alebo menši ako hľadaný). Takto pokračuje až do nájdenia prvku alebo vyčerpania možností.</a:t>
            </a:r>
            <a:r>
              <a:rPr lang="sk"/>
              <a:t>Algoritmus musí mať definované či ide o vzostupne/zostupne usporiadané pole.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k"/>
              <a:t>Časová naročnosť O(log(n))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Binárne vyhľadávanie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89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int najdi_bin_cykl_index(int* pole, int velkost, int hladany){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int lavy_o=0;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int pravy_o=velkost-1;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while(lavy_o &lt;= pravy_o){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int stred=(lavy_o + pravy_o)/2;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if (pole[stred] &lt; hladany) lavy_o=stred+1;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else if (pole[stred] &gt; hladany) pravy_o=stred-1;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else return stred;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}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return -1;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}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Sekvenčné vyhľadávanie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Pole je usporiadané čiže algoritmus nemusí prechádzať pole až do konca, ale iba pokiaľ nenájde väčší(vzostupne)/menší(zostupne) prvok ako hľadaný. V takom prípade už pozíciu hľadaného prvku prehľadal. Algoritmus musí mať definované či ide o vzostupne/zostupne usporiadané pole.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k"/>
              <a:t>Časová náročnosť takéhoto vyhľadávania je O(n).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Sekvenčné vyhľadávanie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/>
              <a:t>int najdi_sekv_int_podm(int* pole, int velkost, int hladany){</a:t>
            </a:r>
            <a:endParaRPr sz="1100"/>
          </a:p>
          <a:p>
            <a:pPr indent="0" lvl="0" marL="45720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int index=0;</a:t>
            </a:r>
            <a:endParaRPr sz="1100"/>
          </a:p>
          <a:p>
            <a:pPr indent="0" lvl="0" marL="45720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while (index &lt; velkost) {</a:t>
            </a:r>
            <a:endParaRPr sz="1100"/>
          </a:p>
          <a:p>
            <a:pPr indent="0" lvl="0" marL="91440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if (pole[index] &lt; hladany) index++;</a:t>
            </a:r>
            <a:endParaRPr sz="1100"/>
          </a:p>
          <a:p>
            <a:pPr indent="0" lvl="0" marL="91440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else {</a:t>
            </a:r>
            <a:endParaRPr sz="1100"/>
          </a:p>
          <a:p>
            <a:pPr indent="0" lvl="0" marL="137160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if (pole[index]==hladany) return index;</a:t>
            </a:r>
            <a:endParaRPr sz="1100"/>
          </a:p>
          <a:p>
            <a:pPr indent="0" lvl="0" marL="137160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else return -1;</a:t>
            </a:r>
            <a:endParaRPr sz="1100"/>
          </a:p>
          <a:p>
            <a:pPr indent="0" lvl="0" marL="91440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}</a:t>
            </a:r>
            <a:endParaRPr sz="1100"/>
          </a:p>
          <a:p>
            <a:pPr indent="0" lvl="0" marL="45720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}</a:t>
            </a:r>
            <a:endParaRPr sz="1100"/>
          </a:p>
          <a:p>
            <a:pPr indent="0" lvl="0" marL="45720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return -1;</a:t>
            </a:r>
            <a:endParaRPr sz="1100"/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sk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Interpolačné vyhľadávanie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Tak ako algoritmus binárneho delenia, tak aj algoritmus interpolačného vyhľadávania neprechádza pole sekvenčne, ale pozíciu aktuálneho prvku vypočítava a podľa jeho hodnoty ďalej pokračuje v prehľadávaní poľa.</a:t>
            </a:r>
            <a:r>
              <a:rPr lang="sk"/>
              <a:t>Algoritmus musí mať definované či ide o vzostupne/zostupne usporiadané pole.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k"/>
              <a:t>Vzorec: poz_akt_prvku = lava_hranica + (hladany_prvok – prvok_na_lavej_hranici) * (prava_hranica – lava_hranica) / (prvok_na_pravej_hranici – prvok_na_lavej_hranici)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k"/>
              <a:t>Algoritmus vypočíta podľa vzorca pozíciu v poli, kde sa najpravdepodobnejšie nachádza hľadaný prvok. Podobne ako pri binárnom vyhľadávaní toto opakuje po rozdelení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Interpolačné vyhľadávanie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/>
              <a:t>int najdi_interpol_index(int* pole, int lavy_o, int pravy_o, int hladany){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</a:t>
            </a:r>
            <a:r>
              <a:rPr lang="sk" sz="1100"/>
              <a:t>while (pole[lavy_o] &lt;= hladany &amp;&amp; hladany &lt;= pole[pravy_o]) {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</a:t>
            </a:r>
            <a:r>
              <a:rPr lang="sk" sz="1100"/>
              <a:t>float menovatel=(pole[pravy_o]-pole[lavy_o]);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if (menovatel==0) {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	if (pole[lavy_o]==hladany) return lavy_o;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	else return -1;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}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int stred = lavy_o + (hladany - pole[lavy_o]) * ((pravy_o-lavy_o) / menovatel);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if (pole[stred]==hladany) return stred;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else if (pole[stred] &lt; hladany) lavy_o=stred+1;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	else pravy_o=stred-1;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}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	return -1;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100"/>
              <a:t>}</a:t>
            </a:r>
            <a:endParaRPr sz="1100"/>
          </a:p>
          <a:p>
            <a:pPr indent="0" lvl="0" marL="0" marR="0" rtl="0" algn="l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