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5" autoAdjust="0"/>
    <p:restoredTop sz="96404" autoAdjust="0"/>
  </p:normalViewPr>
  <p:slideViewPr>
    <p:cSldViewPr snapToGrid="0">
      <p:cViewPr varScale="1">
        <p:scale>
          <a:sx n="102" d="100"/>
          <a:sy n="102" d="100"/>
        </p:scale>
        <p:origin x="114" y="4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5FF608-5E44-4874-B636-51616EAF9CE4}" type="datetimeFigureOut">
              <a:rPr lang="ru-RU" smtClean="0"/>
              <a:t>17.11.2021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5EFE5A-D5C8-480E-8792-99BD5262FE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67065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EAD25-A840-45FD-AC00-96B945F3A43A}" type="datetime1">
              <a:rPr lang="ru-RU" smtClean="0"/>
              <a:t>17.11.2021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C364D-49CF-46C5-B8F2-908F8A91C4C7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720707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7FD9E-2E6C-423B-8E89-5243C1F5BC9D}" type="datetime1">
              <a:rPr lang="ru-RU" smtClean="0"/>
              <a:t>17.11.2021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C364D-49CF-46C5-B8F2-908F8A91C4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328794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E2BA9-480C-47DE-B3DF-0870240EFD6D}" type="datetime1">
              <a:rPr lang="ru-RU" smtClean="0"/>
              <a:t>17.11.2021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C364D-49CF-46C5-B8F2-908F8A91C4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766640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0AF19-00E8-4DC4-8470-E658EF7D61AB}" type="datetime1">
              <a:rPr lang="ru-RU" smtClean="0"/>
              <a:t>17.11.2021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C364D-49CF-46C5-B8F2-908F8A91C4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955615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71716-944F-44E3-B004-D7DF4AD03FDA}" type="datetime1">
              <a:rPr lang="ru-RU" smtClean="0"/>
              <a:t>17.11.2021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C364D-49CF-46C5-B8F2-908F8A91C4C7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501260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52E58-2BD8-45BC-93D0-B08DA524357B}" type="datetime1">
              <a:rPr lang="ru-RU" smtClean="0"/>
              <a:t>17.11.2021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C364D-49CF-46C5-B8F2-908F8A91C4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788650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21BD7-77DF-476F-879E-E22AD922D1A1}" type="datetime1">
              <a:rPr lang="ru-RU" smtClean="0"/>
              <a:t>17.11.2021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C364D-49CF-46C5-B8F2-908F8A91C4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021819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C07B0-2186-4E42-9E64-2BB34DF38913}" type="datetime1">
              <a:rPr lang="ru-RU" smtClean="0"/>
              <a:t>17.11.2021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C364D-49CF-46C5-B8F2-908F8A91C4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103137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86989-6D9A-475F-BD87-4461F5F0D976}" type="datetime1">
              <a:rPr lang="ru-RU" smtClean="0"/>
              <a:t>17.11.2021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C364D-49CF-46C5-B8F2-908F8A91C4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759981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E2F0A6D-3266-4987-94A7-B66CB5F50E10}" type="datetime1">
              <a:rPr lang="ru-RU" smtClean="0"/>
              <a:t>17.11.2021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E2C364D-49CF-46C5-B8F2-908F8A91C4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546741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AB883-0D6D-4CCA-8239-FDA6DC180138}" type="datetime1">
              <a:rPr lang="ru-RU" smtClean="0"/>
              <a:t>17.11.2021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C364D-49CF-46C5-B8F2-908F8A91C4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390479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6163656-165D-45D3-9108-BEF9A74863DD}" type="datetime1">
              <a:rPr lang="ru-RU" smtClean="0"/>
              <a:t>17.11.2021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E2C364D-49CF-46C5-B8F2-908F8A91C4C7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4496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5594465"/>
            <a:ext cx="9144000" cy="681644"/>
          </a:xfrm>
        </p:spPr>
        <p:txBody>
          <a:bodyPr>
            <a:normAutofit fontScale="77500" lnSpcReduction="20000"/>
          </a:bodyPr>
          <a:lstStyle/>
          <a:p>
            <a:r>
              <a:rPr lang="uk-UA" dirty="0" smtClean="0">
                <a:latin typeface="Monotype Corsiva" panose="03010101010201010101" pitchFamily="66" charset="0"/>
              </a:rPr>
              <a:t>ЗЗСО </a:t>
            </a:r>
            <a:r>
              <a:rPr lang="en-US" dirty="0" smtClean="0">
                <a:latin typeface="Monotype Corsiva" panose="03010101010201010101" pitchFamily="66" charset="0"/>
              </a:rPr>
              <a:t>I-III</a:t>
            </a:r>
            <a:r>
              <a:rPr lang="uk-UA" dirty="0" smtClean="0">
                <a:latin typeface="Monotype Corsiva" panose="03010101010201010101" pitchFamily="66" charset="0"/>
              </a:rPr>
              <a:t> </a:t>
            </a:r>
            <a:r>
              <a:rPr lang="uk-UA" sz="1300" dirty="0" smtClean="0">
                <a:latin typeface="Monotype Corsiva" panose="03010101010201010101" pitchFamily="66" charset="0"/>
              </a:rPr>
              <a:t>ст</a:t>
            </a:r>
            <a:r>
              <a:rPr lang="uk-UA" dirty="0" smtClean="0">
                <a:latin typeface="Monotype Corsiva" panose="03010101010201010101" pitchFamily="66" charset="0"/>
              </a:rPr>
              <a:t>. №1</a:t>
            </a:r>
          </a:p>
          <a:p>
            <a:r>
              <a:rPr lang="uk-UA" dirty="0" smtClean="0">
                <a:latin typeface="Monotype Corsiva" panose="03010101010201010101" pitchFamily="66" charset="0"/>
              </a:rPr>
              <a:t>м. Білгород-Дністровський</a:t>
            </a:r>
            <a:endParaRPr lang="ru-RU" dirty="0">
              <a:latin typeface="Monotype Corsiva" panose="03010101010201010101" pitchFamily="66" charset="0"/>
            </a:endParaRPr>
          </a:p>
        </p:txBody>
      </p:sp>
      <p:pic>
        <p:nvPicPr>
          <p:cNvPr id="1032" name="Picture 8" descr="https://lh3.googleusercontent.com/p/AF1QipOTtODYka7Q9j1xzhNaU_1Ay2vH3bK6-h19Msiw=w1024-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4994" y="232125"/>
            <a:ext cx="7542011" cy="5030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/>
          <a:p>
            <a:fld id="{BE2C364D-49CF-46C5-B8F2-908F8A91C4C7}" type="slidenum">
              <a:rPr lang="ru-RU" sz="2400" smtClean="0"/>
              <a:t>1</a:t>
            </a:fld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81789343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C364D-49CF-46C5-B8F2-908F8A91C4C7}" type="slidenum">
              <a:rPr lang="ru-RU" sz="2400" smtClean="0"/>
              <a:t>10</a:t>
            </a:fld>
            <a:endParaRPr lang="ru-RU" sz="2400" dirty="0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uk-UA" sz="3200" dirty="0" smtClean="0">
                <a:solidFill>
                  <a:schemeClr val="tx2"/>
                </a:solidFill>
                <a:latin typeface="Monotype Corsiva" panose="03010101010201010101" pitchFamily="66" charset="0"/>
              </a:rPr>
              <a:t>ЗЗСО №1 ЗАРАЗ</a:t>
            </a:r>
            <a:endParaRPr lang="ru-RU" sz="3200" dirty="0">
              <a:solidFill>
                <a:schemeClr val="tx2"/>
              </a:solidFill>
              <a:latin typeface="Monotype Corsiva" panose="03010101010201010101" pitchFamily="66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3602" y="2282010"/>
            <a:ext cx="2896846" cy="1806796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9358" y="2883501"/>
            <a:ext cx="3134244" cy="1971312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201" y="2282010"/>
            <a:ext cx="3232157" cy="1806796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4118774" y="5058137"/>
            <a:ext cx="4015412" cy="9428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Олімпійський тиждень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045900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584662" y="249382"/>
            <a:ext cx="11022676" cy="132172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dirty="0" smtClean="0">
                <a:solidFill>
                  <a:schemeClr val="tx2"/>
                </a:solidFill>
                <a:latin typeface="Monotype Corsiva" panose="03010101010201010101" pitchFamily="66" charset="0"/>
              </a:rPr>
              <a:t>ІСТОРІЯ ШКОЛИ</a:t>
            </a:r>
            <a:endParaRPr lang="ru-RU" sz="3200" dirty="0">
              <a:solidFill>
                <a:schemeClr val="tx2"/>
              </a:solidFill>
              <a:latin typeface="Monotype Corsiva" panose="03010101010201010101" pitchFamily="66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5421467" y="1772729"/>
            <a:ext cx="6683432" cy="33125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 1872 р. Ольгою </a:t>
            </a:r>
            <a:r>
              <a:rPr lang="uk-UA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Карловною</a:t>
            </a:r>
            <a:r>
              <a:rPr lang="uk-UA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Фон-Фохт (вона ж і була її першим директором) була створена жіноча прогімназія, а вже у 1895 р. заклад функціонував як Павловська жіноча гімназія. Гімназія розміщувалася у будівлі, придбаній на аукціоні у 1893 р.</a:t>
            </a:r>
          </a:p>
          <a:p>
            <a:pPr algn="ctr"/>
            <a:r>
              <a:rPr lang="uk-UA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 підготовчих та початкових класах гімназії викладали вчительки гімназії, а для викладання у старших класах запрошували вчителів з чоловічої гімназії. 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C364D-49CF-46C5-B8F2-908F8A91C4C7}" type="slidenum">
              <a:rPr lang="ru-RU" sz="2400" smtClean="0"/>
              <a:t>2</a:t>
            </a:fld>
            <a:endParaRPr lang="ru-RU" sz="24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842408" y="4873925"/>
            <a:ext cx="1847987" cy="6987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Жіноча</a:t>
            </a:r>
            <a:r>
              <a:rPr lang="uk-UA" dirty="0" smtClean="0">
                <a:solidFill>
                  <a:schemeClr val="tx1"/>
                </a:solidFill>
              </a:rPr>
              <a:t> </a:t>
            </a:r>
            <a:r>
              <a:rPr lang="uk-UA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гімназія </a:t>
            </a:r>
          </a:p>
          <a:p>
            <a:pPr algn="ctr"/>
            <a:r>
              <a:rPr lang="uk-UA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1900 р.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9" name="Picture 5" descr="Женская гимназия 1900 год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811" y="1317026"/>
            <a:ext cx="5043182" cy="3353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542818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C364D-49CF-46C5-B8F2-908F8A91C4C7}" type="slidenum">
              <a:rPr lang="ru-RU" sz="2400" smtClean="0"/>
              <a:t>3</a:t>
            </a:fld>
            <a:endParaRPr lang="ru-RU" sz="24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584662" y="249382"/>
            <a:ext cx="11022676" cy="132172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dirty="0" smtClean="0">
                <a:solidFill>
                  <a:schemeClr val="tx2"/>
                </a:solidFill>
                <a:latin typeface="Monotype Corsiva" panose="03010101010201010101" pitchFamily="66" charset="0"/>
              </a:rPr>
              <a:t>ІСТОРІЯ ШКОЛИ</a:t>
            </a:r>
            <a:endParaRPr lang="ru-RU" sz="3200" dirty="0">
              <a:solidFill>
                <a:schemeClr val="tx2"/>
              </a:solidFill>
              <a:latin typeface="Monotype Corsiva" panose="03010101010201010101" pitchFamily="66" charset="0"/>
            </a:endParaRPr>
          </a:p>
        </p:txBody>
      </p:sp>
      <p:pic>
        <p:nvPicPr>
          <p:cNvPr id="5" name="Picture 2" descr="Женская гимназия 1906 год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224" y="1571105"/>
            <a:ext cx="4784757" cy="318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1107564" y="5080958"/>
            <a:ext cx="3018801" cy="6987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Жіноча гімназія </a:t>
            </a:r>
          </a:p>
          <a:p>
            <a:pPr algn="ctr"/>
            <a:r>
              <a:rPr lang="uk-UA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1906 р.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5529532" y="1250830"/>
            <a:ext cx="6400800" cy="47790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Керівництво гімназією було довірено начальниці, яку обирала опікунська рада. У </a:t>
            </a:r>
            <a:r>
              <a:rPr lang="uk-UA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Аккерманській</a:t>
            </a:r>
            <a:r>
              <a:rPr lang="uk-UA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жіночій гімназії начальницями були Ольга Карлівна Фон-Фохт (1885), Анна Миколаївна Попофідина (1895), Анна Павлівна Рущинська (1911) та Варвара Федорівна </a:t>
            </a:r>
            <a:r>
              <a:rPr lang="uk-UA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Бур’янівна</a:t>
            </a:r>
            <a:r>
              <a:rPr lang="uk-UA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(1914). 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723025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C364D-49CF-46C5-B8F2-908F8A91C4C7}" type="slidenum">
              <a:rPr lang="ru-RU" sz="2400" smtClean="0"/>
              <a:t>4</a:t>
            </a:fld>
            <a:endParaRPr lang="ru-RU" sz="24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584662" y="249382"/>
            <a:ext cx="11022676" cy="132172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dirty="0" smtClean="0">
                <a:solidFill>
                  <a:schemeClr val="tx2"/>
                </a:solidFill>
                <a:latin typeface="Monotype Corsiva" panose="03010101010201010101" pitchFamily="66" charset="0"/>
              </a:rPr>
              <a:t>ІСТОРІЯ ШКОЛИ</a:t>
            </a:r>
            <a:endParaRPr lang="ru-RU" sz="3200" dirty="0">
              <a:solidFill>
                <a:schemeClr val="tx2"/>
              </a:solidFill>
              <a:latin typeface="Monotype Corsiva" panose="03010101010201010101" pitchFamily="66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74452" y="1187087"/>
            <a:ext cx="6633713" cy="46410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Навчальний курс гімназії включав у себе вивчення Закону Божого, російської мови та словесності, історії, географії, природознавства, арифметики, геометрії, фізики та космографії, чистописання та рукоділля. Ці предмети вважалися обов’язковими.</a:t>
            </a:r>
          </a:p>
          <a:p>
            <a:pPr algn="ctr"/>
            <a:r>
              <a:rPr lang="uk-UA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 додаткову плату бажаючих навчали іноземним мовам (німецькій та французькій), малюванню, співу, танцям та музиці. </a:t>
            </a:r>
          </a:p>
          <a:p>
            <a:pPr algn="ctr"/>
            <a:r>
              <a:rPr lang="uk-UA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Також на початку ХХ ст. було запроваджено вивчення латинської мови, домоведення, гімнастики та гігієни. 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2" name="Picture 4" descr="00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4730" y="2026905"/>
            <a:ext cx="4347964" cy="2789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Прямоугольник 7"/>
          <p:cNvSpPr/>
          <p:nvPr/>
        </p:nvSpPr>
        <p:spPr>
          <a:xfrm>
            <a:off x="8391057" y="5129359"/>
            <a:ext cx="3018801" cy="6987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Вид від жіночої гімназії у сторону фортеці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838184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4474" y="2432648"/>
            <a:ext cx="5971205" cy="3436445"/>
          </a:xfrm>
        </p:spPr>
        <p:txBody>
          <a:bodyPr>
            <a:normAutofit/>
          </a:bodyPr>
          <a:lstStyle/>
          <a:p>
            <a:pPr algn="ctr"/>
            <a:r>
              <a:rPr lang="uk-UA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 1942 р. школа функціонувала як Аккерманська школа №2, але проіснувала у такому вигляді лише до 1944 р., після чого стала вже середньої школою №1. Перший випуск школи був у 1946 р. 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42 </a:t>
            </a:r>
            <a:r>
              <a:rPr lang="ru-RU" sz="1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учні</a:t>
            </a: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ctr"/>
            <a:r>
              <a:rPr lang="uk-UA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 1958 р. на подвір’ї, що прилягало до будівлі жіночої гімназії, </a:t>
            </a:r>
            <a:r>
              <a:rPr lang="uk-UA" sz="1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бул</a:t>
            </a: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 </a:t>
            </a:r>
            <a:r>
              <a:rPr lang="uk-UA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споруджено нову </a:t>
            </a:r>
            <a:r>
              <a:rPr lang="uk-UA" sz="1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чотирьохповерхову</a:t>
            </a:r>
            <a:r>
              <a:rPr lang="uk-UA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будову, у якій і розташована нині школа. А вже у 1968 р. кількість учнів школи сягнула 1008. </a:t>
            </a:r>
            <a:endParaRPr lang="ru-RU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C364D-49CF-46C5-B8F2-908F8A91C4C7}" type="slidenum">
              <a:rPr lang="ru-RU" sz="2400" smtClean="0"/>
              <a:t>5</a:t>
            </a:fld>
            <a:endParaRPr lang="ru-RU" sz="2400" dirty="0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dirty="0" smtClean="0">
                <a:solidFill>
                  <a:schemeClr val="tx2"/>
                </a:solidFill>
                <a:latin typeface="Monotype Corsiva" panose="03010101010201010101" pitchFamily="66" charset="0"/>
              </a:rPr>
              <a:t>ІСТОРІЯ ШКОЛИ</a:t>
            </a:r>
            <a:endParaRPr lang="ru-RU" sz="3200" dirty="0">
              <a:solidFill>
                <a:schemeClr val="tx2"/>
              </a:solidFill>
              <a:latin typeface="Monotype Corsiva" panose="03010101010201010101" pitchFamily="66" charset="0"/>
            </a:endParaRPr>
          </a:p>
        </p:txBody>
      </p:sp>
      <p:pic>
        <p:nvPicPr>
          <p:cNvPr id="1026" name="Picture 2" descr="00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081" y="1580246"/>
            <a:ext cx="4744228" cy="3154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543613" y="4977443"/>
            <a:ext cx="4037013" cy="6211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Вид від фортеці на ЗЗСО №1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363010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uk-UA" sz="3200" dirty="0" smtClean="0">
                <a:solidFill>
                  <a:schemeClr val="tx2"/>
                </a:solidFill>
                <a:latin typeface="Monotype Corsiva" panose="03010101010201010101" pitchFamily="66" charset="0"/>
              </a:rPr>
              <a:t>ВІДОМІ ВИПУСКНИКИ ШКОЛИ</a:t>
            </a:r>
            <a:endParaRPr lang="ru-RU" sz="3200" dirty="0">
              <a:solidFill>
                <a:schemeClr val="tx2"/>
              </a:solidFill>
              <a:latin typeface="Monotype Corsiva" panose="03010101010201010101" pitchFamily="66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Але школа 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може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пишатися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не 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тільки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своєю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звичайно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дуже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цікавою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історією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Її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випускники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здатні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здивувати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не 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менше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Ось, 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наприклад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чи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знали 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ви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що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генеральний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директор </a:t>
            </a:r>
            <a:r>
              <a:rPr lang="ru-RU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Укрпошти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Смілянський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Ігор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Юхимович </a:t>
            </a:r>
            <a:r>
              <a:rPr lang="ru-RU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закінчував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саме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ЗЗСО 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№1?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C364D-49CF-46C5-B8F2-908F8A91C4C7}" type="slidenum">
              <a:rPr lang="ru-RU" sz="2400" smtClean="0"/>
              <a:t>6</a:t>
            </a:fld>
            <a:endParaRPr lang="ru-RU" sz="2400"/>
          </a:p>
        </p:txBody>
      </p:sp>
    </p:spTree>
    <p:extLst>
      <p:ext uri="{BB962C8B-B14F-4D97-AF65-F5344CB8AC3E}">
        <p14:creationId xmlns:p14="http://schemas.microsoft.com/office/powerpoint/2010/main" val="367491514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C364D-49CF-46C5-B8F2-908F8A91C4C7}" type="slidenum">
              <a:rPr lang="ru-RU" sz="2400" smtClean="0"/>
              <a:t>7</a:t>
            </a:fld>
            <a:endParaRPr lang="ru-RU" sz="2400" dirty="0"/>
          </a:p>
        </p:txBody>
      </p:sp>
      <p:sp>
        <p:nvSpPr>
          <p:cNvPr id="3" name="Заголовок 1"/>
          <p:cNvSpPr txBox="1">
            <a:spLocks/>
          </p:cNvSpPr>
          <p:nvPr/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sz="3200" smtClean="0">
                <a:solidFill>
                  <a:schemeClr val="tx2"/>
                </a:solidFill>
                <a:latin typeface="Monotype Corsiva" panose="03010101010201010101" pitchFamily="66" charset="0"/>
              </a:rPr>
              <a:t>ВІДОМІ ВИПУСКНИКИ ШКОЛИ</a:t>
            </a:r>
            <a:endParaRPr lang="ru-RU" sz="3200" dirty="0">
              <a:solidFill>
                <a:schemeClr val="tx2"/>
              </a:solidFill>
              <a:latin typeface="Monotype Corsiva" panose="03010101010201010101" pitchFamily="66" charset="0"/>
            </a:endParaRPr>
          </a:p>
        </p:txBody>
      </p:sp>
      <p:pic>
        <p:nvPicPr>
          <p:cNvPr id="2050" name="Picture 2" descr="Ihor Smiliansky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741" y="1853601"/>
            <a:ext cx="2984440" cy="2984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3390182" y="1311215"/>
            <a:ext cx="8436634" cy="51485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Ігор Юхимович</a:t>
            </a:r>
            <a:r>
              <a:rPr lang="uk-UA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uk-UA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Смілянський </a:t>
            </a:r>
            <a:r>
              <a:rPr lang="uk-UA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топ-менеджер, генеральний директор Укрпошти.</a:t>
            </a:r>
          </a:p>
          <a:p>
            <a:pPr algn="ctr"/>
            <a:r>
              <a:rPr lang="uk-UA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Ігор Юхимович Смілянський народився 6 жовтня 1975 року в місті Білгород-Дністровський Одеської області. У віці 20 років Смілянський разом з батьками емігрував у США, де отримав громадянство. </a:t>
            </a:r>
          </a:p>
          <a:p>
            <a:pPr algn="ctr"/>
            <a:r>
              <a:rPr lang="uk-UA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Освіта.</a:t>
            </a:r>
          </a:p>
          <a:p>
            <a:pPr algn="ctr"/>
            <a:r>
              <a:rPr lang="uk-UA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Після закінчення школи у рідному місті Ігор став студентом економічного університету у Одесі. У США він отримав одразу три освіти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uk-UA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бухгалтера-аудитора, юриста і за спеціальністю ділове адміністрування.</a:t>
            </a:r>
          </a:p>
          <a:p>
            <a:pPr algn="ctr"/>
            <a:r>
              <a:rPr lang="uk-UA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 2016 році Смілянський повернувся на історичну батьківщину. Тут він і став гендиректором “Укрпошти”. </a:t>
            </a:r>
            <a:endParaRPr lang="uk-UA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414226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uk-UA" sz="3200" dirty="0" smtClean="0">
                <a:solidFill>
                  <a:schemeClr val="tx2"/>
                </a:solidFill>
                <a:latin typeface="Monotype Corsiva" panose="03010101010201010101" pitchFamily="66" charset="0"/>
              </a:rPr>
              <a:t>ЗЗСО №1 ЗАРАЗ</a:t>
            </a:r>
            <a:endParaRPr lang="ru-RU" sz="3200" dirty="0">
              <a:solidFill>
                <a:schemeClr val="tx2"/>
              </a:solidFill>
              <a:latin typeface="Monotype Corsiva" panose="03010101010201010101" pitchFamily="66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604168"/>
          </a:xfrm>
        </p:spPr>
        <p:txBody>
          <a:bodyPr>
            <a:normAutofit lnSpcReduction="10000"/>
          </a:bodyPr>
          <a:lstStyle/>
          <a:p>
            <a:pPr algn="ctr"/>
            <a:r>
              <a:rPr lang="uk-UA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Та не тільки минуле школи може когось зацікавити. Зараз у школі проводяться багато цікавих та корисних заходів, що допомагають учням розкрити їх таланти та навчитись чомусь новому.</a:t>
            </a:r>
          </a:p>
          <a:p>
            <a:pPr marL="0" indent="0" algn="ctr">
              <a:buNone/>
            </a:pPr>
            <a:endParaRPr lang="ru-RU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C364D-49CF-46C5-B8F2-908F8A91C4C7}" type="slidenum">
              <a:rPr lang="ru-RU" sz="2400" smtClean="0"/>
              <a:t>8</a:t>
            </a:fld>
            <a:endParaRPr lang="ru-RU" sz="24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7077" y="2619340"/>
            <a:ext cx="3429403" cy="2245923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0" y="2619340"/>
            <a:ext cx="3474575" cy="2245923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3240316" y="5034701"/>
            <a:ext cx="5772327" cy="914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Гурт «Соколи» та вокальний ансамбль «Лебідонька»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158931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C364D-49CF-46C5-B8F2-908F8A91C4C7}" type="slidenum">
              <a:rPr lang="ru-RU" sz="2400" smtClean="0"/>
              <a:t>9</a:t>
            </a:fld>
            <a:endParaRPr lang="ru-RU" sz="2400" dirty="0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uk-UA" sz="3200" dirty="0" smtClean="0">
                <a:solidFill>
                  <a:schemeClr val="tx2"/>
                </a:solidFill>
                <a:latin typeface="Monotype Corsiva" panose="03010101010201010101" pitchFamily="66" charset="0"/>
              </a:rPr>
              <a:t>ЗЗСО №1 ЗАРАЗ</a:t>
            </a:r>
            <a:endParaRPr lang="ru-RU" sz="3200" dirty="0">
              <a:solidFill>
                <a:schemeClr val="tx2"/>
              </a:solidFill>
              <a:latin typeface="Monotype Corsiva" panose="03010101010201010101" pitchFamily="66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0406" y="2505075"/>
            <a:ext cx="3056074" cy="2228866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0" y="2505074"/>
            <a:ext cx="2744143" cy="2228867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3043915" y="4901939"/>
            <a:ext cx="6165130" cy="6975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</a:t>
            </a:r>
            <a:r>
              <a:rPr lang="uk-UA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іжнародний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мовно-літературний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конкурс </a:t>
            </a:r>
            <a:r>
              <a:rPr lang="uk-UA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студентської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та </a:t>
            </a:r>
            <a:r>
              <a:rPr lang="uk-UA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учнівської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молоді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ім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Т. Г. </a:t>
            </a:r>
            <a:r>
              <a:rPr lang="ru-RU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Шевченка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670590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317</TotalTime>
  <Words>440</Words>
  <Application>Microsoft Office PowerPoint</Application>
  <PresentationFormat>Широкоэкранный</PresentationFormat>
  <Paragraphs>45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Calibri</vt:lpstr>
      <vt:lpstr>Calibri Light</vt:lpstr>
      <vt:lpstr>Monotype Corsiva</vt:lpstr>
      <vt:lpstr>Times New Roman</vt:lpstr>
      <vt:lpstr>Ретро</vt:lpstr>
      <vt:lpstr>Презентация PowerPoint</vt:lpstr>
      <vt:lpstr>Презентация PowerPoint</vt:lpstr>
      <vt:lpstr>Презентация PowerPoint</vt:lpstr>
      <vt:lpstr>Презентация PowerPoint</vt:lpstr>
      <vt:lpstr>ІСТОРІЯ ШКОЛИ</vt:lpstr>
      <vt:lpstr>ВІДОМІ ВИПУСКНИКИ ШКОЛИ</vt:lpstr>
      <vt:lpstr>Презентация PowerPoint</vt:lpstr>
      <vt:lpstr>ЗЗСО №1 ЗАРАЗ</vt:lpstr>
      <vt:lpstr>ЗЗСО №1 ЗАРАЗ</vt:lpstr>
      <vt:lpstr>ЗЗСО №1 ЗАРАЗ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Катя Кубыщенко</dc:creator>
  <cp:lastModifiedBy>Катя Кубыщенко</cp:lastModifiedBy>
  <cp:revision>14</cp:revision>
  <dcterms:created xsi:type="dcterms:W3CDTF">2021-11-10T08:02:08Z</dcterms:created>
  <dcterms:modified xsi:type="dcterms:W3CDTF">2021-11-17T07:23:13Z</dcterms:modified>
</cp:coreProperties>
</file>