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467f845f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467f845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467f84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467f84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67f846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67f846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467f846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467f846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67f8460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67f8460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467f8460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467f8460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741400" y="12892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Redes </a:t>
            </a:r>
            <a:r>
              <a:rPr b="1" lang="pt-PT"/>
              <a:t>Informáticas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84200" y="1041400"/>
            <a:ext cx="45720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88"/>
              <a:t>O que é 	Redes </a:t>
            </a:r>
            <a:r>
              <a:rPr b="1" lang="pt-PT" sz="3688"/>
              <a:t>Informáticas?</a:t>
            </a:r>
            <a:endParaRPr b="1" sz="3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84200" y="32871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929825" y="678725"/>
            <a:ext cx="3954000" cy="4111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2400"/>
              <a:t>Redes informáticas são sistemas que conectam dispositivos, como computadores e servidores, para compartilhar informações, permitindo troca de dados, acesso à internet e uso colaborativo de serviços e aplicações.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Antiguidade e Idade Média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/>
              <a:t>Eram algumas </a:t>
            </a:r>
            <a:r>
              <a:rPr lang="pt-PT" sz="2300"/>
              <a:t>métodos</a:t>
            </a:r>
            <a:r>
              <a:rPr lang="pt-PT" sz="2300"/>
              <a:t> de comunicação: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pt-PT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Mensageiros;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1" lang="pt-PT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Fogueiras e sinais de fumo;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1" lang="pt-PT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Postais/Cartas.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Século XIX - Início da Era das Telecomunicações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Telégrafo (1837)</a:t>
            </a:r>
            <a:r>
              <a:rPr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Inventado por Samuel Morse, utilizou-se o Código Morse</a:t>
            </a:r>
            <a:r>
              <a:rPr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Telefone (1876)</a:t>
            </a:r>
            <a:r>
              <a:rPr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Inventado por Alexander Graham Bell, e permitiu que a voz humana fosse transmitida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eletronicamente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longas distâncias.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Cabo Submarino</a:t>
            </a:r>
            <a:r>
              <a:rPr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(1866):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cabo transatlântico ligando a Europa e os Estados Unidos foi o primeiro grande passo para a globalização das redes de comunicação.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Século XX - A Era do Rádio, TV e Redes Telefônicas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PT" sz="2400">
                <a:solidFill>
                  <a:schemeClr val="dk1"/>
                </a:solidFill>
              </a:rPr>
              <a:t>Rádio (década de 1900):</a:t>
            </a:r>
            <a:r>
              <a:rPr b="1" lang="pt-PT" sz="1500">
                <a:solidFill>
                  <a:schemeClr val="dk1"/>
                </a:solidFill>
              </a:rPr>
              <a:t>O Rádio tornou-se uma ferramenta poderosa para a partilha de notícias em massa.</a:t>
            </a:r>
            <a:endParaRPr b="1" sz="1500"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PT" sz="2400">
                <a:solidFill>
                  <a:schemeClr val="dk1"/>
                </a:solidFill>
              </a:rPr>
              <a:t>Televisão (1930-40):</a:t>
            </a:r>
            <a:r>
              <a:rPr b="1" lang="pt-PT" sz="1500">
                <a:solidFill>
                  <a:schemeClr val="dk1"/>
                </a:solidFill>
              </a:rPr>
              <a:t>A Televisão tornou-se uma das formas mais populares de comunicação em massa.</a:t>
            </a:r>
            <a:endParaRPr b="1" sz="1500"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PT" sz="2400">
                <a:solidFill>
                  <a:schemeClr val="dk1"/>
                </a:solidFill>
              </a:rPr>
              <a:t>Redes telefônicas. 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dk1"/>
                </a:solidFill>
              </a:rPr>
              <a:t>Redes telefônicas são infraestruturas que transmitem dados de voz (como SMS e internet) entre dispositivos, como telefones fixos e </a:t>
            </a:r>
            <a:r>
              <a:rPr b="1" lang="pt-PT" sz="1500">
                <a:solidFill>
                  <a:schemeClr val="dk1"/>
                </a:solidFill>
              </a:rPr>
              <a:t>telemóveis</a:t>
            </a:r>
            <a:r>
              <a:rPr b="1" lang="pt-PT" sz="1500">
                <a:solidFill>
                  <a:schemeClr val="dk1"/>
                </a:solidFill>
              </a:rPr>
              <a:t>.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Final do Século XX - Ascensão da Internet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ARPANET (1969)</a:t>
            </a:r>
            <a:r>
              <a:rPr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Financiada pelo Departamento de Defesa dos EUA, a ARPANET foi a </a:t>
            </a:r>
            <a:r>
              <a:rPr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antecessora</a:t>
            </a:r>
            <a:r>
              <a:rPr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internet moderna;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TCP/IP (1970-80)</a:t>
            </a:r>
            <a:r>
              <a:rPr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 desenvolvimento do Protocolo de Controle de Transmissão/Protocolo de Internet (TCP/IP) nos anos 70 e 80 padronizou a forma como os dados são transmitidos entre computadores, tornando possível a conexão de redes de diferentes tipo;.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 (1989)</a:t>
            </a:r>
            <a:r>
              <a:rPr lang="pt-PT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World Wide Web (WWW).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Século XXI - Conectividade Global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Banda larga e fibra óptica</a:t>
            </a:r>
            <a:r>
              <a:rPr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expansão da internet de alta velocidade por banda larga e o uso de cabos de fibra óptica transformaram a maneira como as pessoas acessam a web.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sem fio (Wi-Fi, 4G, 5G)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pt-PT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sociais e aplicativos de mensagens: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Hoje é essencial para a comunicação global e para nos mantermos 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conectados</a:t>
            </a:r>
            <a:r>
              <a:rPr lang="pt-PT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o mundo.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