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5267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0525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311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7088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01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5962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7970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647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060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7920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6927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956A74-B70C-4106-BF84-6D557462C8A5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739F06-FFBA-4E9E-833B-F9EB4B96DC9D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8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Estruturas de decisão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PT" dirty="0" smtClean="0"/>
              <a:t>Casos de</a:t>
            </a:r>
          </a:p>
          <a:p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endParaRPr lang="pt-PT" dirty="0" smtClean="0"/>
          </a:p>
          <a:p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endParaRPr lang="pt-PT" dirty="0" smtClean="0"/>
          </a:p>
          <a:p>
            <a:r>
              <a:rPr lang="pt-PT" dirty="0" err="1" smtClean="0"/>
              <a:t>switch</a:t>
            </a:r>
            <a:r>
              <a:rPr lang="pt-PT" dirty="0" smtClean="0"/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3732327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de </a:t>
            </a:r>
            <a:r>
              <a:rPr lang="pt-PT" dirty="0" err="1" smtClean="0"/>
              <a:t>switch</a:t>
            </a:r>
            <a:r>
              <a:rPr lang="pt-PT" dirty="0" smtClean="0"/>
              <a:t> case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dirty="0" smtClean="0"/>
              <a:t>O </a:t>
            </a:r>
            <a:r>
              <a:rPr lang="pt-PT" sz="2800" dirty="0" err="1" smtClean="0"/>
              <a:t>switch</a:t>
            </a:r>
            <a:r>
              <a:rPr lang="pt-PT" sz="2800" dirty="0" smtClean="0"/>
              <a:t> case pode ser considerado como estrutura de </a:t>
            </a:r>
            <a:r>
              <a:rPr lang="pt-PT" sz="2800" dirty="0" err="1" smtClean="0"/>
              <a:t>desição</a:t>
            </a:r>
            <a:r>
              <a:rPr lang="pt-PT" sz="2800" dirty="0" smtClean="0"/>
              <a:t> infinita, pois o número dó casos não é limitado, como nas estruturas de </a:t>
            </a:r>
            <a:r>
              <a:rPr lang="pt-PT" sz="2800" dirty="0" err="1" smtClean="0"/>
              <a:t>if</a:t>
            </a:r>
            <a:r>
              <a:rPr lang="pt-PT" sz="2800" dirty="0" smtClean="0"/>
              <a:t> </a:t>
            </a:r>
            <a:r>
              <a:rPr lang="pt-PT" sz="2800" dirty="0" err="1" smtClean="0"/>
              <a:t>else</a:t>
            </a:r>
            <a:r>
              <a:rPr lang="pt-PT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9736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switch</a:t>
            </a:r>
            <a:r>
              <a:rPr lang="pt-PT" dirty="0" smtClean="0"/>
              <a:t> case - </a:t>
            </a:r>
            <a:r>
              <a:rPr lang="pt-PT" dirty="0" err="1" smtClean="0"/>
              <a:t>pseudocódigo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3402"/>
            <a:ext cx="3324689" cy="386769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59" y="1863402"/>
            <a:ext cx="3425059" cy="41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45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switch</a:t>
            </a:r>
            <a:r>
              <a:rPr lang="pt-PT" dirty="0" smtClean="0"/>
              <a:t> case - fluxograma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5" y="1931538"/>
            <a:ext cx="5088775" cy="345510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207" y="1803862"/>
            <a:ext cx="6463193" cy="39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9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switch</a:t>
            </a:r>
            <a:r>
              <a:rPr lang="pt-PT" dirty="0" smtClean="0"/>
              <a:t> case - 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 err="1" smtClean="0"/>
              <a:t>switch</a:t>
            </a:r>
            <a:r>
              <a:rPr lang="pt-PT" dirty="0" smtClean="0"/>
              <a:t>(variável){</a:t>
            </a:r>
          </a:p>
          <a:p>
            <a:pPr marL="0" indent="0">
              <a:buNone/>
            </a:pPr>
            <a:r>
              <a:rPr lang="pt-PT" dirty="0" smtClean="0"/>
              <a:t>       case 1: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instruções;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break;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case2: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instruções;</a:t>
            </a:r>
          </a:p>
          <a:p>
            <a:pPr marL="0" indent="0">
              <a:buNone/>
            </a:pPr>
            <a:r>
              <a:rPr lang="pt-PT" dirty="0" smtClean="0"/>
              <a:t>       break;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…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</a:t>
            </a:r>
            <a:r>
              <a:rPr lang="pt-PT" dirty="0" err="1" smtClean="0"/>
              <a:t>default</a:t>
            </a:r>
            <a:r>
              <a:rPr lang="pt-PT" dirty="0" smtClean="0"/>
              <a:t>: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instruções;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731" y="1845734"/>
            <a:ext cx="3354189" cy="44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41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</a:t>
            </a:r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800" dirty="0" smtClean="0"/>
              <a:t>Na língua portuguesa – se, então.</a:t>
            </a:r>
          </a:p>
          <a:p>
            <a:pPr marL="0" indent="0">
              <a:buNone/>
            </a:pPr>
            <a:r>
              <a:rPr lang="pt-PT" sz="2800" dirty="0" smtClean="0"/>
              <a:t>É uma estrutura de </a:t>
            </a:r>
            <a:r>
              <a:rPr lang="pt-PT" sz="2800" dirty="0" err="1" smtClean="0"/>
              <a:t>desisão</a:t>
            </a:r>
            <a:r>
              <a:rPr lang="pt-PT" sz="2800" dirty="0" smtClean="0"/>
              <a:t> onde há dois saídas: </a:t>
            </a:r>
            <a:r>
              <a:rPr lang="pt-PT" sz="2800" dirty="0" smtClean="0"/>
              <a:t>verdadeiro e falso. 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54603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- </a:t>
            </a:r>
            <a:r>
              <a:rPr lang="pt-PT" dirty="0" err="1" smtClean="0"/>
              <a:t>pseudocódigo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1277"/>
            <a:ext cx="2981741" cy="282932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42" y="1956695"/>
            <a:ext cx="4556848" cy="28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39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– fluxograma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9" y="1852801"/>
            <a:ext cx="3480624" cy="407669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46" y="1827361"/>
            <a:ext cx="5324302" cy="410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60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– 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err="1" smtClean="0"/>
              <a:t>If</a:t>
            </a:r>
            <a:r>
              <a:rPr lang="pt-PT" dirty="0" smtClean="0"/>
              <a:t>(condição){</a:t>
            </a:r>
          </a:p>
          <a:p>
            <a:pPr marL="0" indent="0">
              <a:buNone/>
            </a:pPr>
            <a:r>
              <a:rPr lang="pt-PT" dirty="0" smtClean="0"/>
              <a:t>          instruções;</a:t>
            </a:r>
          </a:p>
          <a:p>
            <a:pPr marL="0" indent="0">
              <a:buNone/>
            </a:pPr>
            <a:r>
              <a:rPr lang="pt-PT" dirty="0"/>
              <a:t>}</a:t>
            </a:r>
            <a:endParaRPr lang="pt-PT" dirty="0" smtClean="0"/>
          </a:p>
          <a:p>
            <a:pPr marL="0" indent="0">
              <a:buNone/>
            </a:pPr>
            <a:r>
              <a:rPr lang="pt-PT" dirty="0" err="1" smtClean="0"/>
              <a:t>else</a:t>
            </a:r>
            <a:r>
              <a:rPr lang="pt-PT" dirty="0" smtClean="0"/>
              <a:t>{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smtClean="0"/>
              <a:t>         instruções;</a:t>
            </a:r>
          </a:p>
          <a:p>
            <a:pPr marL="0" indent="0">
              <a:buNone/>
            </a:pPr>
            <a:r>
              <a:rPr lang="pt-PT" dirty="0"/>
              <a:t>}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30" y="1845734"/>
            <a:ext cx="5468550" cy="363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24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Estrutura de </a:t>
            </a:r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Neste caso, já tem </a:t>
            </a:r>
            <a:r>
              <a:rPr lang="pt-PT" smtClean="0"/>
              <a:t>3 </a:t>
            </a:r>
            <a:r>
              <a:rPr lang="pt-PT" smtClean="0"/>
              <a:t>escolhas</a:t>
            </a:r>
            <a:r>
              <a:rPr lang="pt-PT" smtClean="0"/>
              <a:t> </a:t>
            </a:r>
            <a:r>
              <a:rPr lang="pt-PT" dirty="0" smtClean="0"/>
              <a:t>seguidas:</a:t>
            </a:r>
          </a:p>
          <a:p>
            <a:pPr marL="0" indent="0">
              <a:buNone/>
            </a:pPr>
            <a:r>
              <a:rPr lang="pt-PT" dirty="0" smtClean="0"/>
              <a:t>Verdadeiro, falso verdadeiro e falso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76596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- </a:t>
            </a:r>
            <a:r>
              <a:rPr lang="pt-PT" dirty="0" err="1" smtClean="0"/>
              <a:t>pseudocódigo</a:t>
            </a:r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07067"/>
            <a:ext cx="3248021" cy="4389498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28" y="1925176"/>
            <a:ext cx="5279791" cy="38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61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– fluxograma</a:t>
            </a:r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87" y="1940149"/>
            <a:ext cx="3820058" cy="4039164"/>
          </a:xfr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62" y="1831672"/>
            <a:ext cx="6118009" cy="425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3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, </a:t>
            </a:r>
            <a:r>
              <a:rPr lang="pt-PT" dirty="0" err="1" smtClean="0"/>
              <a:t>else</a:t>
            </a:r>
            <a:r>
              <a:rPr lang="pt-PT" dirty="0" smtClean="0"/>
              <a:t> - C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 err="1" smtClean="0"/>
              <a:t>If</a:t>
            </a:r>
            <a:r>
              <a:rPr lang="pt-PT" dirty="0" smtClean="0"/>
              <a:t>(condição 1){</a:t>
            </a:r>
          </a:p>
          <a:p>
            <a:pPr marL="0" indent="0">
              <a:buNone/>
            </a:pPr>
            <a:r>
              <a:rPr lang="pt-PT" dirty="0" smtClean="0"/>
              <a:t>          instruções;</a:t>
            </a:r>
          </a:p>
          <a:p>
            <a:pPr marL="0" indent="0">
              <a:buNone/>
            </a:pPr>
            <a:r>
              <a:rPr lang="pt-PT" dirty="0" smtClean="0"/>
              <a:t>}</a:t>
            </a:r>
          </a:p>
          <a:p>
            <a:pPr marL="0" indent="0">
              <a:buNone/>
            </a:pPr>
            <a:r>
              <a:rPr lang="pt-PT" dirty="0" err="1" smtClean="0"/>
              <a:t>else</a:t>
            </a:r>
            <a:r>
              <a:rPr lang="pt-PT" dirty="0" smtClean="0"/>
              <a:t> </a:t>
            </a:r>
            <a:r>
              <a:rPr lang="pt-PT" dirty="0" err="1" smtClean="0"/>
              <a:t>if</a:t>
            </a:r>
            <a:r>
              <a:rPr lang="pt-PT" dirty="0" smtClean="0"/>
              <a:t>(condição 2){</a:t>
            </a:r>
          </a:p>
          <a:p>
            <a:pPr marL="0" indent="0">
              <a:buNone/>
            </a:pPr>
            <a:r>
              <a:rPr lang="pt-PT" dirty="0" smtClean="0"/>
              <a:t>          instruções;</a:t>
            </a:r>
          </a:p>
          <a:p>
            <a:pPr marL="0" indent="0">
              <a:buNone/>
            </a:pPr>
            <a:r>
              <a:rPr lang="pt-PT" dirty="0"/>
              <a:t>}</a:t>
            </a:r>
            <a:endParaRPr lang="pt-PT" dirty="0" smtClean="0"/>
          </a:p>
          <a:p>
            <a:pPr marL="0" indent="0">
              <a:buNone/>
            </a:pPr>
            <a:r>
              <a:rPr lang="pt-PT" dirty="0" err="1" smtClean="0"/>
              <a:t>else</a:t>
            </a:r>
            <a:r>
              <a:rPr lang="pt-PT" dirty="0" smtClean="0"/>
              <a:t>{</a:t>
            </a:r>
          </a:p>
          <a:p>
            <a:pPr marL="0" indent="0">
              <a:buNone/>
            </a:pPr>
            <a:r>
              <a:rPr lang="pt-PT" dirty="0" smtClean="0"/>
              <a:t>          instruções;</a:t>
            </a:r>
          </a:p>
          <a:p>
            <a:pPr marL="0" indent="0">
              <a:buNone/>
            </a:pPr>
            <a:r>
              <a:rPr lang="pt-PT" dirty="0" smtClean="0"/>
              <a:t>}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210" y="1825625"/>
            <a:ext cx="4842420" cy="38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3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211</Words>
  <Application>Microsoft Office PowerPoint</Application>
  <PresentationFormat>Ecrã Panorâmico</PresentationFormat>
  <Paragraphs>48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Retrospetiva</vt:lpstr>
      <vt:lpstr>Estruturas de decisão</vt:lpstr>
      <vt:lpstr>Estrutura if, else</vt:lpstr>
      <vt:lpstr>if, else - pseudocódigo</vt:lpstr>
      <vt:lpstr>if, else – fluxograma</vt:lpstr>
      <vt:lpstr>if, else – C</vt:lpstr>
      <vt:lpstr>Estrutura de if, else if, else</vt:lpstr>
      <vt:lpstr>if, else if, else - pseudocódigo</vt:lpstr>
      <vt:lpstr>if, else if, else – fluxograma</vt:lpstr>
      <vt:lpstr>if, else if, else - C</vt:lpstr>
      <vt:lpstr>Estrutura de switch case</vt:lpstr>
      <vt:lpstr>switch case - pseudocódigo</vt:lpstr>
      <vt:lpstr>switch case - fluxograma</vt:lpstr>
      <vt:lpstr>switch case -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decisão</dc:title>
  <dc:creator>Illia Kucher</dc:creator>
  <cp:lastModifiedBy>Illia Kucher</cp:lastModifiedBy>
  <cp:revision>10</cp:revision>
  <dcterms:created xsi:type="dcterms:W3CDTF">2024-11-22T15:11:04Z</dcterms:created>
  <dcterms:modified xsi:type="dcterms:W3CDTF">2024-11-25T15:36:43Z</dcterms:modified>
</cp:coreProperties>
</file>