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7" r:id="rId4"/>
    <p:sldId id="265" r:id="rId5"/>
    <p:sldId id="266" r:id="rId6"/>
    <p:sldId id="275" r:id="rId7"/>
    <p:sldId id="276" r:id="rId8"/>
    <p:sldId id="267" r:id="rId9"/>
    <p:sldId id="270" r:id="rId10"/>
    <p:sldId id="271" r:id="rId11"/>
    <p:sldId id="277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D34E4D-3171-4CA1-9A47-4914CECAD087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C23C94-26CB-4ED6-8A03-B592537928E3}" type="slidenum">
              <a:rPr lang="ru-RU" smtClean="0"/>
              <a:t>‹#›</a:t>
            </a:fld>
            <a:endParaRPr lang="ru-RU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7042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4E4D-3171-4CA1-9A47-4914CECAD087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3C94-26CB-4ED6-8A03-B59253792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4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4E4D-3171-4CA1-9A47-4914CECAD087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3C94-26CB-4ED6-8A03-B59253792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9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4E4D-3171-4CA1-9A47-4914CECAD087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3C94-26CB-4ED6-8A03-B59253792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15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D34E4D-3171-4CA1-9A47-4914CECAD087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C23C94-26CB-4ED6-8A03-B592537928E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18187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4E4D-3171-4CA1-9A47-4914CECAD087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3C94-26CB-4ED6-8A03-B59253792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8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4E4D-3171-4CA1-9A47-4914CECAD087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3C94-26CB-4ED6-8A03-B59253792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20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4E4D-3171-4CA1-9A47-4914CECAD087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3C94-26CB-4ED6-8A03-B59253792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9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4E4D-3171-4CA1-9A47-4914CECAD087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3C94-26CB-4ED6-8A03-B59253792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41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D34E4D-3171-4CA1-9A47-4914CECAD087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C23C94-26CB-4ED6-8A03-B592537928E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738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D34E4D-3171-4CA1-9A47-4914CECAD087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C23C94-26CB-4ED6-8A03-B592537928E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551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ED34E4D-3171-4CA1-9A47-4914CECAD087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5C23C94-26CB-4ED6-8A03-B592537928E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939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2E6F-F03F-47A0-84D6-0BFAC5F69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093254"/>
            <a:ext cx="8361229" cy="2098226"/>
          </a:xfrm>
        </p:spPr>
        <p:txBody>
          <a:bodyPr/>
          <a:lstStyle/>
          <a:p>
            <a:r>
              <a:rPr lang="ru-RU" dirty="0"/>
              <a:t>Командный проект по курсу </a:t>
            </a:r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C0FDA9-1C71-4225-8EAA-49678AC66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421500"/>
            <a:ext cx="6831673" cy="1086237"/>
          </a:xfrm>
        </p:spPr>
        <p:txBody>
          <a:bodyPr>
            <a:normAutofit fontScale="92500"/>
          </a:bodyPr>
          <a:lstStyle/>
          <a:p>
            <a:pPr algn="l"/>
            <a:r>
              <a:rPr lang="ru-RU" dirty="0"/>
              <a:t>Выполняли студенты группы Б17-503</a:t>
            </a:r>
            <a:r>
              <a:rPr lang="en-US" dirty="0"/>
              <a:t>: </a:t>
            </a:r>
            <a:r>
              <a:rPr lang="ru-RU" dirty="0"/>
              <a:t>Размахнин Иван, Сюняев Арсений, Маслов Андрей, Зверев Антон</a:t>
            </a:r>
          </a:p>
        </p:txBody>
      </p:sp>
    </p:spTree>
    <p:extLst>
      <p:ext uri="{BB962C8B-B14F-4D97-AF65-F5344CB8AC3E}">
        <p14:creationId xmlns:p14="http://schemas.microsoft.com/office/powerpoint/2010/main" val="416671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F7268-587F-49CB-8E5A-C7247F32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Гиперпараметры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76BA6-BF29-4602-B6D2-67E91784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704005"/>
          </a:xfrm>
        </p:spPr>
        <p:txBody>
          <a:bodyPr/>
          <a:lstStyle/>
          <a:p>
            <a:r>
              <a:rPr lang="ru-RU" dirty="0"/>
              <a:t>Подбор </a:t>
            </a:r>
            <a:r>
              <a:rPr lang="ru-RU" dirty="0" err="1"/>
              <a:t>гиперпараметров</a:t>
            </a:r>
            <a:r>
              <a:rPr lang="ru-RU" dirty="0"/>
              <a:t> проводился с помощью пакета </a:t>
            </a:r>
            <a:r>
              <a:rPr lang="en-US" dirty="0" err="1"/>
              <a:t>hyperopt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70F787-D3B3-4F6C-B47D-39C55132F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71" y="2293684"/>
            <a:ext cx="5915057" cy="443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0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F7268-587F-49CB-8E5A-C7247F32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Гиперпараметры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76BA6-BF29-4602-B6D2-67E91784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17907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max_depth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alpha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n_estimators</a:t>
            </a: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5D5875-4578-4431-9705-2F6E1F753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779700"/>
            <a:ext cx="5184001" cy="2880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5D940BF-C2A9-4BD0-BEC4-675C7F49C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800" y="3779700"/>
            <a:ext cx="3960000" cy="28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F7268-587F-49CB-8E5A-C7247F32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FEEB88-2852-4199-8EEB-3D0FDA54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0" t="11186" r="40541"/>
          <a:stretch/>
        </p:blipFill>
        <p:spPr>
          <a:xfrm>
            <a:off x="1371600" y="1699260"/>
            <a:ext cx="4724400" cy="434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06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690AD46-50AB-4C5A-B978-5DD42B8C9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CB7A5F9B-1FED-4417-9CD0-21B6FB5CF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36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558B825-3163-4F97-9D3A-3DC5797D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03B71F0-B4F6-4687-8204-126346C3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Задание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observation:</a:t>
            </a:r>
            <a:r>
              <a:rPr lang="ru-RU" dirty="0"/>
              <a:t> глянули исходные </a:t>
            </a:r>
            <a:r>
              <a:rPr lang="en-US" dirty="0"/>
              <a:t>csv</a:t>
            </a:r>
            <a:r>
              <a:rPr lang="ru-RU" dirty="0"/>
              <a:t>-файлы, разобрались в смысле колонок, прочитали описание колонок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 engineering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preparation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Реализация фичей (1 </a:t>
            </a:r>
            <a:r>
              <a:rPr lang="ru-RU" dirty="0" err="1"/>
              <a:t>стр</a:t>
            </a:r>
            <a:r>
              <a:rPr lang="ru-RU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К примеру, кластеризация, как делали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Обучение модели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/>
              <a:t>Гиперпараметры</a:t>
            </a:r>
            <a:r>
              <a:rPr lang="ru-RU" dirty="0"/>
              <a:t> не с неба, а мы пытались их подобрать с помощью такого-то пакета, такие-то результаты</a:t>
            </a:r>
            <a:r>
              <a:rPr lang="en-US" dirty="0"/>
              <a:t>; </a:t>
            </a:r>
            <a:r>
              <a:rPr lang="ru-RU" dirty="0"/>
              <a:t>не особо показали себя потому </a:t>
            </a:r>
            <a:r>
              <a:rPr lang="ru-RU" dirty="0" err="1"/>
              <a:t>чсто</a:t>
            </a:r>
            <a:r>
              <a:rPr lang="ru-RU" dirty="0"/>
              <a:t> возможно переобучение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Картинка результата </a:t>
            </a:r>
            <a:r>
              <a:rPr lang="ru-RU" dirty="0" err="1"/>
              <a:t>сабмита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1061A81-9404-4365-829E-32C9EF3F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6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48D23-B2BB-462E-BE2E-56ED1871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C305C-3CC4-4D13-B3CD-B3399BF0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Наша задача заключалась в создании модели для предсказания правильность ответов на развёрнутые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79431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F7268-587F-49CB-8E5A-C7247F32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observation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76BA6-BF29-4602-B6D2-67E91784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Провели глубокий анализ исходных данных в </a:t>
            </a:r>
            <a:r>
              <a:rPr lang="en-US" dirty="0"/>
              <a:t>csv</a:t>
            </a:r>
            <a:r>
              <a:rPr lang="ru-RU" dirty="0"/>
              <a:t>-файлах, разобрались в смысле колонок, прочитали описание колонок, перерыли кучу</a:t>
            </a:r>
            <a:r>
              <a:rPr lang="en-US" dirty="0"/>
              <a:t> </a:t>
            </a:r>
            <a:r>
              <a:rPr lang="ru-RU" dirty="0"/>
              <a:t>дискуссий в поисках смысла…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84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F7268-587F-49CB-8E5A-C7247F32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76BA6-BF29-4602-B6D2-67E91784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5950"/>
            <a:ext cx="9601200" cy="3581400"/>
          </a:xfrm>
        </p:spPr>
        <p:txBody>
          <a:bodyPr/>
          <a:lstStyle/>
          <a:p>
            <a:r>
              <a:rPr lang="ru-RU" dirty="0"/>
              <a:t>В ходе командного обсуждения были предложены идеи признаков для обучения модели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D9E162-931E-4871-87CD-37B5BA52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40" y="2676037"/>
            <a:ext cx="10355120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F7268-587F-49CB-8E5A-C7247F32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654658-1946-44A2-8273-01639DEF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0" y="323850"/>
            <a:ext cx="62103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4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F7268-587F-49CB-8E5A-C7247F32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1181D6-4CBB-46E2-A51C-40A793FA5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2" y="959613"/>
            <a:ext cx="10972800" cy="49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5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F7268-587F-49CB-8E5A-C7247F32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76BA6-BF29-4602-B6D2-67E91784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данном этапе была проведена чистка данных от пропусков, необходимые преобразования данных и их объединение в один обучающий датасет.</a:t>
            </a:r>
          </a:p>
        </p:txBody>
      </p:sp>
    </p:spTree>
    <p:extLst>
      <p:ext uri="{BB962C8B-B14F-4D97-AF65-F5344CB8AC3E}">
        <p14:creationId xmlns:p14="http://schemas.microsoft.com/office/powerpoint/2010/main" val="305022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F7268-587F-49CB-8E5A-C7247F32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модели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76BA6-BF29-4602-B6D2-67E91784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обучения модели были выбраны </a:t>
            </a:r>
            <a:r>
              <a:rPr lang="en-US" dirty="0"/>
              <a:t>Random Forest </a:t>
            </a:r>
            <a:r>
              <a:rPr lang="ru-RU" dirty="0"/>
              <a:t>и </a:t>
            </a:r>
            <a:r>
              <a:rPr lang="en-US" dirty="0"/>
              <a:t>XGBoost</a:t>
            </a:r>
            <a:endParaRPr lang="ru-RU" dirty="0"/>
          </a:p>
          <a:p>
            <a:r>
              <a:rPr lang="ru-RU" dirty="0"/>
              <a:t>Была проведена валидация модели</a:t>
            </a:r>
            <a:r>
              <a:rPr lang="en-US" dirty="0"/>
              <a:t>: </a:t>
            </a:r>
            <a:r>
              <a:rPr lang="ru-RU" dirty="0"/>
              <a:t>80% на обучение и 20% на валидацию.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282F20-6F53-488E-B2DB-A4E257E65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364" y="3429000"/>
            <a:ext cx="5353272" cy="47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9912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216</Words>
  <Application>Microsoft Office PowerPoint</Application>
  <PresentationFormat>Широкоэкранный</PresentationFormat>
  <Paragraphs>33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Franklin Gothic Book</vt:lpstr>
      <vt:lpstr>Wingdings</vt:lpstr>
      <vt:lpstr>Уголки</vt:lpstr>
      <vt:lpstr>Командный проект по курсу Data Science</vt:lpstr>
      <vt:lpstr>Презентация PowerPoint</vt:lpstr>
      <vt:lpstr>Задание</vt:lpstr>
      <vt:lpstr>Data observation</vt:lpstr>
      <vt:lpstr>Feature engineering </vt:lpstr>
      <vt:lpstr> </vt:lpstr>
      <vt:lpstr> </vt:lpstr>
      <vt:lpstr>Data preparation </vt:lpstr>
      <vt:lpstr>Обучение модели </vt:lpstr>
      <vt:lpstr>Гиперпараметры</vt:lpstr>
      <vt:lpstr>Гиперпараметры</vt:lpstr>
      <vt:lpstr>результат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Командный проект по курсу Data Science</dc:title>
  <dc:creator>kuchibecka</dc:creator>
  <cp:lastModifiedBy>kuchibecka</cp:lastModifiedBy>
  <cp:revision>1</cp:revision>
  <dcterms:created xsi:type="dcterms:W3CDTF">2021-01-09T16:34:43Z</dcterms:created>
  <dcterms:modified xsi:type="dcterms:W3CDTF">2021-01-09T18:33:23Z</dcterms:modified>
</cp:coreProperties>
</file>