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915200" y="1788480"/>
            <a:ext cx="8360640" cy="972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915200" y="1788480"/>
            <a:ext cx="8360640" cy="972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915200" y="1788480"/>
            <a:ext cx="8360640" cy="972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36c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52400" y="743760"/>
            <a:ext cx="10673640" cy="5349600"/>
            <a:chOff x="752400" y="743760"/>
            <a:chExt cx="10673640" cy="5349600"/>
          </a:xfrm>
        </p:grpSpPr>
        <p:sp>
          <p:nvSpPr>
            <p:cNvPr id="2" name="CustomShape 3"/>
            <p:cNvSpPr/>
            <p:nvPr/>
          </p:nvSpPr>
          <p:spPr>
            <a:xfrm>
              <a:off x="8151840" y="1685520"/>
              <a:ext cx="3274200" cy="440784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flipV="1">
              <a:off x="751680" y="743760"/>
              <a:ext cx="3274920" cy="440784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360"/>
            <a:ext cx="530280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530352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915200" y="2093400"/>
            <a:ext cx="8360640" cy="20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9000"/>
              </a:lnSpc>
            </a:pPr>
            <a:r>
              <a:rPr b="0" lang="en-US" sz="6000" spc="-1" strike="noStrike" cap="all">
                <a:solidFill>
                  <a:srgbClr val="432a30"/>
                </a:solidFill>
                <a:latin typeface="Franklin Gothic Book"/>
              </a:rPr>
              <a:t>Командный проект по курсу Data Science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800000" y="4421520"/>
            <a:ext cx="8820000" cy="10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2000"/>
              </a:lnSpc>
            </a:pPr>
            <a:r>
              <a:rPr b="0" lang="ru-RU" sz="2000" spc="-1" strike="noStrike">
                <a:solidFill>
                  <a:srgbClr val="f2f2f0"/>
                </a:solidFill>
                <a:latin typeface="Franklin Gothic Book"/>
              </a:rPr>
              <a:t>Выполняли студенты группы Б17-503: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12000"/>
              </a:lnSpc>
            </a:pPr>
            <a:r>
              <a:rPr b="0" lang="ru-RU" sz="2000" spc="-1" strike="noStrike">
                <a:solidFill>
                  <a:srgbClr val="f2f2f0"/>
                </a:solidFill>
                <a:latin typeface="Franklin Gothic Book"/>
              </a:rPr>
              <a:t>Размахнин Иван, Сюняев Арсений, Маслов Андрей, Зверев Антон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Гиперпараметры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371600" y="1638360"/>
            <a:ext cx="9600480" cy="17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max_depth</a:t>
            </a:r>
            <a:endParaRPr b="0" lang="ru-RU" sz="2000" spc="-1" strike="noStrike">
              <a:latin typeface="Arial"/>
            </a:endParaRPr>
          </a:p>
          <a:p>
            <a:pPr marL="457200" indent="-45648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eta</a:t>
            </a:r>
            <a:endParaRPr b="0" lang="ru-RU" sz="2000" spc="-1" strike="noStrike">
              <a:latin typeface="Arial"/>
            </a:endParaRPr>
          </a:p>
          <a:p>
            <a:pPr marL="457200" indent="-45648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alpha</a:t>
            </a:r>
            <a:endParaRPr b="0" lang="ru-RU" sz="2000" spc="-1" strike="noStrike">
              <a:latin typeface="Arial"/>
            </a:endParaRPr>
          </a:p>
          <a:p>
            <a:pPr marL="457200" indent="-45648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n_estimators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44" name="Рисунок 10" descr=""/>
          <p:cNvPicPr/>
          <p:nvPr/>
        </p:nvPicPr>
        <p:blipFill>
          <a:blip r:embed="rId1"/>
          <a:stretch/>
        </p:blipFill>
        <p:spPr>
          <a:xfrm>
            <a:off x="1219320" y="3779640"/>
            <a:ext cx="5183280" cy="2879280"/>
          </a:xfrm>
          <a:prstGeom prst="rect">
            <a:avLst/>
          </a:prstGeom>
          <a:ln w="0">
            <a:noFill/>
          </a:ln>
        </p:spPr>
      </p:pic>
      <p:pic>
        <p:nvPicPr>
          <p:cNvPr id="145" name="Рисунок 12" descr=""/>
          <p:cNvPicPr/>
          <p:nvPr/>
        </p:nvPicPr>
        <p:blipFill>
          <a:blip r:embed="rId2"/>
          <a:stretch/>
        </p:blipFill>
        <p:spPr>
          <a:xfrm>
            <a:off x="7012800" y="3779640"/>
            <a:ext cx="3959280" cy="28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191600" y="360000"/>
            <a:ext cx="1050840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Результат, сабмиты и постсабмиты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720000" y="5698080"/>
            <a:ext cx="11303640" cy="63072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260000" y="1080000"/>
            <a:ext cx="4500000" cy="433116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6896520" y="1080000"/>
            <a:ext cx="4443480" cy="435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191600" y="360000"/>
            <a:ext cx="1014840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Особая версия решения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282320" y="2254680"/>
            <a:ext cx="3577680" cy="422532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300000" y="2282760"/>
            <a:ext cx="5220000" cy="383724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1282320" y="1099440"/>
            <a:ext cx="10417680" cy="10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Была изменена обучающая выборка путем набора фрагментов из разных частей датасета</a:t>
            </a:r>
            <a:endParaRPr b="0" lang="ru-RU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Добавлена 11 фича – время между ответами на вопросы и на изучение лекций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915200" y="1788480"/>
            <a:ext cx="8360640" cy="20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432a30"/>
                </a:solidFill>
                <a:latin typeface="Franklin Gothic Book"/>
              </a:rPr>
              <a:t>СПАСИБО ЗА ВНИМАНИЕ</a:t>
            </a:r>
            <a:endParaRPr b="0" lang="ru-RU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71600" y="685800"/>
            <a:ext cx="960048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371600" y="2160000"/>
            <a:ext cx="9600480" cy="7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400" spc="-1" strike="noStrike">
                <a:solidFill>
                  <a:srgbClr val="432a30"/>
                </a:solidFill>
                <a:latin typeface="Franklin Gothic Book"/>
              </a:rPr>
              <a:t>Задача заключалась в создании модели для предсказания правильности ответов на вопросы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Data observation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Провели deep анализ исходных данных в csv-файлах, разобрались в смысле колонок, прочитав их описание и перерыв кучу дискуссий.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Feature engineering</a:t>
            </a:r>
            <a:br/>
            <a:endParaRPr b="0" lang="ru-RU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371600" y="1886040"/>
            <a:ext cx="9600480" cy="35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В ходе командного обсуждения были предложены идеи признаков для обучения модели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130" name="Рисунок 6" descr=""/>
          <p:cNvPicPr/>
          <p:nvPr/>
        </p:nvPicPr>
        <p:blipFill>
          <a:blip r:embed="rId1"/>
          <a:stretch/>
        </p:blipFill>
        <p:spPr>
          <a:xfrm>
            <a:off x="994680" y="2675880"/>
            <a:ext cx="10354320" cy="349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Рисунок 5" descr=""/>
          <p:cNvPicPr/>
          <p:nvPr/>
        </p:nvPicPr>
        <p:blipFill>
          <a:blip r:embed="rId1"/>
          <a:stretch/>
        </p:blipFill>
        <p:spPr>
          <a:xfrm>
            <a:off x="3270240" y="324000"/>
            <a:ext cx="6209640" cy="62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Рисунок 3" descr=""/>
          <p:cNvPicPr/>
          <p:nvPr/>
        </p:nvPicPr>
        <p:blipFill>
          <a:blip r:embed="rId1"/>
          <a:stretch/>
        </p:blipFill>
        <p:spPr>
          <a:xfrm>
            <a:off x="926640" y="959760"/>
            <a:ext cx="10972080" cy="493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Data preparation</a:t>
            </a:r>
            <a:br/>
            <a:endParaRPr b="0" lang="ru-RU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На данном этапе была проведена чистка данных от пропусков, необходимые преобразования данных и их объединение в один обучающий датасет.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Обучение модели</a:t>
            </a:r>
            <a:br/>
            <a:endParaRPr b="0" lang="ru-RU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Для обучения модели были выбраны Random Forest и XGBoost</a:t>
            </a:r>
            <a:endParaRPr b="0" lang="ru-RU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Была проведена валидация модели: 80% на обучение и 20% на валидацию.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138" name="Рисунок 4" descr=""/>
          <p:cNvPicPr/>
          <p:nvPr/>
        </p:nvPicPr>
        <p:blipFill>
          <a:blip r:embed="rId1"/>
          <a:stretch/>
        </p:blipFill>
        <p:spPr>
          <a:xfrm>
            <a:off x="3419280" y="3429000"/>
            <a:ext cx="5352480" cy="47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Гиперпараметры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371600" y="1638360"/>
            <a:ext cx="9600480" cy="70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Подбор гиперпараметров проводился с помощью пакета hyperopt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41" name="Рисунок 4" descr=""/>
          <p:cNvPicPr/>
          <p:nvPr/>
        </p:nvPicPr>
        <p:blipFill>
          <a:blip r:embed="rId1"/>
          <a:stretch/>
        </p:blipFill>
        <p:spPr>
          <a:xfrm>
            <a:off x="3214800" y="2293560"/>
            <a:ext cx="5914440" cy="443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Application>LibreOffice/7.0.4.2$Windows_X86_64 LibreOffice_project/dcf040e67528d9187c66b2379df5ea4407429775</Application>
  <AppVersion>15.0000</AppVersion>
  <Words>216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2021-01-09T16:34:43Z</dcterms:created>
  <dc:creator>kuchibecka</dc:creator>
  <dc:description/>
  <dc:language>ru-RU</dc:language>
  <cp:lastModifiedBy/>
  <dcterms:modified xsi:type="dcterms:W3CDTF">2021-01-11T19:27:10Z</dcterms:modified>
  <cp:revision>3</cp:revision>
  <dc:subject/>
  <dc:title>Командный проект по курсу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13</vt:i4>
  </property>
</Properties>
</file>