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B8F-7EBC-4FFD-A071-E8A426BC7355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722-94EA-4936-82D2-028B0A87F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74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B8F-7EBC-4FFD-A071-E8A426BC7355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722-94EA-4936-82D2-028B0A87F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98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B8F-7EBC-4FFD-A071-E8A426BC7355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722-94EA-4936-82D2-028B0A87F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58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B8F-7EBC-4FFD-A071-E8A426BC7355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722-94EA-4936-82D2-028B0A87F87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453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B8F-7EBC-4FFD-A071-E8A426BC7355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722-94EA-4936-82D2-028B0A87F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849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B8F-7EBC-4FFD-A071-E8A426BC7355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722-94EA-4936-82D2-028B0A87F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887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B8F-7EBC-4FFD-A071-E8A426BC7355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722-94EA-4936-82D2-028B0A87F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269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B8F-7EBC-4FFD-A071-E8A426BC7355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722-94EA-4936-82D2-028B0A87F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814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B8F-7EBC-4FFD-A071-E8A426BC7355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722-94EA-4936-82D2-028B0A87F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54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B8F-7EBC-4FFD-A071-E8A426BC7355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722-94EA-4936-82D2-028B0A87F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13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B8F-7EBC-4FFD-A071-E8A426BC7355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722-94EA-4936-82D2-028B0A87F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09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B8F-7EBC-4FFD-A071-E8A426BC7355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722-94EA-4936-82D2-028B0A87F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17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B8F-7EBC-4FFD-A071-E8A426BC7355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722-94EA-4936-82D2-028B0A87F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28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B8F-7EBC-4FFD-A071-E8A426BC7355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722-94EA-4936-82D2-028B0A87F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83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B8F-7EBC-4FFD-A071-E8A426BC7355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722-94EA-4936-82D2-028B0A87F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44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B8F-7EBC-4FFD-A071-E8A426BC7355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722-94EA-4936-82D2-028B0A87F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02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0DB8F-7EBC-4FFD-A071-E8A426BC7355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F722-94EA-4936-82D2-028B0A87F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47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30DB8F-7EBC-4FFD-A071-E8A426BC7355}" type="datetimeFigureOut">
              <a:rPr lang="ru-RU" smtClean="0"/>
              <a:t>09.03.2024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79CF722-94EA-4936-82D2-028B0A87F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17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6896C-1F97-A8C2-4854-21DA5351F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430860"/>
            <a:ext cx="9440034" cy="1828801"/>
          </a:xfrm>
        </p:spPr>
        <p:txBody>
          <a:bodyPr/>
          <a:lstStyle/>
          <a:p>
            <a:r>
              <a:rPr lang="en-US" dirty="0"/>
              <a:t>Main Character</a:t>
            </a:r>
            <a:br>
              <a:rPr lang="en-US" dirty="0"/>
            </a:br>
            <a:r>
              <a:rPr lang="en-US" dirty="0"/>
              <a:t>- Sparkle -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3D899D-DCAD-4EAE-494C-5C76A76F6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B9B9B9"/>
                </a:solidFill>
                <a:effectLst/>
                <a:latin typeface="Radiance"/>
              </a:rPr>
              <a:t>Sparkle is everywhere, and in all things.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374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B514B8-1C97-7C49-ABE9-6B8DE5A82F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95E57-132B-0B97-4EBF-53ADB86A4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About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8A405D-0AE0-4369-B03E-BC3D44233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94825"/>
            <a:ext cx="10353762" cy="4058751"/>
          </a:xfrm>
        </p:spPr>
        <p:txBody>
          <a:bodyPr anchor="ctr">
            <a:normAutofit/>
          </a:bodyPr>
          <a:lstStyle/>
          <a:p>
            <a:r>
              <a:rPr lang="en-US" b="0" i="1" dirty="0">
                <a:effectLst/>
                <a:latin typeface="Radiance"/>
              </a:rPr>
              <a:t>Like the great twin riders Dark and Light, and yet another ancient traveler whose true history is lost to the ages, Sparkle is a Fundamental of the universe, a force older than time, a wanderer from realms far beyond mortal understanding.</a:t>
            </a:r>
          </a:p>
          <a:p>
            <a:r>
              <a:rPr lang="en-US" b="0" i="1" dirty="0">
                <a:solidFill>
                  <a:srgbClr val="B9B9B9"/>
                </a:solidFill>
                <a:effectLst/>
                <a:latin typeface="Radiance"/>
              </a:rPr>
              <a:t>Sparkle is nothing less than the sum of all attractive and repulsive forces within the material field, a sentient manifestation of the charge that bind existence together</a:t>
            </a:r>
          </a:p>
          <a:p>
            <a:r>
              <a:rPr lang="en-US" b="0" i="1" dirty="0">
                <a:solidFill>
                  <a:srgbClr val="B9B9B9"/>
                </a:solidFill>
                <a:effectLst/>
                <a:latin typeface="Radiance"/>
              </a:rPr>
              <a:t>It is only in the controlled warping of these electrical </a:t>
            </a:r>
            <a:r>
              <a:rPr lang="en-US" b="0" i="1" dirty="0" err="1">
                <a:solidFill>
                  <a:srgbClr val="B9B9B9"/>
                </a:solidFill>
                <a:effectLst/>
                <a:latin typeface="Radiance"/>
              </a:rPr>
              <a:t>waylines</a:t>
            </a:r>
            <a:r>
              <a:rPr lang="en-US" b="0" i="1" dirty="0">
                <a:solidFill>
                  <a:srgbClr val="B9B9B9"/>
                </a:solidFill>
                <a:effectLst/>
                <a:latin typeface="Radiance"/>
              </a:rPr>
              <a:t> that Sparkle's presence can be experienced on the physical plane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674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Wisp Dota 2 Wallpaper">
            <a:extLst>
              <a:ext uri="{FF2B5EF4-FFF2-40B4-BE49-F238E27FC236}">
                <a16:creationId xmlns:a16="http://schemas.microsoft.com/office/drawing/2014/main" id="{92CEB790-2797-67E5-D35B-3CB7952C1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" r="1" b="1"/>
          <a:stretch/>
        </p:blipFill>
        <p:spPr bwMode="auto">
          <a:xfrm>
            <a:off x="20" y="10"/>
            <a:ext cx="6093948" cy="34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ictures DOTA 2 IO Guardian Wisp Magic Fantasy Games 1920x1080">
            <a:extLst>
              <a:ext uri="{FF2B5EF4-FFF2-40B4-BE49-F238E27FC236}">
                <a16:creationId xmlns:a16="http://schemas.microsoft.com/office/drawing/2014/main" id="{B6E9E7E7-AB43-50F4-3D27-79AA2C8E0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" b="1"/>
          <a:stretch/>
        </p:blipFill>
        <p:spPr bwMode="auto">
          <a:xfrm>
            <a:off x="6093968" y="-4715"/>
            <a:ext cx="6098032" cy="34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064BF34-AFC3-CF65-F55F-AB52420CD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" b="2"/>
          <a:stretch/>
        </p:blipFill>
        <p:spPr bwMode="auto">
          <a:xfrm>
            <a:off x="20" y="3433715"/>
            <a:ext cx="609394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isp Dota 2">
            <a:extLst>
              <a:ext uri="{FF2B5EF4-FFF2-40B4-BE49-F238E27FC236}">
                <a16:creationId xmlns:a16="http://schemas.microsoft.com/office/drawing/2014/main" id="{07F15616-2F4A-13D7-821C-9E12E9FB2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r="-1" b="-1"/>
          <a:stretch/>
        </p:blipFill>
        <p:spPr bwMode="auto">
          <a:xfrm>
            <a:off x="6093968" y="3433713"/>
            <a:ext cx="6098032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915D0-AE22-C940-981D-39CCCCD1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Appearance</a:t>
            </a:r>
          </a:p>
        </p:txBody>
      </p:sp>
    </p:spTree>
    <p:extLst>
      <p:ext uri="{BB962C8B-B14F-4D97-AF65-F5344CB8AC3E}">
        <p14:creationId xmlns:p14="http://schemas.microsoft.com/office/powerpoint/2010/main" val="37050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80B5A-A616-9C98-1747-AED10490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79" y="191247"/>
            <a:ext cx="3335488" cy="128494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Abilities</a:t>
            </a:r>
            <a:endParaRPr lang="ru-RU" sz="3200" dirty="0"/>
          </a:p>
        </p:txBody>
      </p:sp>
      <p:sp>
        <p:nvSpPr>
          <p:cNvPr id="2064" name="Content Placeholder 2063">
            <a:extLst>
              <a:ext uri="{FF2B5EF4-FFF2-40B4-BE49-F238E27FC236}">
                <a16:creationId xmlns:a16="http://schemas.microsoft.com/office/drawing/2014/main" id="{6E68FDDD-0B09-4E66-3787-314097A72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94" y="1476188"/>
            <a:ext cx="3310963" cy="3956423"/>
          </a:xfrm>
        </p:spPr>
        <p:txBody>
          <a:bodyPr anchor="t">
            <a:normAutofit fontScale="92500" lnSpcReduction="10000"/>
          </a:bodyPr>
          <a:lstStyle/>
          <a:p>
            <a:pPr>
              <a:buClr>
                <a:srgbClr val="8CE2FF"/>
              </a:buClr>
            </a:pPr>
            <a:r>
              <a:rPr lang="en-US" dirty="0"/>
              <a:t>1. </a:t>
            </a:r>
            <a:r>
              <a:rPr lang="en-US" b="0" i="0" dirty="0">
                <a:solidFill>
                  <a:srgbClr val="B9B9B9"/>
                </a:solidFill>
                <a:effectLst/>
                <a:latin typeface="Radiance"/>
              </a:rPr>
              <a:t>Tethers Sparkle to an allied unit, granting bonus movement speed to both</a:t>
            </a:r>
          </a:p>
          <a:p>
            <a:pPr>
              <a:buClr>
                <a:srgbClr val="8CE2FF"/>
              </a:buClr>
            </a:pPr>
            <a:r>
              <a:rPr lang="en-US" dirty="0"/>
              <a:t>2. </a:t>
            </a:r>
            <a:r>
              <a:rPr lang="en-US" b="0" i="0" dirty="0">
                <a:solidFill>
                  <a:srgbClr val="B9B9B9"/>
                </a:solidFill>
                <a:effectLst/>
                <a:latin typeface="Radiance"/>
              </a:rPr>
              <a:t>Summon five particle spirits that dance in a circle around Sparkle</a:t>
            </a:r>
          </a:p>
          <a:p>
            <a:pPr>
              <a:buClr>
                <a:srgbClr val="8CE2FF"/>
              </a:buClr>
            </a:pPr>
            <a:r>
              <a:rPr lang="en-US" dirty="0">
                <a:solidFill>
                  <a:srgbClr val="B9B9B9"/>
                </a:solidFill>
                <a:effectLst/>
                <a:latin typeface="Radiance"/>
              </a:rPr>
              <a:t>3. Sparkle </a:t>
            </a:r>
            <a:r>
              <a:rPr lang="en-US" b="0" i="0" dirty="0">
                <a:solidFill>
                  <a:srgbClr val="B9B9B9"/>
                </a:solidFill>
                <a:effectLst/>
                <a:latin typeface="Radiance"/>
              </a:rPr>
              <a:t>gains bonus attack speed, spell amplification, and HP Regen based on max health</a:t>
            </a:r>
            <a:endParaRPr lang="en-US" dirty="0">
              <a:solidFill>
                <a:srgbClr val="B9B9B9"/>
              </a:solidFill>
              <a:effectLst/>
              <a:latin typeface="Radiance"/>
            </a:endParaRPr>
          </a:p>
          <a:p>
            <a:pPr>
              <a:buClr>
                <a:srgbClr val="8CE2FF"/>
              </a:buClr>
            </a:pPr>
            <a:r>
              <a:rPr lang="en-US" dirty="0">
                <a:solidFill>
                  <a:srgbClr val="B9B9B9"/>
                </a:solidFill>
                <a:effectLst/>
                <a:latin typeface="Radiance"/>
              </a:rPr>
              <a:t>4. </a:t>
            </a:r>
            <a:r>
              <a:rPr lang="en-US" b="0" i="0" dirty="0">
                <a:solidFill>
                  <a:srgbClr val="B9B9B9"/>
                </a:solidFill>
                <a:effectLst/>
                <a:latin typeface="Radiance"/>
              </a:rPr>
              <a:t>Teleports Sparkle and any tethered ally to any location</a:t>
            </a:r>
            <a:endParaRPr lang="en-US" dirty="0"/>
          </a:p>
        </p:txBody>
      </p: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E8470FD2-B13A-4556-9D05-BC82BFE6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2972" y="20963"/>
            <a:ext cx="0" cy="6858000"/>
          </a:xfrm>
          <a:prstGeom prst="line">
            <a:avLst/>
          </a:prstGeom>
          <a:ln w="381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230E08F-1F53-C63D-78A5-BCE336D6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80522" y="3868275"/>
            <a:ext cx="2469643" cy="24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C2F6D593-7FB3-050C-5F63-9423C9868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3836" y="3903131"/>
            <a:ext cx="2472681" cy="247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3" name="Straight Connector 2068">
            <a:extLst>
              <a:ext uri="{FF2B5EF4-FFF2-40B4-BE49-F238E27FC236}">
                <a16:creationId xmlns:a16="http://schemas.microsoft.com/office/drawing/2014/main" id="{83DCF570-5FFA-4422-B8A3-C28A303E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94479" y="3429000"/>
            <a:ext cx="7498080" cy="0"/>
          </a:xfrm>
          <a:prstGeom prst="line">
            <a:avLst/>
          </a:prstGeom>
          <a:ln w="381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281F42-F557-4D82-FBE3-025B88C2A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3165" y="482188"/>
            <a:ext cx="2447693" cy="244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4" name="Straight Connector 2070">
            <a:extLst>
              <a:ext uri="{FF2B5EF4-FFF2-40B4-BE49-F238E27FC236}">
                <a16:creationId xmlns:a16="http://schemas.microsoft.com/office/drawing/2014/main" id="{8E32D90B-5FD5-41C6-B6BA-4C814B30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43519" y="20963"/>
            <a:ext cx="0" cy="6858000"/>
          </a:xfrm>
          <a:prstGeom prst="line">
            <a:avLst/>
          </a:prstGeom>
          <a:ln w="381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3E20DED4-8415-132F-251B-6543937E1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80522" y="490168"/>
            <a:ext cx="2469627" cy="246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66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EDD46-AC86-DF72-A493-6DFDBD80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E40271-90A6-06C7-3143-0C6007470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DDDDD"/>
                </a:solidFill>
                <a:effectLst/>
                <a:latin typeface="Radiance"/>
              </a:rPr>
              <a:t>Sparkle</a:t>
            </a:r>
            <a:r>
              <a:rPr lang="en-US" b="0" i="0" dirty="0">
                <a:solidFill>
                  <a:srgbClr val="DDDDDD"/>
                </a:solidFill>
                <a:effectLst/>
                <a:latin typeface="Radiance"/>
              </a:rPr>
              <a:t> is everywhere, and in all things. Denounced by enemies as the great unmaker, worshiped by scholars as the twinkling of a divine eye, this </a:t>
            </a:r>
            <a:r>
              <a:rPr lang="en-US" b="0" i="0">
                <a:solidFill>
                  <a:srgbClr val="DDDDDD"/>
                </a:solidFill>
                <a:effectLst/>
                <a:latin typeface="Radiance"/>
              </a:rPr>
              <a:t>strange Sparkle </a:t>
            </a:r>
            <a:r>
              <a:rPr lang="en-US" b="0" i="0" dirty="0">
                <a:solidFill>
                  <a:srgbClr val="DDDDDD"/>
                </a:solidFill>
                <a:effectLst/>
                <a:latin typeface="Radiance"/>
              </a:rPr>
              <a:t>of life-force occupies all planes at once, the merest fraction of its being crossing into physical existence at any one moment.</a:t>
            </a:r>
            <a:r>
              <a:rPr lang="ru-RU" b="0" i="0" dirty="0">
                <a:solidFill>
                  <a:srgbClr val="DDDDDD"/>
                </a:solidFill>
                <a:effectLst/>
                <a:latin typeface="Radiance"/>
              </a:rPr>
              <a:t> </a:t>
            </a:r>
            <a:r>
              <a:rPr lang="en-US" dirty="0"/>
              <a:t>Sparkle is your friend, he’s your life saver. He is everywhere with everyone. Love Sparkle be with Sparkle respect Sparkle.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375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40</TotalTime>
  <Words>249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Calisto MT</vt:lpstr>
      <vt:lpstr>Radiance</vt:lpstr>
      <vt:lpstr>Wingdings 2</vt:lpstr>
      <vt:lpstr>Сланец</vt:lpstr>
      <vt:lpstr>Main Character - Sparkle -</vt:lpstr>
      <vt:lpstr>About</vt:lpstr>
      <vt:lpstr>Appearance</vt:lpstr>
      <vt:lpstr>Abilities</vt:lpstr>
      <vt:lpstr>Overall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Character - Sparkle -</dc:title>
  <dc:creator>Нодири Хисравхон</dc:creator>
  <cp:lastModifiedBy>Нодири Хисравхон</cp:lastModifiedBy>
  <cp:revision>1</cp:revision>
  <dcterms:created xsi:type="dcterms:W3CDTF">2024-03-09T15:05:43Z</dcterms:created>
  <dcterms:modified xsi:type="dcterms:W3CDTF">2024-03-09T15:46:11Z</dcterms:modified>
</cp:coreProperties>
</file>