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conomica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D0CDE-426A-4B8A-BD39-D62C8298261E}">
  <a:tblStyle styleId="{667D0CDE-426A-4B8A-BD39-D62C82982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9E2F755-571F-4B86-AABC-E4359A6EC65B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.fntdata"/><Relationship Id="rId10" Type="http://schemas.openxmlformats.org/officeDocument/2006/relationships/font" Target="fonts/Economica-regular.fntdata"/><Relationship Id="rId13" Type="http://schemas.openxmlformats.org/officeDocument/2006/relationships/font" Target="fonts/Economica-boldItalic.fntdata"/><Relationship Id="rId12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a59c559a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a59c559a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a59c559a0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a59c559a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a59c559a0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2aa59c559a0_0_7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Dodo Pizza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SWOT – анализ сектора FoodTech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900" y="0"/>
            <a:ext cx="2588100" cy="25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Компания «Додо Пицца» является одним из лидеров на рынке доставки еды в России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710125"/>
            <a:ext cx="85206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Сервис заказа быстрой доставки еды через мобильное приложение или веб-сайт.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Доставку осуществляют курьерские службы, курьеры-партнёры сервиса Додо пицца, водители-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партнёры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выбор доступны различные виды пицц, а также закуски, салаты, напитки и десерты. Есть возможность заказа комбо-наборов для групп.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6"/>
          <p:cNvGraphicFramePr/>
          <p:nvPr/>
        </p:nvGraphicFramePr>
        <p:xfrm>
          <a:off x="161725" y="4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{667D0CDE-426A-4B8A-BD39-D62C8298261E}</a:tableStyleId>
              </a:tblPr>
              <a:tblGrid>
                <a:gridCol w="4410275"/>
                <a:gridCol w="4410275"/>
              </a:tblGrid>
              <a:tr h="243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Сильные стороны:</a:t>
                      </a:r>
                      <a:br>
                        <a:rPr lang="ru"/>
                      </a:br>
                      <a:r>
                        <a:rPr lang="ru"/>
                        <a:t>1. Инновационный подход: Додо Пицца активно использует цифровые технологии для заказов и управления бизнесом.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2. Широкий ассортимент: Помимо пиццы, компания предлагает разнообразные закуски, напитки и десерты.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3. Сильный бренд: Додо Пицца известна своим качеством и инновационными методами ведения бизнеса.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4. Эффективная система доставки: Быстрая и надежная доставка является одним из ключевых преимуществ.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Слабые стороны: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 </a:t>
                      </a:r>
                      <a:r>
                        <a:rPr lang="ru"/>
                        <a:t>Зависимость от франчайзинговой сети: Расширение бизнеса во многом зависит от партнеров-франчайзи.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2. Ограниченность рыночного охвата: Присутствие в основном в крупных городах, ограниченный доступ в малых городах и сельских районах.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3. Стандартизация продукта: Высокая стандартизация может снижать гибкость в адаптации к местным вкусам и предпочтениям.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78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Возможности</a:t>
                      </a:r>
                      <a:r>
                        <a:rPr lang="ru"/>
                        <a:t>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 </a:t>
                      </a:r>
                      <a:r>
                        <a:rPr lang="ru"/>
                        <a:t>Расширение географического охвата: Открытие новых точек в малых городах и регионах.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2. Разработка новых продуктов: Расширение ассортимента для привлечения новых сегментов рынка.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3. Цифровые инновации: Развитие мобильного приложения и онлайн-сервисов для улучшения пользовательского опыта.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Угрозы: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1. </a:t>
                      </a:r>
                      <a:r>
                        <a:rPr lang="ru"/>
                        <a:t>Высокая конкуренция: Насыщенный рынок сильных конкурентов в сегменте доставки пиццы.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2. Изменения в потребительских предпочтениях: Тренд на здоровое питание может снизить спрос на традиционную пиццу.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/>
                        <a:t>3. Регуляторные риски: Возможные изменения в законодательстве, касающиеся пищевой промышленности и франчайзинга.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61725" y="0"/>
            <a:ext cx="88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SWOT – анализ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28660" y="170232"/>
            <a:ext cx="7886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" sz="1800">
                <a:latin typeface="Calibri"/>
                <a:ea typeface="Calibri"/>
                <a:cs typeface="Calibri"/>
                <a:sym typeface="Calibri"/>
              </a:rPr>
              <a:t>Матрица решений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1425271" y="637616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541364" y="6376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{D9E2F755-571F-4B86-AABC-E4359A6EC65B}</a:tableStyleId>
              </a:tblPr>
              <a:tblGrid>
                <a:gridCol w="1238875"/>
                <a:gridCol w="3306125"/>
                <a:gridCol w="3516275"/>
              </a:tblGrid>
              <a:tr h="50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Факторы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Сильные стороны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Слабые стороны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900"/>
                    </a:solidFill>
                  </a:tcPr>
                </a:tc>
              </a:tr>
              <a:tr h="193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Возможности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ru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Расширение географического охвата с использованием сильного бренда и эффективной системы доставки.</a:t>
                      </a:r>
                      <a:endParaRPr sz="11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Развитие новых продуктов, опираясь на инновационные технологии, для привлечения новых сегментов рынка.</a:t>
                      </a:r>
                      <a:endParaRPr sz="11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ru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Развитие местных партнерств и адаптация продуктов к региональным вкусам для уменьшения зависимости от стандартизации и расширения присутствия на рынке.</a:t>
                      </a:r>
                      <a:endParaRPr sz="11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Интеграция здоровых вариантов пиццы и закусок для привлечения клиентов, предпочитающих здоровое питание.</a:t>
                      </a:r>
                      <a:endParaRPr sz="11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900"/>
                    </a:solidFill>
                  </a:tcPr>
                </a:tc>
              </a:tr>
              <a:tr h="193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ru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Угрозы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Использование инноваций и сильного бренда для укрепления позиций на конкурентном рынке и адаптации к изменяющимся потребительским предпочтениям.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- Развитие цифровых решений для повышения устойчивости к регуляторным изменениям и угрозам кибербезопасности.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Укрепление взаимодействия с франчайзи для снижения рисков, связанных с высокой конкуренцией и регуляторными изменениями.</a:t>
                      </a:r>
                      <a:endParaRPr sz="11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Усиление маркетинговых усилий и улучшение программы лояльности для повышения узнаваемости бренда и привлечения клиентов в условиях жесткой конкуренции.</a:t>
                      </a:r>
                      <a:endParaRPr sz="11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9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