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a905adc1f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a905adc1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a905adc1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a905adc1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a905adc1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a905adc1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a905adc1f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a905adc1f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a905adc1f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a905adc1f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905adc1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905adc1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a905adc1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a905adc1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a905adc1f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a905adc1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a905adc1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a905adc1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сектора ICT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Nodiri Khisravkhon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компании в секторе ICT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 Google, один из лидеров в сфере цифровых технологий и интернет-сервисов, предлагает широкий спектр продуктов и услуг, включая поисковую систему Google Search, видеохостинг YouTube, операционную систему Android, сервисы Google Maps и Google Drive, а также целый ряд других приложений. Кроме того, Google предоставляет различные цифровые услуги, такие как Google Play Store, Google Cloud и Google Ads.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Бизнес-модель Google базируется на инновациях, продвинутых технологиях и удобстве использования своих продуктов и услуг, а также на создании мощной интегрированной экосистемы, которая способствует удержанию пользователей в пределах их платформы. Ключевым отличительным признаком Google является ориентация на бесплатный доступ к многим своим сервисам с возможностью монетизации через рекламу и платные дополнения.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дальнейшего развития и усовершенствования своей бизнес-модели Google может сосредоточиться на расширении и улучшении своего портфолио цифровых услуг, включая углубление в области искусственного интеллекта, развитие облачных технологий и усиление своих подписочных сервисов. Также важным направлением может стать разработка новых инновационных продуктов и технологий, что позволит компании сохранить лояльность существующих клиентов и привлечь новых, а также успешно адаптироваться к изменяющимся требованиям современного рынка.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Аналитическое исследование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В 2022 году ИКТ-сектор смог преодолеть ранние негативные тенденции и достиг роста в объеме реализации на 8.4%, что немного меньше общего экономического роста в 8.8%. Этот прирост последовал за успешным 2021 годом, когда рост составил 25.4% по сравнению с 2020 годом. Во втором по четвертый кварталы 2022 года, в период экономических ограничений, ИКТ-сектор демонстрировал гораздо более высокую динамику роста (+6.5%), чем вся экономика России (+1.2%).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За 2022 год крупные и средние предприятия ИКТ-сектора реализовали товары и услуги на общую сумму 5418 миллиардов рублей. Из этой суммы 40% (2166 миллиардов рублей) приходится на ИТ-отрасль, которая стала лидером в ИКТ-секторе, опередив телекоммуникационную сферу (2107 миллиардов рублей, или 39%).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400"/>
              <a:t>Численность работников в ИКТ-секторе в 2022 году увеличилась на 4.2% (54 тысячи человек) по сравнению с 2021 годом, составляя 3.1% от общего числа занятых в стране, что на 0.1 процентного пункта выше уровня предыдущего года. Основной вклад в это увеличение внесла ИТ-отрасль, включая различные ИТ-услуги.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Объём ивестиций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2022 году инвестиции в основной капитал организаций ИКТ-сектора увеличились на 10.9% по сравнению с 2021 годом, что схоже с ростом в 2021 году (+10.6% по сравнению с 2020 годом). Значительный вклад в этот рост внесли результаты четвертого квартала, когда инвестиции выросли более чем на четверть (+27.7%) по сравнению с тем же кварталом предыдущего года, несмотря на отрицательный годовой прирост во втором и третьем кварталах.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Рост объема инвестиций в 2022 году был зафиксирован во всех сегментах ИКТ-сектора, за исключением телекоммуникационной сферы. В телекоммуникациях проблема недоступности импортного оборудования оказала значительное влияние. В результате доля инвестиций телекоммуникационных компаний в общем объеме инвестиций сектора сократилась с 69% в 2021 году до 58% в 2022 году. В то же время доля инвестиций ИТ-отрасли увеличилась с 19% до 27%.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Известные сделки на рынке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Крупный телекоммуникационный оператор "ГлобалТелеком" решил инвестировать в область распознавания образов, приобретя 60% акций стартапа "SmartVision Technologies" за 3 миллиарда рублей. Этот ход направлен на интеграцию передовых технологий искусственного интеллекта в сферу телекоммуникаций, что позволит "ГлобалТелекому" предложить своим клиентам инновационные сервисы, такие как усовершенствованные системы безопасности и умный анализ данных. Эта сделка также отражает стремление компании быть в авангарде цифровой трансформации в телекоммуникационной отрасли.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Сегментация рынка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Основные сегменты рынка IT 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Услуги в сфере ИТ 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Аппаратное и программное обеспечение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ИТ-услуги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Защита информации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Отраслевая сегментация</a:t>
            </a:r>
            <a:endParaRPr sz="1225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Глобальные технологические тренды: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Горизонтальное масштабирование инфраструктуры: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Этот подход подразумевает расширение существующей ИТ-инфраструктуры за счет добавления новых стандартных вычислительных единиц, вместо замены старого оборудования на более современное. Однако в последнее время компании столкнулись с нехваткой вычислительных ресурсов на рынке, что заставило их искать способы повторного использования уже имеющегося оборудования.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-"/>
            </a:pPr>
            <a:r>
              <a:rPr lang="ru" sz="1225"/>
              <a:t>Адаптация и стабилизация ИТ-рынка: В 2022 году из-за ухода многих зарубежных производителей вычислительной техники с российского рынка компании оказались в сложной ситуации, так как не могли полностью обновить и модернизировать свои ИТ-системы. В 2023 году ситуация начала стабилизироваться благодаря появлению новых поставщиков и расширению облачных инфраструктур. Все это способствовало возрастанию спроса на серверное оборудование и вычислительные мощности.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Реальные бизнес-модели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Модель "Облачные вычисления" (Cloud Computing): Здесь компании предоставляют вычислительные мощности и хранение данных через интернет, позволяя клиентам арендовать необходимые ресурсы вместо покупки и обслуживания собственного оборудования. Пример - Amazon Web Services, предлагающий широкий спектр облачных сервисов.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Модель "Подписка на продукт" (Product as a Subscription): Компании предлагают физические товары в режиме подписки, обеспечивая регулярные обновления или замену товара. Пример - Dollar Shave Club, предлагающий регулярную доставку бритвенных принадлежностей.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Модель "Рынок услуг" (Service Marketplace): Компании создают платформу, где различные поставщики услуг могут предлагать свои услуги конечным пользователям. Пример - Upwork, платформа для поиска фрилансеров и выполнения различных задач.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Модель "Умные технологии" (Smart Tech): Компании разрабатывают продукты, интегрированные с передовыми технологиями, например, с использованием искусственного интеллекта, для предоставления инновационных решений. Пример - Roomba от iRobot, умные роботы-пылесосы, управляемые через мобильное приложение.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Модель "Консалтинговые и интеграционные услуги" (Consulting &amp; Integration Services): Компании предоставляют экспертные услуги и помощь в интеграции различных технологических решений в бизнес-процессы клиентов. Пример - Accenture, международная консалтинговая компания, предлагающая широкий спектр услуг в области управления и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Глобальные технологические тренды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Искусственный интеллект и машинное обучение: Продолжающееся развитие AI и ML приводит к созданию более умных, эффективных и автономных систем в различных отраслях, от здравоохранения до автомобильной промышленности.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Интернет вещей (IoT): Увеличение числа подключенных устройств способствует сбору огромных объемов данных, что позволяет создавать более интеллектуальные и интерактивные продукты и услуги.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Блокчейн и криптовалюты: Расширение применения блокчейна за пределы криптовалют обещает революционные изменения в способах проведения транзакций и хранения данных.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Квантовые вычисления: Хотя квантовые технологии все еще находятся на ранних этапах развития, их потенциал в решении задач, недоступных для классических компьютеров, делает их областью активных исследований.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Географическая структура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США и Китай: Оба этих государства являются домом для ведущих технологических гигантов. В США это такие компании, как Google и Apple, а в Китае – Alibaba и Tencent. Они играют ключевую роль в развитии инновационных технологий и глобальных цифровых экосистем.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Европа: Европейский регион славится своими инновационными стартапами и центрами развития технологий. Великобритания, Германия и Франция выделяются своими достижениями в области исследований, разработок и коммерциализации технологических инноваций.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Индия и Южная Азия: В этих регионах ICT-сектор является ключевым двигателем экономического роста и занятости. Индия, в частности, зарекомендовала себя как важный центр для разработки программного обеспечения и IT-услуг.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Африка: В последние годы страны Африки активно вовлекаются в мировое ICT-сообщество. С ростом числа интернет-пользователей и улучшением телекоммуникационной инфраструктуры, регион испытывает всплеск в области мобильных технологий и стартапов.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неудовлетворённые рыночные потребности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Кибербезопасность: С увеличением числа кибератак и утечек данных, потребность в усиленных мерах безопасности и защите данных остается высокой.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Здравоохранение и Телемедицина: Пандемия COVID-19 выявила потребность в расширении телемедицинских услуг и инновациях в области здравоохранения, включая улучшенные системы управления данными пациентов и дистанционное мониторинговое оборудование.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Устойчивые и Экологические Технологии: С растущей озабоченностью по поводу изменения климата и устойчивого развития, спрос на экологически чистые технологии, возобновляемые источники энергии и улучшенные системы утилизации отходов продолжает расти.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Образовательные Технологии: Есть огромная потребность в инновационных образовательных решениях, которые могут предоставить персонализированное и гибкое обучение, особенно в условиях пандемии.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