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FE3D1F-5464-40C5-A40B-0384013A872F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97DD38A-9291-4674-B66B-22D5A04FF9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24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4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39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684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4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835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0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2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FE3D1F-5464-40C5-A40B-0384013A872F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97DD38A-9291-4674-B66B-22D5A04FF9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9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4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4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8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2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7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6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3D1F-5464-40C5-A40B-0384013A872F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D38A-9291-4674-B66B-22D5A04FF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87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Разработка информационной системы для автовокзала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320496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ru-RU" sz="2400" smtClean="0"/>
              <a:t>Студент: Кучура Е</a:t>
            </a:r>
            <a:r>
              <a:rPr lang="en-US" sz="2400" smtClean="0"/>
              <a:t>.</a:t>
            </a:r>
            <a:r>
              <a:rPr lang="ru-RU" sz="2400" smtClean="0"/>
              <a:t>Л</a:t>
            </a:r>
            <a:r>
              <a:rPr lang="en-US" sz="2400" smtClean="0"/>
              <a:t>.</a:t>
            </a: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223302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7012" y="-110286"/>
            <a:ext cx="9905998" cy="1478570"/>
          </a:xfrm>
        </p:spPr>
        <p:txBody>
          <a:bodyPr/>
          <a:lstStyle/>
          <a:p>
            <a:r>
              <a:rPr lang="ru-RU" smtClean="0"/>
              <a:t>База данных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6564" y="916482"/>
            <a:ext cx="9905999" cy="3541714"/>
          </a:xfrm>
        </p:spPr>
        <p:txBody>
          <a:bodyPr/>
          <a:lstStyle/>
          <a:p>
            <a:r>
              <a:rPr lang="ru-RU" smtClean="0"/>
              <a:t>База данных представлена справочниками и документом</a:t>
            </a:r>
            <a:r>
              <a:rPr lang="en-US" smtClean="0"/>
              <a:t>.</a:t>
            </a:r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178"/>
          <a:stretch/>
        </p:blipFill>
        <p:spPr bwMode="auto">
          <a:xfrm>
            <a:off x="808990" y="2994482"/>
            <a:ext cx="4668520" cy="1692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82634" y="2832563"/>
            <a:ext cx="4139565" cy="2053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083" y="4708085"/>
            <a:ext cx="2727325" cy="1875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935"/>
          <a:stretch/>
        </p:blipFill>
        <p:spPr bwMode="auto">
          <a:xfrm>
            <a:off x="5739947" y="1562855"/>
            <a:ext cx="3018915" cy="1597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470"/>
          <a:stretch/>
        </p:blipFill>
        <p:spPr bwMode="auto">
          <a:xfrm>
            <a:off x="1092019" y="1595148"/>
            <a:ext cx="4571365" cy="1425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47366" y="4831981"/>
            <a:ext cx="4610100" cy="1725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21" r="6976"/>
          <a:stretch/>
        </p:blipFill>
        <p:spPr bwMode="auto">
          <a:xfrm>
            <a:off x="7387910" y="2930361"/>
            <a:ext cx="3995100" cy="2101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244"/>
          <a:stretch/>
        </p:blipFill>
        <p:spPr bwMode="auto">
          <a:xfrm>
            <a:off x="7504159" y="4873680"/>
            <a:ext cx="4250599" cy="1728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582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402" y="-234379"/>
            <a:ext cx="9905998" cy="1478570"/>
          </a:xfrm>
        </p:spPr>
        <p:txBody>
          <a:bodyPr/>
          <a:lstStyle/>
          <a:p>
            <a:r>
              <a:rPr lang="ru-RU" smtClean="0"/>
              <a:t>Тестирование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9829" y="867682"/>
            <a:ext cx="4060371" cy="5715543"/>
          </a:xfrm>
        </p:spPr>
        <p:txBody>
          <a:bodyPr>
            <a:normAutofit/>
          </a:bodyPr>
          <a:lstStyle/>
          <a:p>
            <a:r>
              <a:rPr lang="ru-RU" smtClean="0"/>
              <a:t>Система прошла тестирование на верное выполнение таких основных функций</a:t>
            </a:r>
            <a:r>
              <a:rPr lang="en-US" smtClean="0"/>
              <a:t>,</a:t>
            </a:r>
            <a:r>
              <a:rPr lang="ru-RU" smtClean="0"/>
              <a:t> как открытие справочников</a:t>
            </a:r>
            <a:r>
              <a:rPr lang="en-US" smtClean="0"/>
              <a:t>,</a:t>
            </a:r>
            <a:r>
              <a:rPr lang="ru-RU" smtClean="0"/>
              <a:t> создание новых записей</a:t>
            </a:r>
            <a:r>
              <a:rPr lang="en-US" smtClean="0"/>
              <a:t>,</a:t>
            </a:r>
            <a:r>
              <a:rPr lang="ru-RU" smtClean="0"/>
              <a:t> запуск обработки</a:t>
            </a:r>
            <a:r>
              <a:rPr lang="en-US" smtClean="0"/>
              <a:t>.</a:t>
            </a:r>
            <a:endParaRPr lang="ru-RU" smtClean="0"/>
          </a:p>
          <a:p>
            <a:r>
              <a:rPr lang="ru-RU" smtClean="0"/>
              <a:t>Тесты запускаются из менеджера тестирования</a:t>
            </a:r>
            <a:r>
              <a:rPr lang="en-US" smtClean="0"/>
              <a:t>,</a:t>
            </a:r>
            <a:r>
              <a:rPr lang="ru-RU" smtClean="0"/>
              <a:t> клиентом тестирования выступает разработанная ИС</a:t>
            </a:r>
            <a:r>
              <a:rPr lang="en-US" smtClean="0"/>
              <a:t>.</a:t>
            </a:r>
            <a:endParaRPr lang="ru-RU" smtClean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b="26085"/>
          <a:stretch/>
        </p:blipFill>
        <p:spPr bwMode="auto">
          <a:xfrm>
            <a:off x="4898571" y="4122619"/>
            <a:ext cx="4207056" cy="21588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34202"/>
          <a:stretch/>
        </p:blipFill>
        <p:spPr bwMode="auto">
          <a:xfrm>
            <a:off x="4898571" y="867682"/>
            <a:ext cx="3861754" cy="1945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15" b="1737"/>
          <a:stretch/>
        </p:blipFill>
        <p:spPr bwMode="auto">
          <a:xfrm>
            <a:off x="7252973" y="1710810"/>
            <a:ext cx="4075427" cy="34199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044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98" y="0"/>
            <a:ext cx="9905998" cy="1478570"/>
          </a:xfrm>
        </p:spPr>
        <p:txBody>
          <a:bodyPr/>
          <a:lstStyle/>
          <a:p>
            <a:r>
              <a:rPr lang="ru-RU" smtClean="0"/>
              <a:t>Демонстрация системы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600" y="1256710"/>
            <a:ext cx="9905999" cy="3541714"/>
          </a:xfrm>
        </p:spPr>
        <p:txBody>
          <a:bodyPr/>
          <a:lstStyle/>
          <a:p>
            <a:r>
              <a:rPr lang="ru-RU"/>
              <a:t>Все поставленные задачи были выполнены</a:t>
            </a:r>
            <a:r>
              <a:rPr lang="en-US"/>
              <a:t>.</a:t>
            </a:r>
            <a:r>
              <a:rPr lang="ru-RU"/>
              <a:t> Перехожу к демонстрации системы</a:t>
            </a:r>
            <a:r>
              <a:rPr lang="en-US" smtClean="0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7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0236" y="213569"/>
            <a:ext cx="9905998" cy="1478570"/>
          </a:xfrm>
        </p:spPr>
        <p:txBody>
          <a:bodyPr>
            <a:normAutofit/>
          </a:bodyPr>
          <a:lstStyle/>
          <a:p>
            <a:r>
              <a:rPr lang="ru-RU" smtClean="0"/>
              <a:t>Цели и актуальность </a:t>
            </a:r>
            <a:r>
              <a:rPr lang="ru-RU"/>
              <a:t>создания </a:t>
            </a:r>
            <a:r>
              <a:rPr lang="ru-RU" smtClean="0"/>
              <a:t>ИС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8350" y="1705202"/>
            <a:ext cx="9905999" cy="3541714"/>
          </a:xfrm>
        </p:spPr>
        <p:txBody>
          <a:bodyPr>
            <a:normAutofit/>
          </a:bodyPr>
          <a:lstStyle/>
          <a:p>
            <a:r>
              <a:rPr lang="ru-RU" sz="2800" smtClean="0"/>
              <a:t>Цель – разработать ИС для кассы автовокзала </a:t>
            </a:r>
          </a:p>
          <a:p>
            <a:r>
              <a:rPr lang="ru-RU" sz="2800"/>
              <a:t>Актуальность обуславливается необходимостью автоматизации ежедневного процесса, выполняемого на автовокзале – продажи билета.</a:t>
            </a:r>
          </a:p>
        </p:txBody>
      </p:sp>
    </p:spTree>
    <p:extLst>
      <p:ext uri="{BB962C8B-B14F-4D97-AF65-F5344CB8AC3E}">
        <p14:creationId xmlns:p14="http://schemas.microsoft.com/office/powerpoint/2010/main" val="22827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-188740"/>
            <a:ext cx="10515600" cy="1325563"/>
          </a:xfrm>
        </p:spPr>
        <p:txBody>
          <a:bodyPr/>
          <a:lstStyle/>
          <a:p>
            <a:r>
              <a:rPr lang="ru-RU" smtClean="0"/>
              <a:t>Задачи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574" y="849438"/>
            <a:ext cx="9748643" cy="5799555"/>
          </a:xfrm>
        </p:spPr>
        <p:txBody>
          <a:bodyPr numCol="1"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ru-RU" sz="2800" smtClean="0"/>
              <a:t>Описать </a:t>
            </a:r>
            <a:r>
              <a:rPr lang="ru-RU" sz="2800"/>
              <a:t>предметную область</a:t>
            </a:r>
          </a:p>
          <a:p>
            <a:pPr lvl="0" algn="just">
              <a:lnSpc>
                <a:spcPct val="100000"/>
              </a:lnSpc>
            </a:pPr>
            <a:r>
              <a:rPr lang="ru-RU" sz="2800" smtClean="0"/>
              <a:t>Построить </a:t>
            </a:r>
            <a:r>
              <a:rPr lang="ru-RU" sz="2800"/>
              <a:t>необходимые диаграммы</a:t>
            </a:r>
          </a:p>
          <a:p>
            <a:pPr lvl="0">
              <a:lnSpc>
                <a:spcPct val="100000"/>
              </a:lnSpc>
            </a:pPr>
            <a:r>
              <a:rPr lang="ru-RU" sz="2800" smtClean="0"/>
              <a:t>Создать </a:t>
            </a:r>
            <a:r>
              <a:rPr lang="ru-RU" sz="2800"/>
              <a:t>прототипы и на основе </a:t>
            </a:r>
            <a:r>
              <a:rPr lang="ru-RU" sz="2800" smtClean="0"/>
              <a:t>их разработать </a:t>
            </a:r>
            <a:r>
              <a:rPr lang="ru-RU" sz="2800"/>
              <a:t>интерфейс с предполагаемым функционалом</a:t>
            </a:r>
          </a:p>
          <a:p>
            <a:pPr lvl="0" algn="just">
              <a:lnSpc>
                <a:spcPct val="100000"/>
              </a:lnSpc>
            </a:pPr>
            <a:r>
              <a:rPr lang="ru-RU" sz="2800" smtClean="0"/>
              <a:t>Протестировать </a:t>
            </a:r>
            <a:r>
              <a:rPr lang="ru-RU" sz="2800"/>
              <a:t>ИС и защитить данные</a:t>
            </a:r>
          </a:p>
          <a:p>
            <a:pPr lvl="0">
              <a:lnSpc>
                <a:spcPct val="100000"/>
              </a:lnSpc>
            </a:pP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4793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218" y="-153790"/>
            <a:ext cx="10515600" cy="1325563"/>
          </a:xfrm>
        </p:spPr>
        <p:txBody>
          <a:bodyPr/>
          <a:lstStyle/>
          <a:p>
            <a:r>
              <a:rPr lang="ru-RU" smtClean="0"/>
              <a:t>Инфологическая модель</a:t>
            </a:r>
            <a:endParaRPr lang="ru-RU"/>
          </a:p>
        </p:txBody>
      </p:sp>
      <p:pic>
        <p:nvPicPr>
          <p:cNvPr id="6" name="Рисунок 5" descr="бд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166" y="789578"/>
            <a:ext cx="4764677" cy="5914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790" y="122129"/>
            <a:ext cx="9905998" cy="1478570"/>
          </a:xfrm>
        </p:spPr>
        <p:txBody>
          <a:bodyPr/>
          <a:lstStyle/>
          <a:p>
            <a:r>
              <a:rPr lang="ru-RU" smtClean="0"/>
              <a:t>Модель </a:t>
            </a:r>
            <a:r>
              <a:rPr lang="en-US" smtClean="0"/>
              <a:t>IDEF0 (</a:t>
            </a:r>
            <a:r>
              <a:rPr lang="ru-RU" smtClean="0"/>
              <a:t>контекстная диаграмма</a:t>
            </a:r>
            <a:r>
              <a:rPr lang="en-US" smtClean="0"/>
              <a:t>)</a:t>
            </a:r>
            <a:endParaRPr lang="ru-RU"/>
          </a:p>
        </p:txBody>
      </p:sp>
      <p:pic>
        <p:nvPicPr>
          <p:cNvPr id="4" name="Объект 3" descr="P:\Общая\302 ИСП\_Проектирование и дизайн ИС\Кучура\Курсовой\IDEF0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83" y="1600699"/>
            <a:ext cx="6527005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7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0418" y="-99939"/>
            <a:ext cx="9905998" cy="1478570"/>
          </a:xfrm>
        </p:spPr>
        <p:txBody>
          <a:bodyPr/>
          <a:lstStyle/>
          <a:p>
            <a:r>
              <a:rPr lang="ru-RU" smtClean="0"/>
              <a:t>Модель </a:t>
            </a:r>
            <a:r>
              <a:rPr lang="en-US" smtClean="0"/>
              <a:t>IDEF0 (</a:t>
            </a:r>
            <a:r>
              <a:rPr lang="ru-RU" smtClean="0"/>
              <a:t>декомпозиция</a:t>
            </a:r>
            <a:r>
              <a:rPr lang="en-US" smtClean="0"/>
              <a:t>)</a:t>
            </a:r>
            <a:endParaRPr lang="ru-RU"/>
          </a:p>
        </p:txBody>
      </p:sp>
      <p:pic>
        <p:nvPicPr>
          <p:cNvPr id="4" name="Объект 3" descr="P:\Общая\302 ИСП\_Проектирование и дизайн ИС\Кучура\Курсовой\IDEF0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3810" y="1113018"/>
            <a:ext cx="7603779" cy="507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3482" y="-152190"/>
            <a:ext cx="9905998" cy="1478570"/>
          </a:xfrm>
        </p:spPr>
        <p:txBody>
          <a:bodyPr/>
          <a:lstStyle/>
          <a:p>
            <a:r>
              <a:rPr lang="ru-RU" smtClean="0"/>
              <a:t>Диаграмма </a:t>
            </a:r>
            <a:r>
              <a:rPr lang="en-US" smtClean="0"/>
              <a:t>DFD</a:t>
            </a:r>
            <a:r>
              <a:rPr lang="ru-RU" smtClean="0"/>
              <a:t> </a:t>
            </a:r>
            <a:r>
              <a:rPr lang="en-US" smtClean="0"/>
              <a:t>(</a:t>
            </a:r>
            <a:r>
              <a:rPr lang="ru-RU" smtClean="0"/>
              <a:t>контекстная</a:t>
            </a:r>
            <a:r>
              <a:rPr lang="en-US" smtClean="0"/>
              <a:t>)</a:t>
            </a:r>
            <a:endParaRPr lang="ru-RU"/>
          </a:p>
        </p:txBody>
      </p:sp>
      <p:pic>
        <p:nvPicPr>
          <p:cNvPr id="5" name="Объект 4" descr="контекстная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7766" y="1770027"/>
            <a:ext cx="6077798" cy="3429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5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-113002"/>
            <a:ext cx="9905998" cy="1478570"/>
          </a:xfrm>
        </p:spPr>
        <p:txBody>
          <a:bodyPr/>
          <a:lstStyle/>
          <a:p>
            <a:r>
              <a:rPr lang="ru-RU" smtClean="0"/>
              <a:t>Диаграмма </a:t>
            </a:r>
            <a:r>
              <a:rPr lang="en-US" smtClean="0"/>
              <a:t>DFD</a:t>
            </a:r>
            <a:r>
              <a:rPr lang="ru-RU" smtClean="0"/>
              <a:t> </a:t>
            </a:r>
            <a:r>
              <a:rPr lang="en-US" smtClean="0"/>
              <a:t>(</a:t>
            </a:r>
            <a:r>
              <a:rPr lang="ru-RU" smtClean="0"/>
              <a:t>декомпозиция</a:t>
            </a:r>
            <a:r>
              <a:rPr lang="en-US" smtClean="0"/>
              <a:t>)</a:t>
            </a:r>
            <a:endParaRPr lang="ru-RU"/>
          </a:p>
        </p:txBody>
      </p:sp>
      <p:pic>
        <p:nvPicPr>
          <p:cNvPr id="4" name="Объект 3" descr="декомпоз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6983" y="1365568"/>
            <a:ext cx="7305027" cy="4604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3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4110" y="-58539"/>
            <a:ext cx="9905998" cy="1478570"/>
          </a:xfrm>
        </p:spPr>
        <p:txBody>
          <a:bodyPr/>
          <a:lstStyle/>
          <a:p>
            <a:r>
              <a:rPr lang="ru-RU" smtClean="0"/>
              <a:t>Среда разработки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9324" y="985597"/>
            <a:ext cx="9905999" cy="2826736"/>
          </a:xfrm>
        </p:spPr>
        <p:txBody>
          <a:bodyPr>
            <a:normAutofit/>
          </a:bodyPr>
          <a:lstStyle/>
          <a:p>
            <a:r>
              <a:rPr lang="ru-RU" sz="2400" smtClean="0"/>
              <a:t>Для создания ИС была выбрана платформа 1С: Предприятие</a:t>
            </a:r>
            <a:r>
              <a:rPr lang="en-US" sz="2400" smtClean="0"/>
              <a:t>.</a:t>
            </a:r>
            <a:endParaRPr lang="ru-RU" sz="2400" smtClean="0"/>
          </a:p>
          <a:p>
            <a:r>
              <a:rPr lang="ru-RU" sz="2400" smtClean="0"/>
              <a:t>Причины: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smtClean="0"/>
              <a:t>простота интерфейса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smtClean="0"/>
              <a:t>наличие </a:t>
            </a:r>
            <a:r>
              <a:rPr lang="ru-RU" sz="2400"/>
              <a:t>разнообразных </a:t>
            </a:r>
            <a:r>
              <a:rPr lang="ru-RU" sz="2400" smtClean="0"/>
              <a:t>инструментов и шаблонов объектов для разработки бизнес-приложений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6146" r="719" b="27650"/>
          <a:stretch/>
        </p:blipFill>
        <p:spPr bwMode="auto">
          <a:xfrm>
            <a:off x="466498" y="3816216"/>
            <a:ext cx="4294505" cy="2171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20" b="25565"/>
          <a:stretch/>
        </p:blipFill>
        <p:spPr bwMode="auto">
          <a:xfrm>
            <a:off x="3735977" y="3836658"/>
            <a:ext cx="4734923" cy="2702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573" b="23473"/>
          <a:stretch/>
        </p:blipFill>
        <p:spPr bwMode="auto">
          <a:xfrm>
            <a:off x="8407444" y="3423713"/>
            <a:ext cx="3459661" cy="2431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327" y="5594153"/>
            <a:ext cx="1857566" cy="8727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16540" y="4544336"/>
            <a:ext cx="2350565" cy="1945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30235" y="5652909"/>
            <a:ext cx="3646441" cy="755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83" b="12807"/>
          <a:stretch/>
        </p:blipFill>
        <p:spPr bwMode="auto">
          <a:xfrm>
            <a:off x="7986418" y="5466334"/>
            <a:ext cx="2915829" cy="1043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70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Другая 5">
      <a:dk1>
        <a:sysClr val="windowText" lastClr="000000"/>
      </a:dk1>
      <a:lt1>
        <a:sysClr val="window" lastClr="FFFFFF"/>
      </a:lt1>
      <a:dk2>
        <a:srgbClr val="9102B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165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Контур</vt:lpstr>
      <vt:lpstr>Разработка информационной системы для автовокзала</vt:lpstr>
      <vt:lpstr>Цели и актуальность создания ИС</vt:lpstr>
      <vt:lpstr>Задачи</vt:lpstr>
      <vt:lpstr>Инфологическая модель</vt:lpstr>
      <vt:lpstr>Модель IDEF0 (контекстная диаграмма)</vt:lpstr>
      <vt:lpstr>Модель IDEF0 (декомпозиция)</vt:lpstr>
      <vt:lpstr>Диаграмма DFD (контекстная)</vt:lpstr>
      <vt:lpstr>Диаграмма DFD (декомпозиция)</vt:lpstr>
      <vt:lpstr>Среда разработки</vt:lpstr>
      <vt:lpstr>База данных</vt:lpstr>
      <vt:lpstr>Тестирование</vt:lpstr>
      <vt:lpstr>Демонстрация системы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для автовокзала</dc:title>
  <dc:creator>admin</dc:creator>
  <cp:lastModifiedBy>admin</cp:lastModifiedBy>
  <cp:revision>19</cp:revision>
  <dcterms:created xsi:type="dcterms:W3CDTF">2024-06-17T10:36:49Z</dcterms:created>
  <dcterms:modified xsi:type="dcterms:W3CDTF">2024-06-23T12:32:48Z</dcterms:modified>
</cp:coreProperties>
</file>