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771B-51F8-4D31-ADFE-0D649146181D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C7BE-96FF-4A33-99F2-5652E3A6A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448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771B-51F8-4D31-ADFE-0D649146181D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C7BE-96FF-4A33-99F2-5652E3A6A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05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771B-51F8-4D31-ADFE-0D649146181D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C7BE-96FF-4A33-99F2-5652E3A6A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510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771B-51F8-4D31-ADFE-0D649146181D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C7BE-96FF-4A33-99F2-5652E3A6A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00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771B-51F8-4D31-ADFE-0D649146181D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C7BE-96FF-4A33-99F2-5652E3A6A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3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771B-51F8-4D31-ADFE-0D649146181D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C7BE-96FF-4A33-99F2-5652E3A6A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739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771B-51F8-4D31-ADFE-0D649146181D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C7BE-96FF-4A33-99F2-5652E3A6A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555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771B-51F8-4D31-ADFE-0D649146181D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C7BE-96FF-4A33-99F2-5652E3A6A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50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771B-51F8-4D31-ADFE-0D649146181D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C7BE-96FF-4A33-99F2-5652E3A6A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38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771B-51F8-4D31-ADFE-0D649146181D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C7BE-96FF-4A33-99F2-5652E3A6A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04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771B-51F8-4D31-ADFE-0D649146181D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C7BE-96FF-4A33-99F2-5652E3A6A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3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0771B-51F8-4D31-ADFE-0D649146181D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C7BE-96FF-4A33-99F2-5652E3A6A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25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440575" y="257695"/>
            <a:ext cx="1504603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440575" y="1241368"/>
            <a:ext cx="1504603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440571" y="2243051"/>
            <a:ext cx="1504603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440571" y="3244735"/>
            <a:ext cx="1504603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440571" y="4233255"/>
            <a:ext cx="1504603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440571" y="5221775"/>
            <a:ext cx="1504603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Lefelé nyíl 18"/>
          <p:cNvSpPr/>
          <p:nvPr/>
        </p:nvSpPr>
        <p:spPr>
          <a:xfrm>
            <a:off x="1032854" y="887736"/>
            <a:ext cx="320036" cy="360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Lefelé nyíl 19"/>
          <p:cNvSpPr/>
          <p:nvPr/>
        </p:nvSpPr>
        <p:spPr>
          <a:xfrm>
            <a:off x="1032854" y="1875906"/>
            <a:ext cx="320036" cy="360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Lefelé nyíl 21"/>
          <p:cNvSpPr/>
          <p:nvPr/>
        </p:nvSpPr>
        <p:spPr>
          <a:xfrm>
            <a:off x="1032854" y="2873088"/>
            <a:ext cx="320036" cy="360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Lefelé nyíl 24"/>
          <p:cNvSpPr/>
          <p:nvPr/>
        </p:nvSpPr>
        <p:spPr>
          <a:xfrm>
            <a:off x="1032854" y="3874772"/>
            <a:ext cx="320036" cy="360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Lefelé nyíl 25"/>
          <p:cNvSpPr/>
          <p:nvPr/>
        </p:nvSpPr>
        <p:spPr>
          <a:xfrm>
            <a:off x="1032854" y="4861556"/>
            <a:ext cx="320036" cy="360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Ellipszis 27"/>
          <p:cNvSpPr/>
          <p:nvPr/>
        </p:nvSpPr>
        <p:spPr>
          <a:xfrm>
            <a:off x="4821378" y="257695"/>
            <a:ext cx="1504603" cy="630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Ellipszis 28"/>
          <p:cNvSpPr/>
          <p:nvPr/>
        </p:nvSpPr>
        <p:spPr>
          <a:xfrm>
            <a:off x="4821378" y="1247955"/>
            <a:ext cx="1504603" cy="630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Ellipszis 29"/>
          <p:cNvSpPr/>
          <p:nvPr/>
        </p:nvSpPr>
        <p:spPr>
          <a:xfrm>
            <a:off x="4821378" y="2243051"/>
            <a:ext cx="1504603" cy="630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Ellipszis 30"/>
          <p:cNvSpPr/>
          <p:nvPr/>
        </p:nvSpPr>
        <p:spPr>
          <a:xfrm>
            <a:off x="4821378" y="3238147"/>
            <a:ext cx="1504603" cy="630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Ellipszis 31"/>
          <p:cNvSpPr/>
          <p:nvPr/>
        </p:nvSpPr>
        <p:spPr>
          <a:xfrm>
            <a:off x="4821378" y="4233243"/>
            <a:ext cx="1504603" cy="630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Ellipszis 32"/>
          <p:cNvSpPr/>
          <p:nvPr/>
        </p:nvSpPr>
        <p:spPr>
          <a:xfrm>
            <a:off x="4821378" y="5228339"/>
            <a:ext cx="1504603" cy="630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5" name="Egyenes összekötő 34"/>
          <p:cNvCxnSpPr>
            <a:stCxn id="11" idx="3"/>
            <a:endCxn id="28" idx="2"/>
          </p:cNvCxnSpPr>
          <p:nvPr/>
        </p:nvCxnSpPr>
        <p:spPr>
          <a:xfrm>
            <a:off x="1945178" y="569422"/>
            <a:ext cx="2876200" cy="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/>
          <p:cNvCxnSpPr/>
          <p:nvPr/>
        </p:nvCxnSpPr>
        <p:spPr>
          <a:xfrm>
            <a:off x="1945174" y="1553095"/>
            <a:ext cx="2876200" cy="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/>
          <p:cNvCxnSpPr/>
          <p:nvPr/>
        </p:nvCxnSpPr>
        <p:spPr>
          <a:xfrm>
            <a:off x="1945170" y="2536768"/>
            <a:ext cx="2876200" cy="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/>
          <p:cNvCxnSpPr/>
          <p:nvPr/>
        </p:nvCxnSpPr>
        <p:spPr>
          <a:xfrm>
            <a:off x="1945166" y="3520441"/>
            <a:ext cx="2876200" cy="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/>
          <p:cNvCxnSpPr/>
          <p:nvPr/>
        </p:nvCxnSpPr>
        <p:spPr>
          <a:xfrm>
            <a:off x="1945162" y="4504114"/>
            <a:ext cx="2876200" cy="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/>
          <p:cNvCxnSpPr>
            <a:endCxn id="33" idx="2"/>
          </p:cNvCxnSpPr>
          <p:nvPr/>
        </p:nvCxnSpPr>
        <p:spPr>
          <a:xfrm>
            <a:off x="1945158" y="5487787"/>
            <a:ext cx="2876220" cy="5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5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Majoros Gergő</dc:creator>
  <cp:lastModifiedBy>Majoros Gergő</cp:lastModifiedBy>
  <cp:revision>1</cp:revision>
  <dcterms:created xsi:type="dcterms:W3CDTF">2022-02-11T07:30:31Z</dcterms:created>
  <dcterms:modified xsi:type="dcterms:W3CDTF">2022-02-11T07:30:57Z</dcterms:modified>
</cp:coreProperties>
</file>