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710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92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9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1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3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3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20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07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67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5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82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573E-F738-4B72-8307-4FF2923E82AA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F04E-4F65-4D93-B8C7-A3242FC220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9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423919" y="0"/>
            <a:ext cx="9312074" cy="11389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0000"/>
                </a:solidFill>
              </a:rPr>
              <a:t>Cím, kereső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423920" y="1138989"/>
            <a:ext cx="9312074" cy="33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Navigációs </a:t>
            </a:r>
            <a:r>
              <a:rPr lang="hu-HU" dirty="0" err="1" smtClean="0">
                <a:solidFill>
                  <a:schemeClr val="bg1"/>
                </a:solidFill>
              </a:rPr>
              <a:t>menű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423919" y="2229851"/>
            <a:ext cx="9312073" cy="1395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Video, képek 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423920" y="3625513"/>
            <a:ext cx="9312072" cy="2045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szöveg 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1423919" y="1485247"/>
            <a:ext cx="9312073" cy="766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cím </a:t>
            </a:r>
            <a:endParaRPr lang="hu-HU" dirty="0"/>
          </a:p>
        </p:txBody>
      </p:sp>
      <p:sp>
        <p:nvSpPr>
          <p:cNvPr id="2" name="Téglalap 1"/>
          <p:cNvSpPr/>
          <p:nvPr/>
        </p:nvSpPr>
        <p:spPr>
          <a:xfrm>
            <a:off x="1423918" y="5667632"/>
            <a:ext cx="9312073" cy="1252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747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129094" y="318781"/>
            <a:ext cx="5293453" cy="645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Kondiprojekt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129094" y="964734"/>
            <a:ext cx="5293453" cy="201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129094" y="1166070"/>
            <a:ext cx="5293453" cy="4697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4474241" y="1812023"/>
            <a:ext cx="2603157" cy="733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Video 640*480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3698789" y="2698383"/>
            <a:ext cx="17958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rgbClr val="C00000"/>
                </a:solidFill>
              </a:rPr>
              <a:t>Lorem</a:t>
            </a:r>
            <a:r>
              <a:rPr lang="en-US" sz="1050" b="1" dirty="0">
                <a:solidFill>
                  <a:srgbClr val="C00000"/>
                </a:solidFill>
              </a:rPr>
              <a:t> </a:t>
            </a:r>
            <a:r>
              <a:rPr lang="en-US" sz="1050" b="1" dirty="0" err="1">
                <a:solidFill>
                  <a:srgbClr val="C00000"/>
                </a:solidFill>
              </a:rPr>
              <a:t>Ipsum</a:t>
            </a:r>
            <a:r>
              <a:rPr lang="en-US" sz="1050" dirty="0">
                <a:solidFill>
                  <a:srgbClr val="C00000"/>
                </a:solidFill>
              </a:rPr>
              <a:t> is simply dummy text of the printing and typesetting industry. </a:t>
            </a:r>
            <a:r>
              <a:rPr lang="en-US" sz="1050" dirty="0" err="1">
                <a:solidFill>
                  <a:srgbClr val="C00000"/>
                </a:solidFill>
              </a:rPr>
              <a:t>Lorem</a:t>
            </a:r>
            <a:r>
              <a:rPr lang="en-US" sz="1050" dirty="0">
                <a:solidFill>
                  <a:srgbClr val="C00000"/>
                </a:solidFill>
              </a:rPr>
              <a:t> </a:t>
            </a:r>
            <a:r>
              <a:rPr lang="en-US" sz="1050" dirty="0" err="1">
                <a:solidFill>
                  <a:srgbClr val="C00000"/>
                </a:solidFill>
              </a:rPr>
              <a:t>Ipsum</a:t>
            </a:r>
            <a:r>
              <a:rPr lang="en-US" sz="1050" dirty="0">
                <a:solidFill>
                  <a:srgbClr val="C00000"/>
                </a:solidFill>
              </a:rPr>
              <a:t> has been the industry's standard dummy text ever since the 1500s</a:t>
            </a:r>
            <a:endParaRPr lang="hu-HU" sz="1050" dirty="0">
              <a:solidFill>
                <a:srgbClr val="C00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698789" y="3843552"/>
            <a:ext cx="1383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C00000"/>
                </a:solidFill>
              </a:rPr>
              <a:t>Lorem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 err="1">
                <a:solidFill>
                  <a:srgbClr val="C00000"/>
                </a:solidFill>
              </a:rPr>
              <a:t>Ipsum</a:t>
            </a:r>
            <a:r>
              <a:rPr lang="en-US" sz="1000" dirty="0">
                <a:solidFill>
                  <a:srgbClr val="C00000"/>
                </a:solidFill>
              </a:rPr>
              <a:t> is simply dummy text of the printing and typesetting industry. </a:t>
            </a:r>
            <a:r>
              <a:rPr lang="en-US" sz="1000" dirty="0" err="1">
                <a:solidFill>
                  <a:srgbClr val="C00000"/>
                </a:solidFill>
              </a:rPr>
              <a:t>Lorem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 err="1">
                <a:solidFill>
                  <a:srgbClr val="C00000"/>
                </a:solidFill>
              </a:rPr>
              <a:t>Ipsum</a:t>
            </a:r>
            <a:r>
              <a:rPr lang="en-US" sz="1000" dirty="0">
                <a:solidFill>
                  <a:srgbClr val="C00000"/>
                </a:solidFill>
              </a:rPr>
              <a:t> has been the industry's standard dummy text ever since the 1500s</a:t>
            </a:r>
            <a:endParaRPr lang="hu-HU" sz="1000" dirty="0">
              <a:solidFill>
                <a:srgbClr val="C00000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3129092" y="5284987"/>
            <a:ext cx="5293453" cy="578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0000"/>
                </a:solidFill>
              </a:rPr>
              <a:t>Balassagyarmat </a:t>
            </a:r>
          </a:p>
          <a:p>
            <a:pPr algn="ctr"/>
            <a:r>
              <a:rPr lang="hu-HU" dirty="0" err="1" smtClean="0">
                <a:solidFill>
                  <a:srgbClr val="FF0000"/>
                </a:solidFill>
              </a:rPr>
              <a:t>Rákózci</a:t>
            </a:r>
            <a:r>
              <a:rPr lang="hu-HU" dirty="0" smtClean="0">
                <a:solidFill>
                  <a:srgbClr val="FF0000"/>
                </a:solidFill>
              </a:rPr>
              <a:t> út 50 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3129092" y="964734"/>
            <a:ext cx="701503" cy="2013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smtClean="0"/>
              <a:t>Gyakorlat </a:t>
            </a:r>
            <a:endParaRPr lang="hu-HU" sz="900" dirty="0"/>
          </a:p>
        </p:txBody>
      </p:sp>
      <p:sp>
        <p:nvSpPr>
          <p:cNvPr id="12" name="Téglalap 11"/>
          <p:cNvSpPr/>
          <p:nvPr/>
        </p:nvSpPr>
        <p:spPr>
          <a:xfrm>
            <a:off x="3830595" y="964734"/>
            <a:ext cx="716691" cy="1930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smtClean="0"/>
              <a:t>Gyakorlat2 </a:t>
            </a:r>
            <a:endParaRPr lang="hu-HU" sz="900" dirty="0"/>
          </a:p>
        </p:txBody>
      </p:sp>
    </p:spTree>
    <p:extLst>
      <p:ext uri="{BB962C8B-B14F-4D97-AF65-F5344CB8AC3E}">
        <p14:creationId xmlns:p14="http://schemas.microsoft.com/office/powerpoint/2010/main" val="192011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</Words>
  <Application>Microsoft Office PowerPoint</Application>
  <PresentationFormat>Szélesvásznú</PresentationFormat>
  <Paragraphs>14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Majoros Gergő</dc:creator>
  <cp:lastModifiedBy>Majoros Gergő</cp:lastModifiedBy>
  <cp:revision>5</cp:revision>
  <dcterms:created xsi:type="dcterms:W3CDTF">2022-02-16T07:23:31Z</dcterms:created>
  <dcterms:modified xsi:type="dcterms:W3CDTF">2022-02-17T10:14:43Z</dcterms:modified>
</cp:coreProperties>
</file>