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96" r:id="rId3"/>
    <p:sldId id="259" r:id="rId4"/>
    <p:sldId id="261" r:id="rId5"/>
    <p:sldId id="262" r:id="rId6"/>
    <p:sldId id="263" r:id="rId7"/>
    <p:sldId id="272" r:id="rId8"/>
    <p:sldId id="297" r:id="rId9"/>
    <p:sldId id="264" r:id="rId10"/>
    <p:sldId id="298" r:id="rId11"/>
    <p:sldId id="276" r:id="rId12"/>
    <p:sldId id="302" r:id="rId13"/>
    <p:sldId id="275" r:id="rId14"/>
  </p:sldIdLst>
  <p:sldSz cx="9144000" cy="5143500" type="screen16x9"/>
  <p:notesSz cx="6858000" cy="9144000"/>
  <p:embeddedFontLst>
    <p:embeddedFont>
      <p:font typeface="Nunito Light" pitchFamily="2" charset="0"/>
      <p:regular r:id="rId16"/>
      <p:italic r:id="rId17"/>
    </p:embeddedFont>
    <p:embeddedFont>
      <p:font typeface="Open Sans" panose="020B0606030504020204" pitchFamily="34" charset="0"/>
      <p:regular r:id="rId18"/>
      <p:bold r:id="rId19"/>
      <p:italic r:id="rId20"/>
      <p:boldItalic r:id="rId21"/>
    </p:embeddedFont>
    <p:embeddedFont>
      <p:font typeface="Poppins" panose="00000500000000000000" pitchFamily="2" charset="0"/>
      <p:regular r:id="rId22"/>
      <p:bold r:id="rId23"/>
      <p:italic r:id="rId24"/>
      <p:boldItalic r:id="rId25"/>
    </p:embeddedFont>
    <p:embeddedFont>
      <p:font typeface="Poppins SemiBold" panose="00000700000000000000" pitchFamily="2"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74D6DB8-B099-4271-9454-42BD9A523320}">
          <p14:sldIdLst>
            <p14:sldId id="256"/>
          </p14:sldIdLst>
        </p14:section>
        <p14:section name="Untitled Section" id="{D7E0E162-01E7-4D35-9753-A14DF348DA8E}">
          <p14:sldIdLst>
            <p14:sldId id="296"/>
            <p14:sldId id="259"/>
            <p14:sldId id="261"/>
            <p14:sldId id="262"/>
            <p14:sldId id="263"/>
            <p14:sldId id="272"/>
            <p14:sldId id="297"/>
            <p14:sldId id="264"/>
            <p14:sldId id="298"/>
            <p14:sldId id="276"/>
            <p14:sldId id="30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D31DCC-753D-46B5-AC86-3FEE64448BF9}">
  <a:tblStyle styleId="{7FD31DCC-753D-46B5-AC86-3FEE64448B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CB6DB8-C52C-4EF3-87B3-67067A8B8B8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2830732b56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2830732b56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2830732b5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2830732b5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a:extLst>
            <a:ext uri="{FF2B5EF4-FFF2-40B4-BE49-F238E27FC236}">
              <a16:creationId xmlns:a16="http://schemas.microsoft.com/office/drawing/2014/main" id="{77E9E543-99DA-6473-6C41-596CFC20B4A9}"/>
            </a:ext>
          </a:extLst>
        </p:cNvPr>
        <p:cNvGrpSpPr/>
        <p:nvPr/>
      </p:nvGrpSpPr>
      <p:grpSpPr>
        <a:xfrm>
          <a:off x="0" y="0"/>
          <a:ext cx="0" cy="0"/>
          <a:chOff x="0" y="0"/>
          <a:chExt cx="0" cy="0"/>
        </a:xfrm>
      </p:grpSpPr>
      <p:sp>
        <p:nvSpPr>
          <p:cNvPr id="1273" name="Google Shape;1273;g2830732b56a_0_1:notes">
            <a:extLst>
              <a:ext uri="{FF2B5EF4-FFF2-40B4-BE49-F238E27FC236}">
                <a16:creationId xmlns:a16="http://schemas.microsoft.com/office/drawing/2014/main" id="{AD775BA4-DAA2-6F82-5938-717CFCD895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2830732b56a_0_1:notes">
            <a:extLst>
              <a:ext uri="{FF2B5EF4-FFF2-40B4-BE49-F238E27FC236}">
                <a16:creationId xmlns:a16="http://schemas.microsoft.com/office/drawing/2014/main" id="{FB052CD0-F7C8-8250-AEF6-3DDEDBC2EA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21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a:extLst>
            <a:ext uri="{FF2B5EF4-FFF2-40B4-BE49-F238E27FC236}">
              <a16:creationId xmlns:a16="http://schemas.microsoft.com/office/drawing/2014/main" id="{D546036C-7F91-6970-3D2E-302F50217C2F}"/>
            </a:ext>
          </a:extLst>
        </p:cNvPr>
        <p:cNvGrpSpPr/>
        <p:nvPr/>
      </p:nvGrpSpPr>
      <p:grpSpPr>
        <a:xfrm>
          <a:off x="0" y="0"/>
          <a:ext cx="0" cy="0"/>
          <a:chOff x="0" y="0"/>
          <a:chExt cx="0" cy="0"/>
        </a:xfrm>
      </p:grpSpPr>
      <p:sp>
        <p:nvSpPr>
          <p:cNvPr id="395" name="Google Shape;395;g282004873fe_0_38635:notes">
            <a:extLst>
              <a:ext uri="{FF2B5EF4-FFF2-40B4-BE49-F238E27FC236}">
                <a16:creationId xmlns:a16="http://schemas.microsoft.com/office/drawing/2014/main" id="{9868E732-57C7-2D97-AB68-1C4B892888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82004873fe_0_38635:notes">
            <a:extLst>
              <a:ext uri="{FF2B5EF4-FFF2-40B4-BE49-F238E27FC236}">
                <a16:creationId xmlns:a16="http://schemas.microsoft.com/office/drawing/2014/main" id="{BFE4E784-3C72-FA3A-F64F-5D50F3F7A4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47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a:extLst>
            <a:ext uri="{FF2B5EF4-FFF2-40B4-BE49-F238E27FC236}">
              <a16:creationId xmlns:a16="http://schemas.microsoft.com/office/drawing/2014/main" id="{055C10A1-16B6-04C0-671E-A7CC349908F9}"/>
            </a:ext>
          </a:extLst>
        </p:cNvPr>
        <p:cNvGrpSpPr/>
        <p:nvPr/>
      </p:nvGrpSpPr>
      <p:grpSpPr>
        <a:xfrm>
          <a:off x="0" y="0"/>
          <a:ext cx="0" cy="0"/>
          <a:chOff x="0" y="0"/>
          <a:chExt cx="0" cy="0"/>
        </a:xfrm>
      </p:grpSpPr>
      <p:sp>
        <p:nvSpPr>
          <p:cNvPr id="1134" name="Google Shape;1134;g216241d4a31_0_25:notes">
            <a:extLst>
              <a:ext uri="{FF2B5EF4-FFF2-40B4-BE49-F238E27FC236}">
                <a16:creationId xmlns:a16="http://schemas.microsoft.com/office/drawing/2014/main" id="{9ED40860-68AF-C148-FD39-63FAF0FC29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216241d4a31_0_25:notes">
            <a:extLst>
              <a:ext uri="{FF2B5EF4-FFF2-40B4-BE49-F238E27FC236}">
                <a16:creationId xmlns:a16="http://schemas.microsoft.com/office/drawing/2014/main" id="{1091C14E-BBDC-AA66-2F7D-A27CA5E754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50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a:extLst>
            <a:ext uri="{FF2B5EF4-FFF2-40B4-BE49-F238E27FC236}">
              <a16:creationId xmlns:a16="http://schemas.microsoft.com/office/drawing/2014/main" id="{8AC25F1C-95CA-C9E1-DC90-3B7AF0C88F0D}"/>
            </a:ext>
          </a:extLst>
        </p:cNvPr>
        <p:cNvGrpSpPr/>
        <p:nvPr/>
      </p:nvGrpSpPr>
      <p:grpSpPr>
        <a:xfrm>
          <a:off x="0" y="0"/>
          <a:ext cx="0" cy="0"/>
          <a:chOff x="0" y="0"/>
          <a:chExt cx="0" cy="0"/>
        </a:xfrm>
      </p:grpSpPr>
      <p:sp>
        <p:nvSpPr>
          <p:cNvPr id="842" name="Google Shape;842;g2830732b56a_0_53:notes">
            <a:extLst>
              <a:ext uri="{FF2B5EF4-FFF2-40B4-BE49-F238E27FC236}">
                <a16:creationId xmlns:a16="http://schemas.microsoft.com/office/drawing/2014/main" id="{BEAA65B9-01A1-3645-08BA-A669001671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2830732b56a_0_53:notes">
            <a:extLst>
              <a:ext uri="{FF2B5EF4-FFF2-40B4-BE49-F238E27FC236}">
                <a16:creationId xmlns:a16="http://schemas.microsoft.com/office/drawing/2014/main" id="{BC7E61C2-85ED-9132-3856-A203155B20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94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2830732b56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2830732b56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txBox="1">
            <a:spLocks noGrp="1"/>
          </p:cNvSpPr>
          <p:nvPr>
            <p:ph type="ctrTitle"/>
          </p:nvPr>
        </p:nvSpPr>
        <p:spPr>
          <a:xfrm>
            <a:off x="3377575" y="1347638"/>
            <a:ext cx="5053200" cy="1953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377575" y="3380063"/>
            <a:ext cx="5053200" cy="41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672096" y="-836686"/>
            <a:ext cx="5753220" cy="8259987"/>
            <a:chOff x="3672096" y="-836686"/>
            <a:chExt cx="5753220" cy="8259987"/>
          </a:xfrm>
        </p:grpSpPr>
        <p:sp>
          <p:nvSpPr>
            <p:cNvPr id="13" name="Google Shape;13;p2"/>
            <p:cNvSpPr/>
            <p:nvPr/>
          </p:nvSpPr>
          <p:spPr>
            <a:xfrm rot="4852068">
              <a:off x="7668695" y="-828660"/>
              <a:ext cx="1524140" cy="1769633"/>
            </a:xfrm>
            <a:custGeom>
              <a:avLst/>
              <a:gdLst/>
              <a:ahLst/>
              <a:cxnLst/>
              <a:rect l="l" t="t" r="r" b="b"/>
              <a:pathLst>
                <a:path w="26088" h="30290" extrusionOk="0">
                  <a:moveTo>
                    <a:pt x="310" y="0"/>
                  </a:moveTo>
                  <a:cubicBezTo>
                    <a:pt x="132" y="0"/>
                    <a:pt x="1" y="227"/>
                    <a:pt x="179" y="346"/>
                  </a:cubicBezTo>
                  <a:cubicBezTo>
                    <a:pt x="2679" y="1917"/>
                    <a:pt x="5108" y="3179"/>
                    <a:pt x="7275" y="5251"/>
                  </a:cubicBezTo>
                  <a:cubicBezTo>
                    <a:pt x="9276" y="7144"/>
                    <a:pt x="11002" y="9299"/>
                    <a:pt x="12538" y="11597"/>
                  </a:cubicBezTo>
                  <a:cubicBezTo>
                    <a:pt x="12371" y="12204"/>
                    <a:pt x="12193" y="12811"/>
                    <a:pt x="11835" y="13359"/>
                  </a:cubicBezTo>
                  <a:cubicBezTo>
                    <a:pt x="11776" y="13466"/>
                    <a:pt x="11681" y="13573"/>
                    <a:pt x="11609" y="13657"/>
                  </a:cubicBezTo>
                  <a:cubicBezTo>
                    <a:pt x="11466" y="13633"/>
                    <a:pt x="11311" y="13621"/>
                    <a:pt x="11169" y="13621"/>
                  </a:cubicBezTo>
                  <a:cubicBezTo>
                    <a:pt x="9918" y="13621"/>
                    <a:pt x="8811" y="14764"/>
                    <a:pt x="8621" y="15978"/>
                  </a:cubicBezTo>
                  <a:cubicBezTo>
                    <a:pt x="8585" y="16217"/>
                    <a:pt x="8692" y="16455"/>
                    <a:pt x="8954" y="16455"/>
                  </a:cubicBezTo>
                  <a:lnTo>
                    <a:pt x="9097" y="16455"/>
                  </a:lnTo>
                  <a:cubicBezTo>
                    <a:pt x="9990" y="16455"/>
                    <a:pt x="10895" y="16264"/>
                    <a:pt x="11681" y="15812"/>
                  </a:cubicBezTo>
                  <a:cubicBezTo>
                    <a:pt x="12216" y="15514"/>
                    <a:pt x="12847" y="14919"/>
                    <a:pt x="12526" y="14252"/>
                  </a:cubicBezTo>
                  <a:cubicBezTo>
                    <a:pt x="12443" y="14073"/>
                    <a:pt x="12324" y="13943"/>
                    <a:pt x="12193" y="13871"/>
                  </a:cubicBezTo>
                  <a:cubicBezTo>
                    <a:pt x="12550" y="13359"/>
                    <a:pt x="12800" y="12752"/>
                    <a:pt x="12907" y="12157"/>
                  </a:cubicBezTo>
                  <a:cubicBezTo>
                    <a:pt x="13347" y="12835"/>
                    <a:pt x="13764" y="13526"/>
                    <a:pt x="14181" y="14228"/>
                  </a:cubicBezTo>
                  <a:cubicBezTo>
                    <a:pt x="13919" y="14681"/>
                    <a:pt x="13693" y="15181"/>
                    <a:pt x="13395" y="15621"/>
                  </a:cubicBezTo>
                  <a:cubicBezTo>
                    <a:pt x="13312" y="15740"/>
                    <a:pt x="13216" y="15871"/>
                    <a:pt x="13133" y="15990"/>
                  </a:cubicBezTo>
                  <a:lnTo>
                    <a:pt x="13050" y="15990"/>
                  </a:lnTo>
                  <a:cubicBezTo>
                    <a:pt x="12574" y="15990"/>
                    <a:pt x="12133" y="16443"/>
                    <a:pt x="11859" y="16764"/>
                  </a:cubicBezTo>
                  <a:cubicBezTo>
                    <a:pt x="11431" y="17300"/>
                    <a:pt x="11169" y="18014"/>
                    <a:pt x="10549" y="18395"/>
                  </a:cubicBezTo>
                  <a:cubicBezTo>
                    <a:pt x="10335" y="18526"/>
                    <a:pt x="10288" y="18896"/>
                    <a:pt x="10538" y="19026"/>
                  </a:cubicBezTo>
                  <a:cubicBezTo>
                    <a:pt x="10907" y="19229"/>
                    <a:pt x="11300" y="19312"/>
                    <a:pt x="11704" y="19312"/>
                  </a:cubicBezTo>
                  <a:cubicBezTo>
                    <a:pt x="12157" y="19312"/>
                    <a:pt x="12609" y="19181"/>
                    <a:pt x="12990" y="18884"/>
                  </a:cubicBezTo>
                  <a:cubicBezTo>
                    <a:pt x="13740" y="18336"/>
                    <a:pt x="14086" y="17336"/>
                    <a:pt x="13788" y="16455"/>
                  </a:cubicBezTo>
                  <a:cubicBezTo>
                    <a:pt x="13752" y="16383"/>
                    <a:pt x="13681" y="16336"/>
                    <a:pt x="13609" y="16336"/>
                  </a:cubicBezTo>
                  <a:cubicBezTo>
                    <a:pt x="13609" y="16324"/>
                    <a:pt x="13586" y="16312"/>
                    <a:pt x="13574" y="16276"/>
                  </a:cubicBezTo>
                  <a:cubicBezTo>
                    <a:pt x="13645" y="16157"/>
                    <a:pt x="13740" y="16038"/>
                    <a:pt x="13800" y="15919"/>
                  </a:cubicBezTo>
                  <a:cubicBezTo>
                    <a:pt x="14038" y="15550"/>
                    <a:pt x="14276" y="15133"/>
                    <a:pt x="14431" y="14705"/>
                  </a:cubicBezTo>
                  <a:cubicBezTo>
                    <a:pt x="15074" y="15800"/>
                    <a:pt x="15681" y="16931"/>
                    <a:pt x="16276" y="18050"/>
                  </a:cubicBezTo>
                  <a:cubicBezTo>
                    <a:pt x="16086" y="18431"/>
                    <a:pt x="15919" y="18836"/>
                    <a:pt x="15717" y="19205"/>
                  </a:cubicBezTo>
                  <a:cubicBezTo>
                    <a:pt x="15538" y="19134"/>
                    <a:pt x="15348" y="19086"/>
                    <a:pt x="15133" y="19086"/>
                  </a:cubicBezTo>
                  <a:cubicBezTo>
                    <a:pt x="14883" y="19086"/>
                    <a:pt x="14610" y="19146"/>
                    <a:pt x="14395" y="19288"/>
                  </a:cubicBezTo>
                  <a:cubicBezTo>
                    <a:pt x="14300" y="19312"/>
                    <a:pt x="14217" y="19348"/>
                    <a:pt x="14109" y="19384"/>
                  </a:cubicBezTo>
                  <a:cubicBezTo>
                    <a:pt x="13205" y="19824"/>
                    <a:pt x="12907" y="20860"/>
                    <a:pt x="12264" y="21551"/>
                  </a:cubicBezTo>
                  <a:cubicBezTo>
                    <a:pt x="12133" y="21693"/>
                    <a:pt x="12097" y="21967"/>
                    <a:pt x="12312" y="22086"/>
                  </a:cubicBezTo>
                  <a:cubicBezTo>
                    <a:pt x="12788" y="22336"/>
                    <a:pt x="13288" y="22467"/>
                    <a:pt x="13812" y="22467"/>
                  </a:cubicBezTo>
                  <a:cubicBezTo>
                    <a:pt x="14229" y="22467"/>
                    <a:pt x="14657" y="22384"/>
                    <a:pt x="15062" y="22182"/>
                  </a:cubicBezTo>
                  <a:cubicBezTo>
                    <a:pt x="15883" y="21801"/>
                    <a:pt x="16657" y="20920"/>
                    <a:pt x="16372" y="19955"/>
                  </a:cubicBezTo>
                  <a:cubicBezTo>
                    <a:pt x="16324" y="19824"/>
                    <a:pt x="16264" y="19681"/>
                    <a:pt x="16193" y="19586"/>
                  </a:cubicBezTo>
                  <a:cubicBezTo>
                    <a:pt x="16372" y="19265"/>
                    <a:pt x="16503" y="18955"/>
                    <a:pt x="16610" y="18657"/>
                  </a:cubicBezTo>
                  <a:cubicBezTo>
                    <a:pt x="17229" y="19848"/>
                    <a:pt x="17860" y="21027"/>
                    <a:pt x="18515" y="22205"/>
                  </a:cubicBezTo>
                  <a:cubicBezTo>
                    <a:pt x="18265" y="22753"/>
                    <a:pt x="18205" y="23420"/>
                    <a:pt x="18027" y="23991"/>
                  </a:cubicBezTo>
                  <a:cubicBezTo>
                    <a:pt x="17967" y="24170"/>
                    <a:pt x="17908" y="24349"/>
                    <a:pt x="17824" y="24515"/>
                  </a:cubicBezTo>
                  <a:cubicBezTo>
                    <a:pt x="17693" y="24468"/>
                    <a:pt x="17550" y="24456"/>
                    <a:pt x="17384" y="24456"/>
                  </a:cubicBezTo>
                  <a:cubicBezTo>
                    <a:pt x="17038" y="24456"/>
                    <a:pt x="16693" y="24551"/>
                    <a:pt x="16431" y="24730"/>
                  </a:cubicBezTo>
                  <a:cubicBezTo>
                    <a:pt x="15324" y="25480"/>
                    <a:pt x="15193" y="27170"/>
                    <a:pt x="15241" y="28385"/>
                  </a:cubicBezTo>
                  <a:cubicBezTo>
                    <a:pt x="15241" y="28563"/>
                    <a:pt x="15372" y="28754"/>
                    <a:pt x="15562" y="28754"/>
                  </a:cubicBezTo>
                  <a:lnTo>
                    <a:pt x="15598" y="28754"/>
                  </a:lnTo>
                  <a:cubicBezTo>
                    <a:pt x="16526" y="28682"/>
                    <a:pt x="17324" y="28278"/>
                    <a:pt x="17919" y="27563"/>
                  </a:cubicBezTo>
                  <a:cubicBezTo>
                    <a:pt x="18336" y="27051"/>
                    <a:pt x="18931" y="25956"/>
                    <a:pt x="18586" y="25265"/>
                  </a:cubicBezTo>
                  <a:lnTo>
                    <a:pt x="18586" y="25230"/>
                  </a:lnTo>
                  <a:cubicBezTo>
                    <a:pt x="18527" y="25063"/>
                    <a:pt x="18455" y="24944"/>
                    <a:pt x="18348" y="24825"/>
                  </a:cubicBezTo>
                  <a:cubicBezTo>
                    <a:pt x="18443" y="24610"/>
                    <a:pt x="18515" y="24396"/>
                    <a:pt x="18586" y="24182"/>
                  </a:cubicBezTo>
                  <a:cubicBezTo>
                    <a:pt x="18717" y="23801"/>
                    <a:pt x="18860" y="23348"/>
                    <a:pt x="18931" y="22920"/>
                  </a:cubicBezTo>
                  <a:cubicBezTo>
                    <a:pt x="19455" y="23837"/>
                    <a:pt x="20003" y="24765"/>
                    <a:pt x="20586" y="25658"/>
                  </a:cubicBezTo>
                  <a:cubicBezTo>
                    <a:pt x="20479" y="25742"/>
                    <a:pt x="20408" y="25884"/>
                    <a:pt x="20360" y="26027"/>
                  </a:cubicBezTo>
                  <a:cubicBezTo>
                    <a:pt x="20051" y="27349"/>
                    <a:pt x="21003" y="28992"/>
                    <a:pt x="21991" y="29754"/>
                  </a:cubicBezTo>
                  <a:cubicBezTo>
                    <a:pt x="22241" y="29933"/>
                    <a:pt x="22682" y="30290"/>
                    <a:pt x="23051" y="30290"/>
                  </a:cubicBezTo>
                  <a:cubicBezTo>
                    <a:pt x="23158" y="30290"/>
                    <a:pt x="23265" y="30254"/>
                    <a:pt x="23349" y="30183"/>
                  </a:cubicBezTo>
                  <a:cubicBezTo>
                    <a:pt x="23694" y="29885"/>
                    <a:pt x="23563" y="29063"/>
                    <a:pt x="23468" y="28682"/>
                  </a:cubicBezTo>
                  <a:cubicBezTo>
                    <a:pt x="23265" y="27611"/>
                    <a:pt x="22503" y="26456"/>
                    <a:pt x="21444" y="26027"/>
                  </a:cubicBezTo>
                  <a:cubicBezTo>
                    <a:pt x="21337" y="25861"/>
                    <a:pt x="21217" y="25718"/>
                    <a:pt x="21087" y="25646"/>
                  </a:cubicBezTo>
                  <a:cubicBezTo>
                    <a:pt x="21051" y="25611"/>
                    <a:pt x="21015" y="25599"/>
                    <a:pt x="20967" y="25599"/>
                  </a:cubicBezTo>
                  <a:cubicBezTo>
                    <a:pt x="20455" y="24777"/>
                    <a:pt x="19955" y="23944"/>
                    <a:pt x="19503" y="23098"/>
                  </a:cubicBezTo>
                  <a:lnTo>
                    <a:pt x="19503" y="23098"/>
                  </a:lnTo>
                  <a:cubicBezTo>
                    <a:pt x="19765" y="23229"/>
                    <a:pt x="20051" y="23348"/>
                    <a:pt x="20301" y="23456"/>
                  </a:cubicBezTo>
                  <a:cubicBezTo>
                    <a:pt x="20789" y="23658"/>
                    <a:pt x="21265" y="23789"/>
                    <a:pt x="21777" y="23896"/>
                  </a:cubicBezTo>
                  <a:cubicBezTo>
                    <a:pt x="21777" y="23991"/>
                    <a:pt x="21777" y="24063"/>
                    <a:pt x="21789" y="24170"/>
                  </a:cubicBezTo>
                  <a:cubicBezTo>
                    <a:pt x="21908" y="25015"/>
                    <a:pt x="22587" y="25265"/>
                    <a:pt x="23384" y="25265"/>
                  </a:cubicBezTo>
                  <a:cubicBezTo>
                    <a:pt x="24265" y="25265"/>
                    <a:pt x="25254" y="24956"/>
                    <a:pt x="25789" y="24765"/>
                  </a:cubicBezTo>
                  <a:cubicBezTo>
                    <a:pt x="25909" y="24718"/>
                    <a:pt x="26016" y="24622"/>
                    <a:pt x="26016" y="24491"/>
                  </a:cubicBezTo>
                  <a:cubicBezTo>
                    <a:pt x="26087" y="23313"/>
                    <a:pt x="24801" y="22777"/>
                    <a:pt x="23825" y="22634"/>
                  </a:cubicBezTo>
                  <a:cubicBezTo>
                    <a:pt x="23706" y="22622"/>
                    <a:pt x="23563" y="22598"/>
                    <a:pt x="23408" y="22598"/>
                  </a:cubicBezTo>
                  <a:cubicBezTo>
                    <a:pt x="22730" y="22598"/>
                    <a:pt x="21849" y="22825"/>
                    <a:pt x="21860" y="23491"/>
                  </a:cubicBezTo>
                  <a:cubicBezTo>
                    <a:pt x="21849" y="23527"/>
                    <a:pt x="21837" y="23539"/>
                    <a:pt x="21837" y="23575"/>
                  </a:cubicBezTo>
                  <a:cubicBezTo>
                    <a:pt x="21372" y="23408"/>
                    <a:pt x="20896" y="23229"/>
                    <a:pt x="20455" y="23039"/>
                  </a:cubicBezTo>
                  <a:cubicBezTo>
                    <a:pt x="19979" y="22825"/>
                    <a:pt x="19539" y="22503"/>
                    <a:pt x="19051" y="22301"/>
                  </a:cubicBezTo>
                  <a:cubicBezTo>
                    <a:pt x="18289" y="20896"/>
                    <a:pt x="17562" y="19443"/>
                    <a:pt x="16824" y="18014"/>
                  </a:cubicBezTo>
                  <a:lnTo>
                    <a:pt x="16824" y="18014"/>
                  </a:lnTo>
                  <a:cubicBezTo>
                    <a:pt x="17658" y="18241"/>
                    <a:pt x="18562" y="18419"/>
                    <a:pt x="19443" y="18491"/>
                  </a:cubicBezTo>
                  <a:cubicBezTo>
                    <a:pt x="19586" y="19193"/>
                    <a:pt x="20336" y="19598"/>
                    <a:pt x="20967" y="19717"/>
                  </a:cubicBezTo>
                  <a:cubicBezTo>
                    <a:pt x="21182" y="19765"/>
                    <a:pt x="21384" y="19777"/>
                    <a:pt x="21610" y="19777"/>
                  </a:cubicBezTo>
                  <a:cubicBezTo>
                    <a:pt x="21741" y="19777"/>
                    <a:pt x="21896" y="19765"/>
                    <a:pt x="22027" y="19741"/>
                  </a:cubicBezTo>
                  <a:cubicBezTo>
                    <a:pt x="22694" y="19669"/>
                    <a:pt x="23313" y="19253"/>
                    <a:pt x="23968" y="19205"/>
                  </a:cubicBezTo>
                  <a:cubicBezTo>
                    <a:pt x="24289" y="19193"/>
                    <a:pt x="24396" y="18836"/>
                    <a:pt x="24158" y="18610"/>
                  </a:cubicBezTo>
                  <a:cubicBezTo>
                    <a:pt x="23265" y="17860"/>
                    <a:pt x="22158" y="16764"/>
                    <a:pt x="20920" y="16633"/>
                  </a:cubicBezTo>
                  <a:cubicBezTo>
                    <a:pt x="20860" y="16633"/>
                    <a:pt x="20789" y="16621"/>
                    <a:pt x="20729" y="16621"/>
                  </a:cubicBezTo>
                  <a:cubicBezTo>
                    <a:pt x="19944" y="16621"/>
                    <a:pt x="19265" y="17110"/>
                    <a:pt x="19217" y="17872"/>
                  </a:cubicBezTo>
                  <a:cubicBezTo>
                    <a:pt x="18336" y="17681"/>
                    <a:pt x="17396" y="17574"/>
                    <a:pt x="16562" y="17514"/>
                  </a:cubicBezTo>
                  <a:cubicBezTo>
                    <a:pt x="15991" y="16383"/>
                    <a:pt x="15395" y="15264"/>
                    <a:pt x="14752" y="14145"/>
                  </a:cubicBezTo>
                  <a:lnTo>
                    <a:pt x="14752" y="14145"/>
                  </a:lnTo>
                  <a:cubicBezTo>
                    <a:pt x="15300" y="14240"/>
                    <a:pt x="15860" y="14288"/>
                    <a:pt x="16419" y="14288"/>
                  </a:cubicBezTo>
                  <a:cubicBezTo>
                    <a:pt x="16622" y="14288"/>
                    <a:pt x="16824" y="14288"/>
                    <a:pt x="17026" y="14264"/>
                  </a:cubicBezTo>
                  <a:cubicBezTo>
                    <a:pt x="17038" y="14312"/>
                    <a:pt x="17038" y="14359"/>
                    <a:pt x="17074" y="14407"/>
                  </a:cubicBezTo>
                  <a:cubicBezTo>
                    <a:pt x="17348" y="15121"/>
                    <a:pt x="18074" y="15383"/>
                    <a:pt x="18836" y="15383"/>
                  </a:cubicBezTo>
                  <a:cubicBezTo>
                    <a:pt x="19753" y="15383"/>
                    <a:pt x="20765" y="15014"/>
                    <a:pt x="21277" y="14550"/>
                  </a:cubicBezTo>
                  <a:cubicBezTo>
                    <a:pt x="21360" y="14478"/>
                    <a:pt x="21396" y="14359"/>
                    <a:pt x="21372" y="14252"/>
                  </a:cubicBezTo>
                  <a:cubicBezTo>
                    <a:pt x="21241" y="13812"/>
                    <a:pt x="20610" y="13585"/>
                    <a:pt x="20241" y="13359"/>
                  </a:cubicBezTo>
                  <a:cubicBezTo>
                    <a:pt x="19717" y="13061"/>
                    <a:pt x="19170" y="12811"/>
                    <a:pt x="18539" y="12800"/>
                  </a:cubicBezTo>
                  <a:cubicBezTo>
                    <a:pt x="18169" y="12800"/>
                    <a:pt x="16896" y="13240"/>
                    <a:pt x="16967" y="13776"/>
                  </a:cubicBezTo>
                  <a:cubicBezTo>
                    <a:pt x="16098" y="13704"/>
                    <a:pt x="15241" y="13645"/>
                    <a:pt x="14395" y="13573"/>
                  </a:cubicBezTo>
                  <a:cubicBezTo>
                    <a:pt x="13943" y="12800"/>
                    <a:pt x="13467" y="12038"/>
                    <a:pt x="12966" y="11276"/>
                  </a:cubicBezTo>
                  <a:lnTo>
                    <a:pt x="12966" y="11276"/>
                  </a:lnTo>
                  <a:cubicBezTo>
                    <a:pt x="13109" y="11287"/>
                    <a:pt x="13264" y="11287"/>
                    <a:pt x="13419" y="11287"/>
                  </a:cubicBezTo>
                  <a:cubicBezTo>
                    <a:pt x="13990" y="11287"/>
                    <a:pt x="14598" y="11228"/>
                    <a:pt x="15145" y="11109"/>
                  </a:cubicBezTo>
                  <a:cubicBezTo>
                    <a:pt x="15181" y="11252"/>
                    <a:pt x="15252" y="11395"/>
                    <a:pt x="15372" y="11514"/>
                  </a:cubicBezTo>
                  <a:cubicBezTo>
                    <a:pt x="15764" y="11918"/>
                    <a:pt x="16264" y="12085"/>
                    <a:pt x="16824" y="12085"/>
                  </a:cubicBezTo>
                  <a:cubicBezTo>
                    <a:pt x="17955" y="12085"/>
                    <a:pt x="19265" y="11395"/>
                    <a:pt x="20003" y="10871"/>
                  </a:cubicBezTo>
                  <a:cubicBezTo>
                    <a:pt x="20194" y="10740"/>
                    <a:pt x="20289" y="10394"/>
                    <a:pt x="20015" y="10275"/>
                  </a:cubicBezTo>
                  <a:cubicBezTo>
                    <a:pt x="19015" y="9799"/>
                    <a:pt x="17896" y="9263"/>
                    <a:pt x="16741" y="9263"/>
                  </a:cubicBezTo>
                  <a:cubicBezTo>
                    <a:pt x="16610" y="9263"/>
                    <a:pt x="16491" y="9263"/>
                    <a:pt x="16360" y="9287"/>
                  </a:cubicBezTo>
                  <a:cubicBezTo>
                    <a:pt x="15657" y="9359"/>
                    <a:pt x="14883" y="9894"/>
                    <a:pt x="15014" y="10597"/>
                  </a:cubicBezTo>
                  <a:cubicBezTo>
                    <a:pt x="14871" y="10609"/>
                    <a:pt x="14705" y="10621"/>
                    <a:pt x="14550" y="10656"/>
                  </a:cubicBezTo>
                  <a:cubicBezTo>
                    <a:pt x="13955" y="10728"/>
                    <a:pt x="13336" y="10752"/>
                    <a:pt x="12752" y="10918"/>
                  </a:cubicBezTo>
                  <a:lnTo>
                    <a:pt x="12740" y="10930"/>
                  </a:lnTo>
                  <a:cubicBezTo>
                    <a:pt x="11157" y="8609"/>
                    <a:pt x="9371" y="6406"/>
                    <a:pt x="7311" y="4501"/>
                  </a:cubicBezTo>
                  <a:cubicBezTo>
                    <a:pt x="5346" y="2703"/>
                    <a:pt x="2929" y="739"/>
                    <a:pt x="322" y="12"/>
                  </a:cubicBezTo>
                  <a:cubicBezTo>
                    <a:pt x="346" y="0"/>
                    <a:pt x="334"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7659371">
              <a:off x="4277498" y="4279628"/>
              <a:ext cx="2414860" cy="2716168"/>
            </a:xfrm>
            <a:custGeom>
              <a:avLst/>
              <a:gdLst/>
              <a:ahLst/>
              <a:cxnLst/>
              <a:rect l="l" t="t" r="r" b="b"/>
              <a:pathLst>
                <a:path w="12622" h="13813" extrusionOk="0">
                  <a:moveTo>
                    <a:pt x="9705" y="1"/>
                  </a:moveTo>
                  <a:cubicBezTo>
                    <a:pt x="8847" y="1"/>
                    <a:pt x="8347" y="406"/>
                    <a:pt x="7681" y="965"/>
                  </a:cubicBezTo>
                  <a:cubicBezTo>
                    <a:pt x="5776" y="2573"/>
                    <a:pt x="3882" y="4061"/>
                    <a:pt x="2430" y="6121"/>
                  </a:cubicBezTo>
                  <a:cubicBezTo>
                    <a:pt x="1620" y="7264"/>
                    <a:pt x="953" y="8502"/>
                    <a:pt x="525" y="9824"/>
                  </a:cubicBezTo>
                  <a:cubicBezTo>
                    <a:pt x="180" y="10883"/>
                    <a:pt x="1" y="12145"/>
                    <a:pt x="703" y="12991"/>
                  </a:cubicBezTo>
                  <a:cubicBezTo>
                    <a:pt x="1168" y="13550"/>
                    <a:pt x="1906" y="13812"/>
                    <a:pt x="2620" y="13812"/>
                  </a:cubicBezTo>
                  <a:lnTo>
                    <a:pt x="2751" y="13812"/>
                  </a:lnTo>
                  <a:cubicBezTo>
                    <a:pt x="3513" y="13788"/>
                    <a:pt x="4240" y="13503"/>
                    <a:pt x="4942" y="13169"/>
                  </a:cubicBezTo>
                  <a:cubicBezTo>
                    <a:pt x="6764" y="12336"/>
                    <a:pt x="8466" y="11240"/>
                    <a:pt x="9824" y="9776"/>
                  </a:cubicBezTo>
                  <a:cubicBezTo>
                    <a:pt x="11181" y="8323"/>
                    <a:pt x="12193" y="6490"/>
                    <a:pt x="12491" y="4525"/>
                  </a:cubicBezTo>
                  <a:cubicBezTo>
                    <a:pt x="12622" y="3680"/>
                    <a:pt x="12622" y="2799"/>
                    <a:pt x="12336" y="1977"/>
                  </a:cubicBezTo>
                  <a:cubicBezTo>
                    <a:pt x="11967" y="894"/>
                    <a:pt x="11086" y="108"/>
                    <a:pt x="9931" y="13"/>
                  </a:cubicBezTo>
                  <a:cubicBezTo>
                    <a:pt x="9871" y="1"/>
                    <a:pt x="9776" y="1"/>
                    <a:pt x="9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
        <p:cNvGrpSpPr/>
        <p:nvPr/>
      </p:nvGrpSpPr>
      <p:grpSpPr>
        <a:xfrm>
          <a:off x="0" y="0"/>
          <a:ext cx="0" cy="0"/>
          <a:chOff x="0" y="0"/>
          <a:chExt cx="0" cy="0"/>
        </a:xfrm>
      </p:grpSpPr>
      <p:sp>
        <p:nvSpPr>
          <p:cNvPr id="100" name="Google Shape;100;p14"/>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1" name="Google Shape;10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4"/>
          <p:cNvGrpSpPr/>
          <p:nvPr/>
        </p:nvGrpSpPr>
        <p:grpSpPr>
          <a:xfrm>
            <a:off x="-3" y="-356424"/>
            <a:ext cx="10295171" cy="5723603"/>
            <a:chOff x="-3" y="-356424"/>
            <a:chExt cx="10295171" cy="5723603"/>
          </a:xfrm>
        </p:grpSpPr>
        <p:sp>
          <p:nvSpPr>
            <p:cNvPr id="103" name="Google Shape;103;p14"/>
            <p:cNvSpPr/>
            <p:nvPr/>
          </p:nvSpPr>
          <p:spPr>
            <a:xfrm rot="10396062" flipH="1">
              <a:off x="8514862" y="3538079"/>
              <a:ext cx="1684335" cy="1736358"/>
            </a:xfrm>
            <a:custGeom>
              <a:avLst/>
              <a:gdLst/>
              <a:ahLst/>
              <a:cxnLst/>
              <a:rect l="l" t="t" r="r" b="b"/>
              <a:pathLst>
                <a:path w="13825" h="14252" extrusionOk="0">
                  <a:moveTo>
                    <a:pt x="7478" y="0"/>
                  </a:moveTo>
                  <a:cubicBezTo>
                    <a:pt x="5466" y="0"/>
                    <a:pt x="3537" y="667"/>
                    <a:pt x="2013" y="2334"/>
                  </a:cubicBezTo>
                  <a:cubicBezTo>
                    <a:pt x="1096" y="3346"/>
                    <a:pt x="1" y="5287"/>
                    <a:pt x="1573" y="6299"/>
                  </a:cubicBezTo>
                  <a:cubicBezTo>
                    <a:pt x="1846" y="6477"/>
                    <a:pt x="2168" y="6561"/>
                    <a:pt x="2477" y="6561"/>
                  </a:cubicBezTo>
                  <a:cubicBezTo>
                    <a:pt x="1811" y="7525"/>
                    <a:pt x="1227" y="8537"/>
                    <a:pt x="1001" y="9751"/>
                  </a:cubicBezTo>
                  <a:cubicBezTo>
                    <a:pt x="775" y="10966"/>
                    <a:pt x="656" y="12811"/>
                    <a:pt x="1668" y="13752"/>
                  </a:cubicBezTo>
                  <a:cubicBezTo>
                    <a:pt x="2037" y="14097"/>
                    <a:pt x="2430" y="14252"/>
                    <a:pt x="2787" y="14252"/>
                  </a:cubicBezTo>
                  <a:cubicBezTo>
                    <a:pt x="4120" y="14252"/>
                    <a:pt x="5347" y="12264"/>
                    <a:pt x="6133" y="10656"/>
                  </a:cubicBezTo>
                  <a:cubicBezTo>
                    <a:pt x="6347" y="11097"/>
                    <a:pt x="6704" y="11430"/>
                    <a:pt x="7228" y="11430"/>
                  </a:cubicBezTo>
                  <a:cubicBezTo>
                    <a:pt x="7359" y="11430"/>
                    <a:pt x="7490" y="11406"/>
                    <a:pt x="7657" y="11347"/>
                  </a:cubicBezTo>
                  <a:cubicBezTo>
                    <a:pt x="9252" y="10883"/>
                    <a:pt x="9966" y="8644"/>
                    <a:pt x="10586" y="7323"/>
                  </a:cubicBezTo>
                  <a:cubicBezTo>
                    <a:pt x="11395" y="5608"/>
                    <a:pt x="12860" y="4346"/>
                    <a:pt x="13645" y="2620"/>
                  </a:cubicBezTo>
                  <a:cubicBezTo>
                    <a:pt x="13824" y="2239"/>
                    <a:pt x="13574" y="1965"/>
                    <a:pt x="13264" y="1881"/>
                  </a:cubicBezTo>
                  <a:cubicBezTo>
                    <a:pt x="13264" y="1739"/>
                    <a:pt x="13193" y="1584"/>
                    <a:pt x="13014" y="1489"/>
                  </a:cubicBezTo>
                  <a:cubicBezTo>
                    <a:pt x="11288" y="572"/>
                    <a:pt x="9347" y="0"/>
                    <a:pt x="7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6261031">
              <a:off x="212086" y="-300374"/>
              <a:ext cx="1146983" cy="1328324"/>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122"/>
        <p:cNvGrpSpPr/>
        <p:nvPr/>
      </p:nvGrpSpPr>
      <p:grpSpPr>
        <a:xfrm>
          <a:off x="0" y="0"/>
          <a:ext cx="0" cy="0"/>
          <a:chOff x="0" y="0"/>
          <a:chExt cx="0" cy="0"/>
        </a:xfrm>
      </p:grpSpPr>
      <p:sp>
        <p:nvSpPr>
          <p:cNvPr id="123" name="Google Shape;123;p16"/>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4" name="Google Shape;12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6"/>
          <p:cNvSpPr txBox="1">
            <a:spLocks noGrp="1"/>
          </p:cNvSpPr>
          <p:nvPr>
            <p:ph type="body" idx="1"/>
          </p:nvPr>
        </p:nvSpPr>
        <p:spPr>
          <a:xfrm>
            <a:off x="720000" y="1215751"/>
            <a:ext cx="7704000" cy="940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6"/>
        <p:cNvGrpSpPr/>
        <p:nvPr/>
      </p:nvGrpSpPr>
      <p:grpSpPr>
        <a:xfrm>
          <a:off x="0" y="0"/>
          <a:ext cx="0" cy="0"/>
          <a:chOff x="0" y="0"/>
          <a:chExt cx="0" cy="0"/>
        </a:xfrm>
      </p:grpSpPr>
      <p:sp>
        <p:nvSpPr>
          <p:cNvPr id="127" name="Google Shape;127;p17"/>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8" name="Google Shape;12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7"/>
          <p:cNvSpPr txBox="1">
            <a:spLocks noGrp="1"/>
          </p:cNvSpPr>
          <p:nvPr>
            <p:ph type="subTitle" idx="1"/>
          </p:nvPr>
        </p:nvSpPr>
        <p:spPr>
          <a:xfrm>
            <a:off x="3972188" y="1416173"/>
            <a:ext cx="43239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subTitle" idx="2"/>
          </p:nvPr>
        </p:nvSpPr>
        <p:spPr>
          <a:xfrm>
            <a:off x="3972188" y="2536885"/>
            <a:ext cx="43239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7"/>
          <p:cNvSpPr txBox="1">
            <a:spLocks noGrp="1"/>
          </p:cNvSpPr>
          <p:nvPr>
            <p:ph type="subTitle" idx="3"/>
          </p:nvPr>
        </p:nvSpPr>
        <p:spPr>
          <a:xfrm>
            <a:off x="3972188" y="3657598"/>
            <a:ext cx="43239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subTitle" idx="4"/>
          </p:nvPr>
        </p:nvSpPr>
        <p:spPr>
          <a:xfrm>
            <a:off x="1695713" y="1416173"/>
            <a:ext cx="20010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3" name="Google Shape;133;p17"/>
          <p:cNvSpPr txBox="1">
            <a:spLocks noGrp="1"/>
          </p:cNvSpPr>
          <p:nvPr>
            <p:ph type="subTitle" idx="5"/>
          </p:nvPr>
        </p:nvSpPr>
        <p:spPr>
          <a:xfrm>
            <a:off x="1695713" y="2536885"/>
            <a:ext cx="20010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4" name="Google Shape;134;p17"/>
          <p:cNvSpPr txBox="1">
            <a:spLocks noGrp="1"/>
          </p:cNvSpPr>
          <p:nvPr>
            <p:ph type="subTitle" idx="6"/>
          </p:nvPr>
        </p:nvSpPr>
        <p:spPr>
          <a:xfrm>
            <a:off x="1695713" y="3657598"/>
            <a:ext cx="20010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5"/>
        <p:cNvGrpSpPr/>
        <p:nvPr/>
      </p:nvGrpSpPr>
      <p:grpSpPr>
        <a:xfrm>
          <a:off x="0" y="0"/>
          <a:ext cx="0" cy="0"/>
          <a:chOff x="0" y="0"/>
          <a:chExt cx="0" cy="0"/>
        </a:xfrm>
      </p:grpSpPr>
      <p:sp>
        <p:nvSpPr>
          <p:cNvPr id="136" name="Google Shape;136;p18"/>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7" name="Google Shape;13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18"/>
          <p:cNvSpPr txBox="1">
            <a:spLocks noGrp="1"/>
          </p:cNvSpPr>
          <p:nvPr>
            <p:ph type="subTitle" idx="1"/>
          </p:nvPr>
        </p:nvSpPr>
        <p:spPr>
          <a:xfrm>
            <a:off x="1338437" y="1901300"/>
            <a:ext cx="30666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8"/>
          <p:cNvSpPr txBox="1">
            <a:spLocks noGrp="1"/>
          </p:cNvSpPr>
          <p:nvPr>
            <p:ph type="subTitle" idx="2"/>
          </p:nvPr>
        </p:nvSpPr>
        <p:spPr>
          <a:xfrm>
            <a:off x="5332179" y="1901300"/>
            <a:ext cx="30666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8"/>
          <p:cNvSpPr txBox="1">
            <a:spLocks noGrp="1"/>
          </p:cNvSpPr>
          <p:nvPr>
            <p:ph type="subTitle" idx="3"/>
          </p:nvPr>
        </p:nvSpPr>
        <p:spPr>
          <a:xfrm>
            <a:off x="1338437" y="3260500"/>
            <a:ext cx="30666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18"/>
          <p:cNvSpPr txBox="1">
            <a:spLocks noGrp="1"/>
          </p:cNvSpPr>
          <p:nvPr>
            <p:ph type="subTitle" idx="4"/>
          </p:nvPr>
        </p:nvSpPr>
        <p:spPr>
          <a:xfrm>
            <a:off x="5332186" y="3260500"/>
            <a:ext cx="30666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18"/>
          <p:cNvSpPr txBox="1">
            <a:spLocks noGrp="1"/>
          </p:cNvSpPr>
          <p:nvPr>
            <p:ph type="subTitle" idx="5"/>
          </p:nvPr>
        </p:nvSpPr>
        <p:spPr>
          <a:xfrm>
            <a:off x="1338437" y="1593850"/>
            <a:ext cx="3066600" cy="3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3" name="Google Shape;143;p18"/>
          <p:cNvSpPr txBox="1">
            <a:spLocks noGrp="1"/>
          </p:cNvSpPr>
          <p:nvPr>
            <p:ph type="subTitle" idx="6"/>
          </p:nvPr>
        </p:nvSpPr>
        <p:spPr>
          <a:xfrm>
            <a:off x="1338437" y="2953125"/>
            <a:ext cx="3066600" cy="3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4" name="Google Shape;144;p18"/>
          <p:cNvSpPr txBox="1">
            <a:spLocks noGrp="1"/>
          </p:cNvSpPr>
          <p:nvPr>
            <p:ph type="subTitle" idx="7"/>
          </p:nvPr>
        </p:nvSpPr>
        <p:spPr>
          <a:xfrm>
            <a:off x="5332157" y="1593850"/>
            <a:ext cx="3066600" cy="3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5" name="Google Shape;145;p18"/>
          <p:cNvSpPr txBox="1">
            <a:spLocks noGrp="1"/>
          </p:cNvSpPr>
          <p:nvPr>
            <p:ph type="subTitle" idx="8"/>
          </p:nvPr>
        </p:nvSpPr>
        <p:spPr>
          <a:xfrm>
            <a:off x="5332157" y="2953125"/>
            <a:ext cx="3066600" cy="3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46" name="Google Shape;146;p18"/>
          <p:cNvGrpSpPr/>
          <p:nvPr/>
        </p:nvGrpSpPr>
        <p:grpSpPr>
          <a:xfrm>
            <a:off x="8245776" y="4281552"/>
            <a:ext cx="642649" cy="644401"/>
            <a:chOff x="8207676" y="264914"/>
            <a:chExt cx="642649" cy="644401"/>
          </a:xfrm>
        </p:grpSpPr>
        <p:sp>
          <p:nvSpPr>
            <p:cNvPr id="147" name="Google Shape;147;p18"/>
            <p:cNvSpPr/>
            <p:nvPr/>
          </p:nvSpPr>
          <p:spPr>
            <a:xfrm>
              <a:off x="8207676" y="264914"/>
              <a:ext cx="642649" cy="644401"/>
            </a:xfrm>
            <a:custGeom>
              <a:avLst/>
              <a:gdLst/>
              <a:ahLst/>
              <a:cxnLst/>
              <a:rect l="l" t="t" r="r" b="b"/>
              <a:pathLst>
                <a:path w="4430" h="4442" extrusionOk="0">
                  <a:moveTo>
                    <a:pt x="2215" y="1"/>
                  </a:moveTo>
                  <a:cubicBezTo>
                    <a:pt x="988" y="1"/>
                    <a:pt x="0" y="1001"/>
                    <a:pt x="0" y="2227"/>
                  </a:cubicBezTo>
                  <a:cubicBezTo>
                    <a:pt x="0" y="3442"/>
                    <a:pt x="988" y="4442"/>
                    <a:pt x="2215" y="4442"/>
                  </a:cubicBezTo>
                  <a:cubicBezTo>
                    <a:pt x="3441" y="4442"/>
                    <a:pt x="4429" y="3442"/>
                    <a:pt x="4429" y="2227"/>
                  </a:cubicBezTo>
                  <a:cubicBezTo>
                    <a:pt x="4429" y="1001"/>
                    <a:pt x="3441" y="1"/>
                    <a:pt x="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8251777" y="268976"/>
              <a:ext cx="549226" cy="563597"/>
            </a:xfrm>
            <a:custGeom>
              <a:avLst/>
              <a:gdLst/>
              <a:ahLst/>
              <a:cxnLst/>
              <a:rect l="l" t="t" r="r" b="b"/>
              <a:pathLst>
                <a:path w="3786" h="3885" extrusionOk="0">
                  <a:moveTo>
                    <a:pt x="3592" y="1"/>
                  </a:moveTo>
                  <a:cubicBezTo>
                    <a:pt x="3545" y="1"/>
                    <a:pt x="3496" y="24"/>
                    <a:pt x="3458" y="80"/>
                  </a:cubicBezTo>
                  <a:cubicBezTo>
                    <a:pt x="2768" y="1140"/>
                    <a:pt x="2042" y="2271"/>
                    <a:pt x="1613" y="3461"/>
                  </a:cubicBezTo>
                  <a:cubicBezTo>
                    <a:pt x="1161" y="2997"/>
                    <a:pt x="768" y="2509"/>
                    <a:pt x="291" y="2056"/>
                  </a:cubicBezTo>
                  <a:cubicBezTo>
                    <a:pt x="266" y="2031"/>
                    <a:pt x="236" y="2020"/>
                    <a:pt x="207" y="2020"/>
                  </a:cubicBezTo>
                  <a:cubicBezTo>
                    <a:pt x="101" y="2020"/>
                    <a:pt x="1" y="2160"/>
                    <a:pt x="113" y="2235"/>
                  </a:cubicBezTo>
                  <a:cubicBezTo>
                    <a:pt x="625" y="2747"/>
                    <a:pt x="1077" y="3330"/>
                    <a:pt x="1565" y="3842"/>
                  </a:cubicBezTo>
                  <a:cubicBezTo>
                    <a:pt x="1593" y="3870"/>
                    <a:pt x="1640" y="3884"/>
                    <a:pt x="1685" y="3884"/>
                  </a:cubicBezTo>
                  <a:cubicBezTo>
                    <a:pt x="1739" y="3884"/>
                    <a:pt x="1791" y="3864"/>
                    <a:pt x="1803" y="3819"/>
                  </a:cubicBezTo>
                  <a:cubicBezTo>
                    <a:pt x="2351" y="2557"/>
                    <a:pt x="3113" y="1449"/>
                    <a:pt x="3720" y="235"/>
                  </a:cubicBezTo>
                  <a:cubicBezTo>
                    <a:pt x="3786" y="112"/>
                    <a:pt x="3694" y="1"/>
                    <a:pt x="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8"/>
          <p:cNvSpPr/>
          <p:nvPr/>
        </p:nvSpPr>
        <p:spPr>
          <a:xfrm rot="8335288">
            <a:off x="-877529" y="-917847"/>
            <a:ext cx="2111629" cy="1677605"/>
          </a:xfrm>
          <a:custGeom>
            <a:avLst/>
            <a:gdLst/>
            <a:ahLst/>
            <a:cxnLst/>
            <a:rect l="l" t="t" r="r" b="b"/>
            <a:pathLst>
              <a:path w="31517" h="25039" extrusionOk="0">
                <a:moveTo>
                  <a:pt x="29206" y="0"/>
                </a:moveTo>
                <a:cubicBezTo>
                  <a:pt x="28754" y="0"/>
                  <a:pt x="28313" y="71"/>
                  <a:pt x="27897" y="191"/>
                </a:cubicBezTo>
                <a:cubicBezTo>
                  <a:pt x="26420" y="572"/>
                  <a:pt x="25039" y="1310"/>
                  <a:pt x="23551" y="1524"/>
                </a:cubicBezTo>
                <a:cubicBezTo>
                  <a:pt x="23218" y="1560"/>
                  <a:pt x="22896" y="1595"/>
                  <a:pt x="22563" y="1595"/>
                </a:cubicBezTo>
                <a:cubicBezTo>
                  <a:pt x="20765" y="1595"/>
                  <a:pt x="18967" y="964"/>
                  <a:pt x="17181" y="583"/>
                </a:cubicBezTo>
                <a:cubicBezTo>
                  <a:pt x="16407" y="417"/>
                  <a:pt x="15586" y="298"/>
                  <a:pt x="14788" y="298"/>
                </a:cubicBezTo>
                <a:cubicBezTo>
                  <a:pt x="13383" y="298"/>
                  <a:pt x="12050" y="631"/>
                  <a:pt x="11037" y="1584"/>
                </a:cubicBezTo>
                <a:cubicBezTo>
                  <a:pt x="9609" y="2917"/>
                  <a:pt x="9323" y="5060"/>
                  <a:pt x="8501" y="6858"/>
                </a:cubicBezTo>
                <a:cubicBezTo>
                  <a:pt x="7942" y="8096"/>
                  <a:pt x="7108" y="9215"/>
                  <a:pt x="6073" y="10073"/>
                </a:cubicBezTo>
                <a:cubicBezTo>
                  <a:pt x="4930" y="11049"/>
                  <a:pt x="3548" y="11728"/>
                  <a:pt x="2525" y="12835"/>
                </a:cubicBezTo>
                <a:cubicBezTo>
                  <a:pt x="1584" y="13847"/>
                  <a:pt x="1001" y="15169"/>
                  <a:pt x="596" y="16502"/>
                </a:cubicBezTo>
                <a:cubicBezTo>
                  <a:pt x="215" y="17847"/>
                  <a:pt x="0" y="19300"/>
                  <a:pt x="441" y="20634"/>
                </a:cubicBezTo>
                <a:cubicBezTo>
                  <a:pt x="834" y="21836"/>
                  <a:pt x="1751" y="22836"/>
                  <a:pt x="2822" y="23491"/>
                </a:cubicBezTo>
                <a:cubicBezTo>
                  <a:pt x="3894" y="24146"/>
                  <a:pt x="5120" y="24503"/>
                  <a:pt x="6358" y="24717"/>
                </a:cubicBezTo>
                <a:cubicBezTo>
                  <a:pt x="7525" y="24932"/>
                  <a:pt x="8692" y="25039"/>
                  <a:pt x="9859" y="25039"/>
                </a:cubicBezTo>
                <a:cubicBezTo>
                  <a:pt x="12014" y="25039"/>
                  <a:pt x="14157" y="24682"/>
                  <a:pt x="16217" y="23967"/>
                </a:cubicBezTo>
                <a:cubicBezTo>
                  <a:pt x="17229" y="23610"/>
                  <a:pt x="18241" y="23158"/>
                  <a:pt x="19074" y="22491"/>
                </a:cubicBezTo>
                <a:cubicBezTo>
                  <a:pt x="20777" y="21110"/>
                  <a:pt x="21634" y="18919"/>
                  <a:pt x="22265" y="16800"/>
                </a:cubicBezTo>
                <a:cubicBezTo>
                  <a:pt x="22670" y="15454"/>
                  <a:pt x="23182" y="14204"/>
                  <a:pt x="23718" y="12978"/>
                </a:cubicBezTo>
                <a:cubicBezTo>
                  <a:pt x="24861" y="10358"/>
                  <a:pt x="26408" y="7918"/>
                  <a:pt x="28266" y="5763"/>
                </a:cubicBezTo>
                <a:lnTo>
                  <a:pt x="30766" y="2858"/>
                </a:lnTo>
                <a:cubicBezTo>
                  <a:pt x="31516" y="2155"/>
                  <a:pt x="31433" y="941"/>
                  <a:pt x="30588" y="369"/>
                </a:cubicBezTo>
                <a:cubicBezTo>
                  <a:pt x="30576" y="357"/>
                  <a:pt x="30552" y="357"/>
                  <a:pt x="30540" y="345"/>
                </a:cubicBezTo>
                <a:cubicBezTo>
                  <a:pt x="30147" y="95"/>
                  <a:pt x="29683" y="0"/>
                  <a:pt x="29206" y="0"/>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0"/>
        <p:cNvGrpSpPr/>
        <p:nvPr/>
      </p:nvGrpSpPr>
      <p:grpSpPr>
        <a:xfrm>
          <a:off x="0" y="0"/>
          <a:ext cx="0" cy="0"/>
          <a:chOff x="0" y="0"/>
          <a:chExt cx="0" cy="0"/>
        </a:xfrm>
      </p:grpSpPr>
      <p:sp>
        <p:nvSpPr>
          <p:cNvPr id="151" name="Google Shape;151;p19"/>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2" name="Google Shape;15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3" name="Google Shape;153;p19"/>
          <p:cNvSpPr txBox="1">
            <a:spLocks noGrp="1"/>
          </p:cNvSpPr>
          <p:nvPr>
            <p:ph type="subTitle" idx="1"/>
          </p:nvPr>
        </p:nvSpPr>
        <p:spPr>
          <a:xfrm>
            <a:off x="902358" y="1483250"/>
            <a:ext cx="3408900" cy="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19"/>
          <p:cNvSpPr txBox="1">
            <a:spLocks noGrp="1"/>
          </p:cNvSpPr>
          <p:nvPr>
            <p:ph type="subTitle" idx="2"/>
          </p:nvPr>
        </p:nvSpPr>
        <p:spPr>
          <a:xfrm>
            <a:off x="4832736" y="1483252"/>
            <a:ext cx="3408900" cy="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9"/>
          <p:cNvSpPr txBox="1">
            <a:spLocks noGrp="1"/>
          </p:cNvSpPr>
          <p:nvPr>
            <p:ph type="subTitle" idx="3"/>
          </p:nvPr>
        </p:nvSpPr>
        <p:spPr>
          <a:xfrm>
            <a:off x="902358" y="3835076"/>
            <a:ext cx="3408900" cy="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9"/>
          <p:cNvSpPr txBox="1">
            <a:spLocks noGrp="1"/>
          </p:cNvSpPr>
          <p:nvPr>
            <p:ph type="subTitle" idx="4"/>
          </p:nvPr>
        </p:nvSpPr>
        <p:spPr>
          <a:xfrm>
            <a:off x="4832736" y="3835074"/>
            <a:ext cx="3408900" cy="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9"/>
          <p:cNvSpPr txBox="1">
            <a:spLocks noGrp="1"/>
          </p:cNvSpPr>
          <p:nvPr>
            <p:ph type="subTitle" idx="5"/>
          </p:nvPr>
        </p:nvSpPr>
        <p:spPr>
          <a:xfrm>
            <a:off x="902358" y="2659225"/>
            <a:ext cx="3408900" cy="6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9"/>
          <p:cNvSpPr txBox="1">
            <a:spLocks noGrp="1"/>
          </p:cNvSpPr>
          <p:nvPr>
            <p:ph type="subTitle" idx="6"/>
          </p:nvPr>
        </p:nvSpPr>
        <p:spPr>
          <a:xfrm>
            <a:off x="4832735" y="2661142"/>
            <a:ext cx="3408900" cy="6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9"/>
          <p:cNvSpPr txBox="1">
            <a:spLocks noGrp="1"/>
          </p:cNvSpPr>
          <p:nvPr>
            <p:ph type="subTitle" idx="7"/>
          </p:nvPr>
        </p:nvSpPr>
        <p:spPr>
          <a:xfrm>
            <a:off x="902358" y="1214550"/>
            <a:ext cx="3408900" cy="3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0" name="Google Shape;160;p19"/>
          <p:cNvSpPr txBox="1">
            <a:spLocks noGrp="1"/>
          </p:cNvSpPr>
          <p:nvPr>
            <p:ph type="subTitle" idx="8"/>
          </p:nvPr>
        </p:nvSpPr>
        <p:spPr>
          <a:xfrm>
            <a:off x="4832741" y="1214550"/>
            <a:ext cx="3408900" cy="3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1" name="Google Shape;161;p19"/>
          <p:cNvSpPr txBox="1">
            <a:spLocks noGrp="1"/>
          </p:cNvSpPr>
          <p:nvPr>
            <p:ph type="subTitle" idx="9"/>
          </p:nvPr>
        </p:nvSpPr>
        <p:spPr>
          <a:xfrm>
            <a:off x="902360" y="2390526"/>
            <a:ext cx="3408900" cy="3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2" name="Google Shape;162;p19"/>
          <p:cNvSpPr txBox="1">
            <a:spLocks noGrp="1"/>
          </p:cNvSpPr>
          <p:nvPr>
            <p:ph type="subTitle" idx="13"/>
          </p:nvPr>
        </p:nvSpPr>
        <p:spPr>
          <a:xfrm>
            <a:off x="902358" y="3563302"/>
            <a:ext cx="3408900" cy="3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3" name="Google Shape;163;p19"/>
          <p:cNvSpPr txBox="1">
            <a:spLocks noGrp="1"/>
          </p:cNvSpPr>
          <p:nvPr>
            <p:ph type="subTitle" idx="14"/>
          </p:nvPr>
        </p:nvSpPr>
        <p:spPr>
          <a:xfrm>
            <a:off x="4832741" y="3563299"/>
            <a:ext cx="3408900" cy="3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4" name="Google Shape;164;p19"/>
          <p:cNvSpPr txBox="1">
            <a:spLocks noGrp="1"/>
          </p:cNvSpPr>
          <p:nvPr>
            <p:ph type="subTitle" idx="15"/>
          </p:nvPr>
        </p:nvSpPr>
        <p:spPr>
          <a:xfrm>
            <a:off x="4832742" y="2390526"/>
            <a:ext cx="3408900" cy="39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65" name="Google Shape;165;p19"/>
          <p:cNvGrpSpPr/>
          <p:nvPr/>
        </p:nvGrpSpPr>
        <p:grpSpPr>
          <a:xfrm>
            <a:off x="297802" y="263711"/>
            <a:ext cx="659755" cy="659755"/>
            <a:chOff x="2495206" y="2779906"/>
            <a:chExt cx="973234" cy="973234"/>
          </a:xfrm>
        </p:grpSpPr>
        <p:sp>
          <p:nvSpPr>
            <p:cNvPr id="166" name="Google Shape;166;p19"/>
            <p:cNvSpPr/>
            <p:nvPr/>
          </p:nvSpPr>
          <p:spPr>
            <a:xfrm>
              <a:off x="2495206" y="2779906"/>
              <a:ext cx="973234" cy="973234"/>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2696000" y="3053138"/>
              <a:ext cx="499105" cy="42726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2839582" y="3160102"/>
              <a:ext cx="248557" cy="212935"/>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9"/>
          <p:cNvSpPr/>
          <p:nvPr/>
        </p:nvSpPr>
        <p:spPr>
          <a:xfrm>
            <a:off x="8271600" y="4527475"/>
            <a:ext cx="1412793" cy="1636158"/>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9"/>
        <p:cNvGrpSpPr/>
        <p:nvPr/>
      </p:nvGrpSpPr>
      <p:grpSpPr>
        <a:xfrm>
          <a:off x="0" y="0"/>
          <a:ext cx="0" cy="0"/>
          <a:chOff x="0" y="0"/>
          <a:chExt cx="0" cy="0"/>
        </a:xfrm>
      </p:grpSpPr>
      <p:sp>
        <p:nvSpPr>
          <p:cNvPr id="180" name="Google Shape;180;p21"/>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1" name="Google Shape;181;p21"/>
          <p:cNvSpPr txBox="1">
            <a:spLocks noGrp="1"/>
          </p:cNvSpPr>
          <p:nvPr>
            <p:ph type="title"/>
          </p:nvPr>
        </p:nvSpPr>
        <p:spPr>
          <a:xfrm>
            <a:off x="4027545" y="964134"/>
            <a:ext cx="4041600" cy="70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2" name="Google Shape;182;p21"/>
          <p:cNvSpPr txBox="1">
            <a:spLocks noGrp="1"/>
          </p:cNvSpPr>
          <p:nvPr>
            <p:ph type="subTitle" idx="1"/>
          </p:nvPr>
        </p:nvSpPr>
        <p:spPr>
          <a:xfrm>
            <a:off x="4027500" y="1602249"/>
            <a:ext cx="40416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83" name="Google Shape;183;p21"/>
          <p:cNvGrpSpPr/>
          <p:nvPr/>
        </p:nvGrpSpPr>
        <p:grpSpPr>
          <a:xfrm>
            <a:off x="-746750" y="242873"/>
            <a:ext cx="10305932" cy="5655107"/>
            <a:chOff x="-746750" y="242873"/>
            <a:chExt cx="10305932" cy="5655107"/>
          </a:xfrm>
        </p:grpSpPr>
        <p:sp>
          <p:nvSpPr>
            <p:cNvPr id="184" name="Google Shape;184;p21"/>
            <p:cNvSpPr/>
            <p:nvPr/>
          </p:nvSpPr>
          <p:spPr>
            <a:xfrm rot="-790224">
              <a:off x="8071531" y="374105"/>
              <a:ext cx="1329703" cy="1539932"/>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790221">
              <a:off x="-546089" y="3774869"/>
              <a:ext cx="1689305" cy="1956388"/>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1"/>
          <p:cNvSpPr txBox="1"/>
          <p:nvPr/>
        </p:nvSpPr>
        <p:spPr>
          <a:xfrm>
            <a:off x="4027577" y="3163297"/>
            <a:ext cx="4041600" cy="741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Poppins SemiBold"/>
                <a:ea typeface="Poppins SemiBold"/>
                <a:cs typeface="Poppins SemiBold"/>
                <a:sym typeface="Poppins SemiBold"/>
              </a:rPr>
              <a:t>CREDITS:</a:t>
            </a:r>
            <a:r>
              <a:rPr lang="en" sz="1200">
                <a:solidFill>
                  <a:schemeClr val="dk1"/>
                </a:solidFill>
                <a:latin typeface="Poppins"/>
                <a:ea typeface="Poppins"/>
                <a:cs typeface="Poppins"/>
                <a:sym typeface="Poppins"/>
              </a:rPr>
              <a:t> This presentation template was created by </a:t>
            </a:r>
            <a:r>
              <a:rPr lang="en" sz="1200" u="sng">
                <a:solidFill>
                  <a:schemeClr val="hlink"/>
                </a:solidFill>
                <a:latin typeface="Poppins SemiBold"/>
                <a:ea typeface="Poppins SemiBold"/>
                <a:cs typeface="Poppins SemiBold"/>
                <a:sym typeface="Poppins SemiBold"/>
                <a:hlinkClick r:id="rId2"/>
              </a:rPr>
              <a:t>Slidesgo</a:t>
            </a:r>
            <a:r>
              <a:rPr lang="en" sz="1200">
                <a:solidFill>
                  <a:schemeClr val="dk1"/>
                </a:solidFill>
                <a:latin typeface="Poppins"/>
                <a:ea typeface="Poppins"/>
                <a:cs typeface="Poppins"/>
                <a:sym typeface="Poppins"/>
              </a:rPr>
              <a:t>, and includes icons by </a:t>
            </a:r>
            <a:r>
              <a:rPr lang="en" sz="1200" u="sng">
                <a:solidFill>
                  <a:schemeClr val="dk1"/>
                </a:solidFill>
                <a:latin typeface="Poppins SemiBold"/>
                <a:ea typeface="Poppins SemiBold"/>
                <a:cs typeface="Poppins SemiBold"/>
                <a:sym typeface="Poppins SemiBold"/>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u="sng">
                <a:solidFill>
                  <a:schemeClr val="dk1"/>
                </a:solidFill>
                <a:latin typeface="Poppins SemiBold"/>
                <a:ea typeface="Poppins SemiBold"/>
                <a:cs typeface="Poppins SemiBold"/>
                <a:sym typeface="Poppins SemiBold"/>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sp>
        <p:nvSpPr>
          <p:cNvPr id="188" name="Google Shape;188;p22"/>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9" name="Google Shape;189;p22"/>
          <p:cNvSpPr/>
          <p:nvPr/>
        </p:nvSpPr>
        <p:spPr>
          <a:xfrm rot="-790272">
            <a:off x="8013664" y="3809014"/>
            <a:ext cx="1372922" cy="1589984"/>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rot="-9601909">
            <a:off x="-977523" y="-1208566"/>
            <a:ext cx="3102801" cy="2465111"/>
          </a:xfrm>
          <a:custGeom>
            <a:avLst/>
            <a:gdLst/>
            <a:ahLst/>
            <a:cxnLst/>
            <a:rect l="l" t="t" r="r" b="b"/>
            <a:pathLst>
              <a:path w="31517" h="25039" extrusionOk="0">
                <a:moveTo>
                  <a:pt x="29206" y="0"/>
                </a:moveTo>
                <a:cubicBezTo>
                  <a:pt x="28754" y="0"/>
                  <a:pt x="28313" y="71"/>
                  <a:pt x="27897" y="191"/>
                </a:cubicBezTo>
                <a:cubicBezTo>
                  <a:pt x="26420" y="572"/>
                  <a:pt x="25039" y="1310"/>
                  <a:pt x="23551" y="1524"/>
                </a:cubicBezTo>
                <a:cubicBezTo>
                  <a:pt x="23218" y="1560"/>
                  <a:pt x="22896" y="1595"/>
                  <a:pt x="22563" y="1595"/>
                </a:cubicBezTo>
                <a:cubicBezTo>
                  <a:pt x="20765" y="1595"/>
                  <a:pt x="18967" y="964"/>
                  <a:pt x="17181" y="583"/>
                </a:cubicBezTo>
                <a:cubicBezTo>
                  <a:pt x="16407" y="417"/>
                  <a:pt x="15586" y="298"/>
                  <a:pt x="14788" y="298"/>
                </a:cubicBezTo>
                <a:cubicBezTo>
                  <a:pt x="13383" y="298"/>
                  <a:pt x="12050" y="631"/>
                  <a:pt x="11037" y="1584"/>
                </a:cubicBezTo>
                <a:cubicBezTo>
                  <a:pt x="9609" y="2917"/>
                  <a:pt x="9323" y="5060"/>
                  <a:pt x="8501" y="6858"/>
                </a:cubicBezTo>
                <a:cubicBezTo>
                  <a:pt x="7942" y="8096"/>
                  <a:pt x="7108" y="9215"/>
                  <a:pt x="6073" y="10073"/>
                </a:cubicBezTo>
                <a:cubicBezTo>
                  <a:pt x="4930" y="11049"/>
                  <a:pt x="3548" y="11728"/>
                  <a:pt x="2525" y="12835"/>
                </a:cubicBezTo>
                <a:cubicBezTo>
                  <a:pt x="1584" y="13847"/>
                  <a:pt x="1001" y="15169"/>
                  <a:pt x="596" y="16502"/>
                </a:cubicBezTo>
                <a:cubicBezTo>
                  <a:pt x="215" y="17847"/>
                  <a:pt x="0" y="19300"/>
                  <a:pt x="441" y="20634"/>
                </a:cubicBezTo>
                <a:cubicBezTo>
                  <a:pt x="834" y="21836"/>
                  <a:pt x="1751" y="22836"/>
                  <a:pt x="2822" y="23491"/>
                </a:cubicBezTo>
                <a:cubicBezTo>
                  <a:pt x="3894" y="24146"/>
                  <a:pt x="5120" y="24503"/>
                  <a:pt x="6358" y="24717"/>
                </a:cubicBezTo>
                <a:cubicBezTo>
                  <a:pt x="7525" y="24932"/>
                  <a:pt x="8692" y="25039"/>
                  <a:pt x="9859" y="25039"/>
                </a:cubicBezTo>
                <a:cubicBezTo>
                  <a:pt x="12014" y="25039"/>
                  <a:pt x="14157" y="24682"/>
                  <a:pt x="16217" y="23967"/>
                </a:cubicBezTo>
                <a:cubicBezTo>
                  <a:pt x="17229" y="23610"/>
                  <a:pt x="18241" y="23158"/>
                  <a:pt x="19074" y="22491"/>
                </a:cubicBezTo>
                <a:cubicBezTo>
                  <a:pt x="20777" y="21110"/>
                  <a:pt x="21634" y="18919"/>
                  <a:pt x="22265" y="16800"/>
                </a:cubicBezTo>
                <a:cubicBezTo>
                  <a:pt x="22670" y="15454"/>
                  <a:pt x="23182" y="14204"/>
                  <a:pt x="23718" y="12978"/>
                </a:cubicBezTo>
                <a:cubicBezTo>
                  <a:pt x="24861" y="10358"/>
                  <a:pt x="26408" y="7918"/>
                  <a:pt x="28266" y="5763"/>
                </a:cubicBezTo>
                <a:lnTo>
                  <a:pt x="30766" y="2858"/>
                </a:lnTo>
                <a:cubicBezTo>
                  <a:pt x="31516" y="2155"/>
                  <a:pt x="31433" y="941"/>
                  <a:pt x="30588" y="369"/>
                </a:cubicBezTo>
                <a:cubicBezTo>
                  <a:pt x="30576" y="357"/>
                  <a:pt x="30552" y="357"/>
                  <a:pt x="30540" y="345"/>
                </a:cubicBezTo>
                <a:cubicBezTo>
                  <a:pt x="30147" y="95"/>
                  <a:pt x="29683" y="0"/>
                  <a:pt x="29206" y="0"/>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1"/>
        <p:cNvGrpSpPr/>
        <p:nvPr/>
      </p:nvGrpSpPr>
      <p:grpSpPr>
        <a:xfrm>
          <a:off x="0" y="0"/>
          <a:ext cx="0" cy="0"/>
          <a:chOff x="0" y="0"/>
          <a:chExt cx="0" cy="0"/>
        </a:xfrm>
      </p:grpSpPr>
      <p:sp>
        <p:nvSpPr>
          <p:cNvPr id="192" name="Google Shape;192;p23"/>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3" name="Google Shape;193;p23"/>
          <p:cNvGrpSpPr/>
          <p:nvPr/>
        </p:nvGrpSpPr>
        <p:grpSpPr>
          <a:xfrm>
            <a:off x="-661025" y="-1011478"/>
            <a:ext cx="12127524" cy="7791641"/>
            <a:chOff x="-661025" y="-1011478"/>
            <a:chExt cx="12127524" cy="7791641"/>
          </a:xfrm>
        </p:grpSpPr>
        <p:sp>
          <p:nvSpPr>
            <p:cNvPr id="194" name="Google Shape;194;p23"/>
            <p:cNvSpPr/>
            <p:nvPr/>
          </p:nvSpPr>
          <p:spPr>
            <a:xfrm rot="-6959912">
              <a:off x="8150170" y="3409586"/>
              <a:ext cx="2760570" cy="2961697"/>
            </a:xfrm>
            <a:custGeom>
              <a:avLst/>
              <a:gdLst/>
              <a:ahLst/>
              <a:cxnLst/>
              <a:rect l="l" t="t" r="r" b="b"/>
              <a:pathLst>
                <a:path w="13563" h="14551" extrusionOk="0">
                  <a:moveTo>
                    <a:pt x="10205" y="1"/>
                  </a:moveTo>
                  <a:cubicBezTo>
                    <a:pt x="8812" y="1"/>
                    <a:pt x="7716" y="2144"/>
                    <a:pt x="7026" y="3835"/>
                  </a:cubicBezTo>
                  <a:cubicBezTo>
                    <a:pt x="6787" y="3430"/>
                    <a:pt x="6454" y="3132"/>
                    <a:pt x="5990" y="3132"/>
                  </a:cubicBezTo>
                  <a:cubicBezTo>
                    <a:pt x="5823" y="3132"/>
                    <a:pt x="5656" y="3168"/>
                    <a:pt x="5478" y="3239"/>
                  </a:cubicBezTo>
                  <a:cubicBezTo>
                    <a:pt x="3930" y="3835"/>
                    <a:pt x="3382" y="6109"/>
                    <a:pt x="2858" y="7478"/>
                  </a:cubicBezTo>
                  <a:cubicBezTo>
                    <a:pt x="2180" y="9252"/>
                    <a:pt x="811" y="10621"/>
                    <a:pt x="156" y="12395"/>
                  </a:cubicBezTo>
                  <a:cubicBezTo>
                    <a:pt x="1" y="12776"/>
                    <a:pt x="287" y="13050"/>
                    <a:pt x="596" y="13098"/>
                  </a:cubicBezTo>
                  <a:cubicBezTo>
                    <a:pt x="620" y="13241"/>
                    <a:pt x="691" y="13395"/>
                    <a:pt x="882" y="13467"/>
                  </a:cubicBezTo>
                  <a:cubicBezTo>
                    <a:pt x="2430" y="14134"/>
                    <a:pt x="4144" y="14550"/>
                    <a:pt x="5799" y="14550"/>
                  </a:cubicBezTo>
                  <a:cubicBezTo>
                    <a:pt x="8061" y="14550"/>
                    <a:pt x="10228" y="13776"/>
                    <a:pt x="11776" y="11788"/>
                  </a:cubicBezTo>
                  <a:cubicBezTo>
                    <a:pt x="12622" y="10693"/>
                    <a:pt x="13562" y="8692"/>
                    <a:pt x="11931" y="7811"/>
                  </a:cubicBezTo>
                  <a:cubicBezTo>
                    <a:pt x="11669" y="7680"/>
                    <a:pt x="11395" y="7597"/>
                    <a:pt x="11121" y="7597"/>
                  </a:cubicBezTo>
                  <a:lnTo>
                    <a:pt x="11002" y="7597"/>
                  </a:lnTo>
                  <a:cubicBezTo>
                    <a:pt x="11598" y="6585"/>
                    <a:pt x="12110" y="5537"/>
                    <a:pt x="12229" y="4323"/>
                  </a:cubicBezTo>
                  <a:cubicBezTo>
                    <a:pt x="12360" y="3096"/>
                    <a:pt x="12324" y="1251"/>
                    <a:pt x="11252" y="382"/>
                  </a:cubicBezTo>
                  <a:cubicBezTo>
                    <a:pt x="10883" y="132"/>
                    <a:pt x="10526" y="1"/>
                    <a:pt x="10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rot="10009779">
              <a:off x="-460364" y="-844756"/>
              <a:ext cx="1689305" cy="1956388"/>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23"/>
          <p:cNvGrpSpPr/>
          <p:nvPr/>
        </p:nvGrpSpPr>
        <p:grpSpPr>
          <a:xfrm>
            <a:off x="8146402" y="3930836"/>
            <a:ext cx="659755" cy="659755"/>
            <a:chOff x="2495206" y="2779906"/>
            <a:chExt cx="973234" cy="973234"/>
          </a:xfrm>
        </p:grpSpPr>
        <p:sp>
          <p:nvSpPr>
            <p:cNvPr id="197" name="Google Shape;197;p23"/>
            <p:cNvSpPr/>
            <p:nvPr/>
          </p:nvSpPr>
          <p:spPr>
            <a:xfrm>
              <a:off x="2495206" y="2779906"/>
              <a:ext cx="973234" cy="973234"/>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2696000" y="3053138"/>
              <a:ext cx="499105" cy="42726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2839582" y="3160102"/>
              <a:ext cx="248557" cy="212935"/>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1498344" y="3307575"/>
            <a:ext cx="4753800" cy="9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498344" y="1878823"/>
            <a:ext cx="4753800" cy="9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498347" y="1546225"/>
            <a:ext cx="4753800" cy="403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1498347" y="2974979"/>
            <a:ext cx="4753800" cy="403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p:nvPr/>
        </p:nvSpPr>
        <p:spPr>
          <a:xfrm>
            <a:off x="449400" y="-2622374"/>
            <a:ext cx="2765631" cy="2966876"/>
          </a:xfrm>
          <a:custGeom>
            <a:avLst/>
            <a:gdLst/>
            <a:ahLst/>
            <a:cxnLst/>
            <a:rect l="l" t="t" r="r" b="b"/>
            <a:pathLst>
              <a:path w="13563" h="14551" extrusionOk="0">
                <a:moveTo>
                  <a:pt x="10205" y="1"/>
                </a:moveTo>
                <a:cubicBezTo>
                  <a:pt x="8812" y="1"/>
                  <a:pt x="7716" y="2144"/>
                  <a:pt x="7026" y="3835"/>
                </a:cubicBezTo>
                <a:cubicBezTo>
                  <a:pt x="6787" y="3430"/>
                  <a:pt x="6454" y="3132"/>
                  <a:pt x="5990" y="3132"/>
                </a:cubicBezTo>
                <a:cubicBezTo>
                  <a:pt x="5823" y="3132"/>
                  <a:pt x="5656" y="3168"/>
                  <a:pt x="5478" y="3239"/>
                </a:cubicBezTo>
                <a:cubicBezTo>
                  <a:pt x="3930" y="3835"/>
                  <a:pt x="3382" y="6109"/>
                  <a:pt x="2858" y="7478"/>
                </a:cubicBezTo>
                <a:cubicBezTo>
                  <a:pt x="2180" y="9252"/>
                  <a:pt x="811" y="10621"/>
                  <a:pt x="156" y="12395"/>
                </a:cubicBezTo>
                <a:cubicBezTo>
                  <a:pt x="1" y="12776"/>
                  <a:pt x="287" y="13050"/>
                  <a:pt x="596" y="13098"/>
                </a:cubicBezTo>
                <a:cubicBezTo>
                  <a:pt x="620" y="13241"/>
                  <a:pt x="691" y="13395"/>
                  <a:pt x="882" y="13467"/>
                </a:cubicBezTo>
                <a:cubicBezTo>
                  <a:pt x="2430" y="14134"/>
                  <a:pt x="4144" y="14550"/>
                  <a:pt x="5799" y="14550"/>
                </a:cubicBezTo>
                <a:cubicBezTo>
                  <a:pt x="8061" y="14550"/>
                  <a:pt x="10228" y="13776"/>
                  <a:pt x="11776" y="11788"/>
                </a:cubicBezTo>
                <a:cubicBezTo>
                  <a:pt x="12622" y="10693"/>
                  <a:pt x="13562" y="8692"/>
                  <a:pt x="11931" y="7811"/>
                </a:cubicBezTo>
                <a:cubicBezTo>
                  <a:pt x="11669" y="7680"/>
                  <a:pt x="11395" y="7597"/>
                  <a:pt x="11121" y="7597"/>
                </a:cubicBezTo>
                <a:lnTo>
                  <a:pt x="11002" y="7597"/>
                </a:lnTo>
                <a:cubicBezTo>
                  <a:pt x="11598" y="6585"/>
                  <a:pt x="12110" y="5537"/>
                  <a:pt x="12229" y="4323"/>
                </a:cubicBezTo>
                <a:cubicBezTo>
                  <a:pt x="12360" y="3096"/>
                  <a:pt x="12324" y="1251"/>
                  <a:pt x="11252" y="382"/>
                </a:cubicBezTo>
                <a:cubicBezTo>
                  <a:pt x="10883" y="132"/>
                  <a:pt x="10526" y="1"/>
                  <a:pt x="10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6"/>
          <p:cNvSpPr/>
          <p:nvPr/>
        </p:nvSpPr>
        <p:spPr>
          <a:xfrm rot="9122742">
            <a:off x="-1214969" y="-809660"/>
            <a:ext cx="3062901" cy="2091504"/>
          </a:xfrm>
          <a:custGeom>
            <a:avLst/>
            <a:gdLst/>
            <a:ahLst/>
            <a:cxnLst/>
            <a:rect l="l" t="t" r="r" b="b"/>
            <a:pathLst>
              <a:path w="59092" h="40351" extrusionOk="0">
                <a:moveTo>
                  <a:pt x="41934" y="2155"/>
                </a:moveTo>
                <a:cubicBezTo>
                  <a:pt x="34386" y="3774"/>
                  <a:pt x="30266" y="8346"/>
                  <a:pt x="26397" y="9870"/>
                </a:cubicBezTo>
                <a:cubicBezTo>
                  <a:pt x="21849" y="11656"/>
                  <a:pt x="11716" y="10835"/>
                  <a:pt x="5787" y="16157"/>
                </a:cubicBezTo>
                <a:cubicBezTo>
                  <a:pt x="1" y="21372"/>
                  <a:pt x="2406" y="31730"/>
                  <a:pt x="10371" y="34790"/>
                </a:cubicBezTo>
                <a:cubicBezTo>
                  <a:pt x="24813" y="40350"/>
                  <a:pt x="44542" y="36755"/>
                  <a:pt x="50316" y="32254"/>
                </a:cubicBezTo>
                <a:cubicBezTo>
                  <a:pt x="55555" y="28146"/>
                  <a:pt x="59091" y="22372"/>
                  <a:pt x="59044" y="16431"/>
                </a:cubicBezTo>
                <a:cubicBezTo>
                  <a:pt x="58972" y="7751"/>
                  <a:pt x="51959" y="0"/>
                  <a:pt x="41934" y="2155"/>
                </a:cubicBezTo>
                <a:close/>
                <a:moveTo>
                  <a:pt x="18574" y="26920"/>
                </a:moveTo>
                <a:cubicBezTo>
                  <a:pt x="19503" y="26920"/>
                  <a:pt x="21158" y="27099"/>
                  <a:pt x="21337" y="25825"/>
                </a:cubicBezTo>
                <a:cubicBezTo>
                  <a:pt x="21158" y="27099"/>
                  <a:pt x="19503" y="26920"/>
                  <a:pt x="18574" y="269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8424000" y="4224500"/>
            <a:ext cx="988965" cy="1082283"/>
          </a:xfrm>
          <a:custGeom>
            <a:avLst/>
            <a:gdLst/>
            <a:ahLst/>
            <a:cxnLst/>
            <a:rect l="l" t="t" r="r" b="b"/>
            <a:pathLst>
              <a:path w="12622" h="13813" extrusionOk="0">
                <a:moveTo>
                  <a:pt x="9705" y="1"/>
                </a:moveTo>
                <a:cubicBezTo>
                  <a:pt x="8847" y="1"/>
                  <a:pt x="8347" y="406"/>
                  <a:pt x="7681" y="965"/>
                </a:cubicBezTo>
                <a:cubicBezTo>
                  <a:pt x="5776" y="2573"/>
                  <a:pt x="3882" y="4061"/>
                  <a:pt x="2430" y="6121"/>
                </a:cubicBezTo>
                <a:cubicBezTo>
                  <a:pt x="1620" y="7264"/>
                  <a:pt x="953" y="8502"/>
                  <a:pt x="525" y="9824"/>
                </a:cubicBezTo>
                <a:cubicBezTo>
                  <a:pt x="180" y="10883"/>
                  <a:pt x="1" y="12145"/>
                  <a:pt x="703" y="12991"/>
                </a:cubicBezTo>
                <a:cubicBezTo>
                  <a:pt x="1168" y="13550"/>
                  <a:pt x="1906" y="13812"/>
                  <a:pt x="2620" y="13812"/>
                </a:cubicBezTo>
                <a:lnTo>
                  <a:pt x="2751" y="13812"/>
                </a:lnTo>
                <a:cubicBezTo>
                  <a:pt x="3513" y="13788"/>
                  <a:pt x="4240" y="13503"/>
                  <a:pt x="4942" y="13169"/>
                </a:cubicBezTo>
                <a:cubicBezTo>
                  <a:pt x="6764" y="12336"/>
                  <a:pt x="8466" y="11240"/>
                  <a:pt x="9824" y="9776"/>
                </a:cubicBezTo>
                <a:cubicBezTo>
                  <a:pt x="11181" y="8323"/>
                  <a:pt x="12193" y="6490"/>
                  <a:pt x="12491" y="4525"/>
                </a:cubicBezTo>
                <a:cubicBezTo>
                  <a:pt x="12622" y="3680"/>
                  <a:pt x="12622" y="2799"/>
                  <a:pt x="12336" y="1977"/>
                </a:cubicBezTo>
                <a:cubicBezTo>
                  <a:pt x="11967" y="894"/>
                  <a:pt x="11086" y="108"/>
                  <a:pt x="9931" y="13"/>
                </a:cubicBezTo>
                <a:cubicBezTo>
                  <a:pt x="9871" y="1"/>
                  <a:pt x="9776" y="1"/>
                  <a:pt x="9705" y="1"/>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7"/>
          <p:cNvSpPr txBox="1">
            <a:spLocks noGrp="1"/>
          </p:cNvSpPr>
          <p:nvPr>
            <p:ph type="title"/>
          </p:nvPr>
        </p:nvSpPr>
        <p:spPr>
          <a:xfrm>
            <a:off x="811975" y="1150775"/>
            <a:ext cx="44760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7"/>
          <p:cNvSpPr txBox="1">
            <a:spLocks noGrp="1"/>
          </p:cNvSpPr>
          <p:nvPr>
            <p:ph type="subTitle" idx="1"/>
          </p:nvPr>
        </p:nvSpPr>
        <p:spPr>
          <a:xfrm>
            <a:off x="811975" y="1866025"/>
            <a:ext cx="4476000" cy="22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1" name="Google Shape;41;p7"/>
          <p:cNvSpPr>
            <a:spLocks noGrp="1"/>
          </p:cNvSpPr>
          <p:nvPr>
            <p:ph type="pic" idx="2"/>
          </p:nvPr>
        </p:nvSpPr>
        <p:spPr>
          <a:xfrm>
            <a:off x="5992825" y="1206100"/>
            <a:ext cx="2371800" cy="3074100"/>
          </a:xfrm>
          <a:prstGeom prst="roundRect">
            <a:avLst>
              <a:gd name="adj" fmla="val 16667"/>
            </a:avLst>
          </a:prstGeom>
          <a:noFill/>
          <a:ln>
            <a:noFill/>
          </a:ln>
        </p:spPr>
      </p:sp>
      <p:sp>
        <p:nvSpPr>
          <p:cNvPr id="42" name="Google Shape;42;p7"/>
          <p:cNvSpPr/>
          <p:nvPr/>
        </p:nvSpPr>
        <p:spPr>
          <a:xfrm rot="1122929">
            <a:off x="-552180" y="4427243"/>
            <a:ext cx="2334945" cy="2407107"/>
          </a:xfrm>
          <a:custGeom>
            <a:avLst/>
            <a:gdLst/>
            <a:ahLst/>
            <a:cxnLst/>
            <a:rect l="l" t="t" r="r" b="b"/>
            <a:pathLst>
              <a:path w="13825" h="14252" extrusionOk="0">
                <a:moveTo>
                  <a:pt x="7478" y="0"/>
                </a:moveTo>
                <a:cubicBezTo>
                  <a:pt x="5466" y="0"/>
                  <a:pt x="3537" y="667"/>
                  <a:pt x="2013" y="2334"/>
                </a:cubicBezTo>
                <a:cubicBezTo>
                  <a:pt x="1096" y="3346"/>
                  <a:pt x="1" y="5287"/>
                  <a:pt x="1573" y="6299"/>
                </a:cubicBezTo>
                <a:cubicBezTo>
                  <a:pt x="1846" y="6477"/>
                  <a:pt x="2168" y="6561"/>
                  <a:pt x="2477" y="6561"/>
                </a:cubicBezTo>
                <a:cubicBezTo>
                  <a:pt x="1811" y="7525"/>
                  <a:pt x="1227" y="8537"/>
                  <a:pt x="1001" y="9751"/>
                </a:cubicBezTo>
                <a:cubicBezTo>
                  <a:pt x="775" y="10966"/>
                  <a:pt x="656" y="12811"/>
                  <a:pt x="1668" y="13752"/>
                </a:cubicBezTo>
                <a:cubicBezTo>
                  <a:pt x="2037" y="14097"/>
                  <a:pt x="2430" y="14252"/>
                  <a:pt x="2787" y="14252"/>
                </a:cubicBezTo>
                <a:cubicBezTo>
                  <a:pt x="4120" y="14252"/>
                  <a:pt x="5347" y="12264"/>
                  <a:pt x="6133" y="10656"/>
                </a:cubicBezTo>
                <a:cubicBezTo>
                  <a:pt x="6347" y="11097"/>
                  <a:pt x="6704" y="11430"/>
                  <a:pt x="7228" y="11430"/>
                </a:cubicBezTo>
                <a:cubicBezTo>
                  <a:pt x="7359" y="11430"/>
                  <a:pt x="7490" y="11406"/>
                  <a:pt x="7657" y="11347"/>
                </a:cubicBezTo>
                <a:cubicBezTo>
                  <a:pt x="9252" y="10883"/>
                  <a:pt x="9966" y="8644"/>
                  <a:pt x="10586" y="7323"/>
                </a:cubicBezTo>
                <a:cubicBezTo>
                  <a:pt x="11395" y="5608"/>
                  <a:pt x="12860" y="4346"/>
                  <a:pt x="13645" y="2620"/>
                </a:cubicBezTo>
                <a:cubicBezTo>
                  <a:pt x="13824" y="2239"/>
                  <a:pt x="13574" y="1965"/>
                  <a:pt x="13264" y="1881"/>
                </a:cubicBezTo>
                <a:cubicBezTo>
                  <a:pt x="13264" y="1739"/>
                  <a:pt x="13193" y="1584"/>
                  <a:pt x="13014" y="1489"/>
                </a:cubicBezTo>
                <a:cubicBezTo>
                  <a:pt x="11288" y="572"/>
                  <a:pt x="9347" y="0"/>
                  <a:pt x="7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 name="Google Shape;45;p8"/>
          <p:cNvSpPr txBox="1">
            <a:spLocks noGrp="1"/>
          </p:cNvSpPr>
          <p:nvPr>
            <p:ph type="title"/>
          </p:nvPr>
        </p:nvSpPr>
        <p:spPr>
          <a:xfrm>
            <a:off x="38800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46" name="Google Shape;46;p8"/>
          <p:cNvSpPr/>
          <p:nvPr/>
        </p:nvSpPr>
        <p:spPr>
          <a:xfrm>
            <a:off x="1257800" y="3910482"/>
            <a:ext cx="1219773" cy="239855"/>
          </a:xfrm>
          <a:custGeom>
            <a:avLst/>
            <a:gdLst/>
            <a:ahLst/>
            <a:cxnLst/>
            <a:rect l="l" t="t" r="r" b="b"/>
            <a:pathLst>
              <a:path w="23277" h="3001" extrusionOk="0">
                <a:moveTo>
                  <a:pt x="11645" y="0"/>
                </a:moveTo>
                <a:cubicBezTo>
                  <a:pt x="5215" y="0"/>
                  <a:pt x="0" y="667"/>
                  <a:pt x="0" y="1500"/>
                </a:cubicBezTo>
                <a:cubicBezTo>
                  <a:pt x="0" y="2334"/>
                  <a:pt x="5215" y="3001"/>
                  <a:pt x="11645" y="3001"/>
                </a:cubicBezTo>
                <a:cubicBezTo>
                  <a:pt x="18074" y="3001"/>
                  <a:pt x="23277" y="2334"/>
                  <a:pt x="23277" y="1500"/>
                </a:cubicBezTo>
                <a:cubicBezTo>
                  <a:pt x="23277" y="667"/>
                  <a:pt x="18074" y="0"/>
                  <a:pt x="1164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8"/>
          <p:cNvGrpSpPr/>
          <p:nvPr/>
        </p:nvGrpSpPr>
        <p:grpSpPr>
          <a:xfrm>
            <a:off x="1358193" y="993163"/>
            <a:ext cx="1219766" cy="3059910"/>
            <a:chOff x="4546675" y="3397575"/>
            <a:chExt cx="217625" cy="545925"/>
          </a:xfrm>
        </p:grpSpPr>
        <p:sp>
          <p:nvSpPr>
            <p:cNvPr id="48" name="Google Shape;48;p8"/>
            <p:cNvSpPr/>
            <p:nvPr/>
          </p:nvSpPr>
          <p:spPr>
            <a:xfrm>
              <a:off x="4546675" y="3485375"/>
              <a:ext cx="64325" cy="154525"/>
            </a:xfrm>
            <a:custGeom>
              <a:avLst/>
              <a:gdLst/>
              <a:ahLst/>
              <a:cxnLst/>
              <a:rect l="l" t="t" r="r" b="b"/>
              <a:pathLst>
                <a:path w="2573" h="6181" extrusionOk="0">
                  <a:moveTo>
                    <a:pt x="965" y="763"/>
                  </a:moveTo>
                  <a:cubicBezTo>
                    <a:pt x="156" y="2870"/>
                    <a:pt x="108" y="5537"/>
                    <a:pt x="108" y="5537"/>
                  </a:cubicBezTo>
                  <a:cubicBezTo>
                    <a:pt x="1" y="6180"/>
                    <a:pt x="1180" y="6144"/>
                    <a:pt x="1311" y="5573"/>
                  </a:cubicBezTo>
                  <a:cubicBezTo>
                    <a:pt x="1311" y="5573"/>
                    <a:pt x="2311" y="2334"/>
                    <a:pt x="2430" y="1429"/>
                  </a:cubicBezTo>
                  <a:cubicBezTo>
                    <a:pt x="2573" y="346"/>
                    <a:pt x="1263" y="1"/>
                    <a:pt x="965"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4548775" y="3607125"/>
              <a:ext cx="94975" cy="68475"/>
            </a:xfrm>
            <a:custGeom>
              <a:avLst/>
              <a:gdLst/>
              <a:ahLst/>
              <a:cxnLst/>
              <a:rect l="l" t="t" r="r" b="b"/>
              <a:pathLst>
                <a:path w="3799" h="2739" extrusionOk="0">
                  <a:moveTo>
                    <a:pt x="405" y="1262"/>
                  </a:moveTo>
                  <a:cubicBezTo>
                    <a:pt x="203" y="1120"/>
                    <a:pt x="0" y="893"/>
                    <a:pt x="36" y="560"/>
                  </a:cubicBezTo>
                  <a:cubicBezTo>
                    <a:pt x="107" y="0"/>
                    <a:pt x="619" y="0"/>
                    <a:pt x="917" y="131"/>
                  </a:cubicBezTo>
                  <a:cubicBezTo>
                    <a:pt x="1524" y="393"/>
                    <a:pt x="3703" y="2143"/>
                    <a:pt x="3703" y="2143"/>
                  </a:cubicBezTo>
                  <a:cubicBezTo>
                    <a:pt x="3798" y="2286"/>
                    <a:pt x="3584" y="2727"/>
                    <a:pt x="3370" y="2739"/>
                  </a:cubicBezTo>
                  <a:cubicBezTo>
                    <a:pt x="3370" y="2739"/>
                    <a:pt x="965" y="1655"/>
                    <a:pt x="405" y="12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4599975" y="3402325"/>
              <a:ext cx="52700" cy="67000"/>
            </a:xfrm>
            <a:custGeom>
              <a:avLst/>
              <a:gdLst/>
              <a:ahLst/>
              <a:cxnLst/>
              <a:rect l="l" t="t" r="r" b="b"/>
              <a:pathLst>
                <a:path w="2108" h="2680" extrusionOk="0">
                  <a:moveTo>
                    <a:pt x="679" y="168"/>
                  </a:moveTo>
                  <a:cubicBezTo>
                    <a:pt x="226" y="334"/>
                    <a:pt x="0" y="882"/>
                    <a:pt x="238" y="1525"/>
                  </a:cubicBezTo>
                  <a:cubicBezTo>
                    <a:pt x="465" y="2180"/>
                    <a:pt x="1060" y="2680"/>
                    <a:pt x="1500" y="2525"/>
                  </a:cubicBezTo>
                  <a:cubicBezTo>
                    <a:pt x="1965" y="2358"/>
                    <a:pt x="2108" y="1596"/>
                    <a:pt x="1893" y="953"/>
                  </a:cubicBezTo>
                  <a:cubicBezTo>
                    <a:pt x="1667" y="299"/>
                    <a:pt x="1143" y="1"/>
                    <a:pt x="679" y="168"/>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4585975" y="3609200"/>
              <a:ext cx="63425" cy="209875"/>
            </a:xfrm>
            <a:custGeom>
              <a:avLst/>
              <a:gdLst/>
              <a:ahLst/>
              <a:cxnLst/>
              <a:rect l="l" t="t" r="r" b="b"/>
              <a:pathLst>
                <a:path w="2537" h="8395" extrusionOk="0">
                  <a:moveTo>
                    <a:pt x="2215" y="1167"/>
                  </a:moveTo>
                  <a:cubicBezTo>
                    <a:pt x="2215" y="1167"/>
                    <a:pt x="2537" y="2715"/>
                    <a:pt x="2060" y="7644"/>
                  </a:cubicBezTo>
                  <a:cubicBezTo>
                    <a:pt x="1941" y="8395"/>
                    <a:pt x="810" y="8323"/>
                    <a:pt x="691" y="7716"/>
                  </a:cubicBezTo>
                  <a:cubicBezTo>
                    <a:pt x="263" y="5442"/>
                    <a:pt x="72" y="1370"/>
                    <a:pt x="72" y="1370"/>
                  </a:cubicBezTo>
                  <a:cubicBezTo>
                    <a:pt x="1" y="215"/>
                    <a:pt x="2156" y="1"/>
                    <a:pt x="2215" y="11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4641650" y="3610700"/>
              <a:ext cx="54175" cy="209275"/>
            </a:xfrm>
            <a:custGeom>
              <a:avLst/>
              <a:gdLst/>
              <a:ahLst/>
              <a:cxnLst/>
              <a:rect l="l" t="t" r="r" b="b"/>
              <a:pathLst>
                <a:path w="2167" h="8371" extrusionOk="0">
                  <a:moveTo>
                    <a:pt x="2155" y="1310"/>
                  </a:moveTo>
                  <a:cubicBezTo>
                    <a:pt x="2155" y="1310"/>
                    <a:pt x="2167" y="4132"/>
                    <a:pt x="1500" y="7620"/>
                  </a:cubicBezTo>
                  <a:cubicBezTo>
                    <a:pt x="1345" y="8370"/>
                    <a:pt x="226" y="8263"/>
                    <a:pt x="131" y="7644"/>
                  </a:cubicBezTo>
                  <a:cubicBezTo>
                    <a:pt x="0" y="2012"/>
                    <a:pt x="72" y="1179"/>
                    <a:pt x="72" y="1179"/>
                  </a:cubicBezTo>
                  <a:cubicBezTo>
                    <a:pt x="48" y="0"/>
                    <a:pt x="2143" y="155"/>
                    <a:pt x="2155" y="1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4601450" y="3775300"/>
              <a:ext cx="36350" cy="153025"/>
            </a:xfrm>
            <a:custGeom>
              <a:avLst/>
              <a:gdLst/>
              <a:ahLst/>
              <a:cxnLst/>
              <a:rect l="l" t="t" r="r" b="b"/>
              <a:pathLst>
                <a:path w="1454" h="6121" extrusionOk="0">
                  <a:moveTo>
                    <a:pt x="1453" y="1036"/>
                  </a:moveTo>
                  <a:cubicBezTo>
                    <a:pt x="1453" y="1036"/>
                    <a:pt x="1251" y="3167"/>
                    <a:pt x="953" y="5953"/>
                  </a:cubicBezTo>
                  <a:cubicBezTo>
                    <a:pt x="941" y="6096"/>
                    <a:pt x="394" y="6120"/>
                    <a:pt x="370" y="5977"/>
                  </a:cubicBezTo>
                  <a:cubicBezTo>
                    <a:pt x="36" y="3929"/>
                    <a:pt x="1" y="2108"/>
                    <a:pt x="84" y="1120"/>
                  </a:cubicBezTo>
                  <a:cubicBezTo>
                    <a:pt x="167" y="84"/>
                    <a:pt x="1394" y="0"/>
                    <a:pt x="1453" y="10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4610100" y="3431800"/>
              <a:ext cx="32450" cy="58950"/>
            </a:xfrm>
            <a:custGeom>
              <a:avLst/>
              <a:gdLst/>
              <a:ahLst/>
              <a:cxnLst/>
              <a:rect l="l" t="t" r="r" b="b"/>
              <a:pathLst>
                <a:path w="1298" h="2358" extrusionOk="0">
                  <a:moveTo>
                    <a:pt x="36" y="548"/>
                  </a:moveTo>
                  <a:cubicBezTo>
                    <a:pt x="71" y="822"/>
                    <a:pt x="155" y="1620"/>
                    <a:pt x="202" y="1906"/>
                  </a:cubicBezTo>
                  <a:cubicBezTo>
                    <a:pt x="226" y="2120"/>
                    <a:pt x="488" y="2358"/>
                    <a:pt x="738" y="2334"/>
                  </a:cubicBezTo>
                  <a:cubicBezTo>
                    <a:pt x="988" y="2310"/>
                    <a:pt x="1298" y="2001"/>
                    <a:pt x="1238" y="1739"/>
                  </a:cubicBezTo>
                  <a:cubicBezTo>
                    <a:pt x="1155" y="1382"/>
                    <a:pt x="869" y="655"/>
                    <a:pt x="798" y="370"/>
                  </a:cubicBezTo>
                  <a:cubicBezTo>
                    <a:pt x="691" y="1"/>
                    <a:pt x="0" y="191"/>
                    <a:pt x="36" y="548"/>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4637775" y="3776475"/>
              <a:ext cx="41400" cy="152725"/>
            </a:xfrm>
            <a:custGeom>
              <a:avLst/>
              <a:gdLst/>
              <a:ahLst/>
              <a:cxnLst/>
              <a:rect l="l" t="t" r="r" b="b"/>
              <a:pathLst>
                <a:path w="1656" h="6109" extrusionOk="0">
                  <a:moveTo>
                    <a:pt x="1655" y="1037"/>
                  </a:moveTo>
                  <a:cubicBezTo>
                    <a:pt x="1655" y="1037"/>
                    <a:pt x="1274" y="3156"/>
                    <a:pt x="941" y="5918"/>
                  </a:cubicBezTo>
                  <a:cubicBezTo>
                    <a:pt x="905" y="6109"/>
                    <a:pt x="393" y="6097"/>
                    <a:pt x="357" y="5918"/>
                  </a:cubicBezTo>
                  <a:cubicBezTo>
                    <a:pt x="0" y="3870"/>
                    <a:pt x="155" y="2037"/>
                    <a:pt x="286" y="1037"/>
                  </a:cubicBezTo>
                  <a:cubicBezTo>
                    <a:pt x="405" y="13"/>
                    <a:pt x="1643" y="1"/>
                    <a:pt x="1655" y="10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4592225" y="3624675"/>
              <a:ext cx="98850" cy="58375"/>
            </a:xfrm>
            <a:custGeom>
              <a:avLst/>
              <a:gdLst/>
              <a:ahLst/>
              <a:cxnLst/>
              <a:rect l="l" t="t" r="r" b="b"/>
              <a:pathLst>
                <a:path w="3954" h="2335" extrusionOk="0">
                  <a:moveTo>
                    <a:pt x="1941" y="156"/>
                  </a:moveTo>
                  <a:cubicBezTo>
                    <a:pt x="3025" y="120"/>
                    <a:pt x="3894" y="1"/>
                    <a:pt x="3918" y="572"/>
                  </a:cubicBezTo>
                  <a:cubicBezTo>
                    <a:pt x="3954" y="1156"/>
                    <a:pt x="3775" y="2156"/>
                    <a:pt x="2049" y="2239"/>
                  </a:cubicBezTo>
                  <a:cubicBezTo>
                    <a:pt x="322" y="2334"/>
                    <a:pt x="36" y="1334"/>
                    <a:pt x="13" y="775"/>
                  </a:cubicBezTo>
                  <a:cubicBezTo>
                    <a:pt x="1" y="191"/>
                    <a:pt x="870" y="203"/>
                    <a:pt x="1941" y="1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4567225" y="3473775"/>
              <a:ext cx="132775" cy="185750"/>
            </a:xfrm>
            <a:custGeom>
              <a:avLst/>
              <a:gdLst/>
              <a:ahLst/>
              <a:cxnLst/>
              <a:rect l="l" t="t" r="r" b="b"/>
              <a:pathLst>
                <a:path w="5311" h="7430" extrusionOk="0">
                  <a:moveTo>
                    <a:pt x="4477" y="3870"/>
                  </a:moveTo>
                  <a:cubicBezTo>
                    <a:pt x="4477" y="3870"/>
                    <a:pt x="5311" y="2322"/>
                    <a:pt x="4644" y="810"/>
                  </a:cubicBezTo>
                  <a:cubicBezTo>
                    <a:pt x="4489" y="477"/>
                    <a:pt x="2560" y="0"/>
                    <a:pt x="2560" y="0"/>
                  </a:cubicBezTo>
                  <a:cubicBezTo>
                    <a:pt x="1739" y="167"/>
                    <a:pt x="262" y="750"/>
                    <a:pt x="179" y="1108"/>
                  </a:cubicBezTo>
                  <a:cubicBezTo>
                    <a:pt x="1" y="1715"/>
                    <a:pt x="1370" y="4025"/>
                    <a:pt x="1370" y="4025"/>
                  </a:cubicBezTo>
                  <a:cubicBezTo>
                    <a:pt x="1370" y="4025"/>
                    <a:pt x="977" y="5680"/>
                    <a:pt x="846" y="6823"/>
                  </a:cubicBezTo>
                  <a:cubicBezTo>
                    <a:pt x="810" y="7049"/>
                    <a:pt x="2203" y="7430"/>
                    <a:pt x="3001" y="7406"/>
                  </a:cubicBezTo>
                  <a:cubicBezTo>
                    <a:pt x="4311" y="7346"/>
                    <a:pt x="5299" y="7132"/>
                    <a:pt x="5156" y="6584"/>
                  </a:cubicBezTo>
                  <a:cubicBezTo>
                    <a:pt x="4751" y="5096"/>
                    <a:pt x="4477" y="3870"/>
                    <a:pt x="4477" y="3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4651450" y="3482700"/>
              <a:ext cx="90225" cy="111650"/>
            </a:xfrm>
            <a:custGeom>
              <a:avLst/>
              <a:gdLst/>
              <a:ahLst/>
              <a:cxnLst/>
              <a:rect l="l" t="t" r="r" b="b"/>
              <a:pathLst>
                <a:path w="3609" h="4466" extrusionOk="0">
                  <a:moveTo>
                    <a:pt x="287" y="1477"/>
                  </a:moveTo>
                  <a:cubicBezTo>
                    <a:pt x="144" y="1155"/>
                    <a:pt x="1" y="679"/>
                    <a:pt x="358" y="393"/>
                  </a:cubicBezTo>
                  <a:cubicBezTo>
                    <a:pt x="870" y="1"/>
                    <a:pt x="1394" y="358"/>
                    <a:pt x="1644" y="715"/>
                  </a:cubicBezTo>
                  <a:cubicBezTo>
                    <a:pt x="2168" y="1465"/>
                    <a:pt x="3370" y="3418"/>
                    <a:pt x="3370" y="3418"/>
                  </a:cubicBezTo>
                  <a:cubicBezTo>
                    <a:pt x="3609" y="3965"/>
                    <a:pt x="2799" y="4465"/>
                    <a:pt x="2287" y="3989"/>
                  </a:cubicBezTo>
                  <a:cubicBezTo>
                    <a:pt x="1835" y="3596"/>
                    <a:pt x="644" y="2322"/>
                    <a:pt x="287" y="1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4727375" y="3444000"/>
              <a:ext cx="36925" cy="50325"/>
            </a:xfrm>
            <a:custGeom>
              <a:avLst/>
              <a:gdLst/>
              <a:ahLst/>
              <a:cxnLst/>
              <a:rect l="l" t="t" r="r" b="b"/>
              <a:pathLst>
                <a:path w="1477" h="2013" extrusionOk="0">
                  <a:moveTo>
                    <a:pt x="631" y="763"/>
                  </a:moveTo>
                  <a:cubicBezTo>
                    <a:pt x="667" y="691"/>
                    <a:pt x="822" y="346"/>
                    <a:pt x="964" y="144"/>
                  </a:cubicBezTo>
                  <a:cubicBezTo>
                    <a:pt x="1048" y="1"/>
                    <a:pt x="1155" y="48"/>
                    <a:pt x="1119" y="215"/>
                  </a:cubicBezTo>
                  <a:cubicBezTo>
                    <a:pt x="1084" y="394"/>
                    <a:pt x="941" y="715"/>
                    <a:pt x="881" y="834"/>
                  </a:cubicBezTo>
                  <a:lnTo>
                    <a:pt x="881" y="834"/>
                  </a:lnTo>
                  <a:lnTo>
                    <a:pt x="893" y="810"/>
                  </a:lnTo>
                  <a:cubicBezTo>
                    <a:pt x="976" y="679"/>
                    <a:pt x="1155" y="715"/>
                    <a:pt x="1119" y="870"/>
                  </a:cubicBezTo>
                  <a:cubicBezTo>
                    <a:pt x="1215" y="798"/>
                    <a:pt x="1310" y="882"/>
                    <a:pt x="1286" y="1001"/>
                  </a:cubicBezTo>
                  <a:cubicBezTo>
                    <a:pt x="1369" y="941"/>
                    <a:pt x="1476" y="1013"/>
                    <a:pt x="1429" y="1132"/>
                  </a:cubicBezTo>
                  <a:lnTo>
                    <a:pt x="1429" y="1132"/>
                  </a:lnTo>
                  <a:cubicBezTo>
                    <a:pt x="1429" y="1287"/>
                    <a:pt x="1345" y="1834"/>
                    <a:pt x="1036" y="1941"/>
                  </a:cubicBezTo>
                  <a:cubicBezTo>
                    <a:pt x="798" y="2013"/>
                    <a:pt x="691" y="1894"/>
                    <a:pt x="691" y="1894"/>
                  </a:cubicBezTo>
                  <a:cubicBezTo>
                    <a:pt x="214" y="1906"/>
                    <a:pt x="95" y="1346"/>
                    <a:pt x="107" y="1013"/>
                  </a:cubicBezTo>
                  <a:cubicBezTo>
                    <a:pt x="107" y="810"/>
                    <a:pt x="119" y="798"/>
                    <a:pt x="60" y="656"/>
                  </a:cubicBezTo>
                  <a:cubicBezTo>
                    <a:pt x="0" y="525"/>
                    <a:pt x="119" y="525"/>
                    <a:pt x="119" y="525"/>
                  </a:cubicBezTo>
                  <a:cubicBezTo>
                    <a:pt x="322" y="537"/>
                    <a:pt x="405" y="870"/>
                    <a:pt x="405" y="870"/>
                  </a:cubicBezTo>
                  <a:cubicBezTo>
                    <a:pt x="405" y="870"/>
                    <a:pt x="417" y="1096"/>
                    <a:pt x="500" y="1060"/>
                  </a:cubicBezTo>
                  <a:cubicBezTo>
                    <a:pt x="512" y="1013"/>
                    <a:pt x="631" y="763"/>
                    <a:pt x="631" y="76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4709200" y="3484200"/>
              <a:ext cx="44375" cy="101225"/>
            </a:xfrm>
            <a:custGeom>
              <a:avLst/>
              <a:gdLst/>
              <a:ahLst/>
              <a:cxnLst/>
              <a:rect l="l" t="t" r="r" b="b"/>
              <a:pathLst>
                <a:path w="1775" h="4049" extrusionOk="0">
                  <a:moveTo>
                    <a:pt x="1132" y="3489"/>
                  </a:moveTo>
                  <a:cubicBezTo>
                    <a:pt x="1049" y="3739"/>
                    <a:pt x="894" y="4048"/>
                    <a:pt x="572" y="4036"/>
                  </a:cubicBezTo>
                  <a:cubicBezTo>
                    <a:pt x="108" y="3989"/>
                    <a:pt x="1" y="3548"/>
                    <a:pt x="37" y="3239"/>
                  </a:cubicBezTo>
                  <a:cubicBezTo>
                    <a:pt x="120" y="2584"/>
                    <a:pt x="989" y="155"/>
                    <a:pt x="989" y="155"/>
                  </a:cubicBezTo>
                  <a:cubicBezTo>
                    <a:pt x="1108" y="0"/>
                    <a:pt x="1703" y="155"/>
                    <a:pt x="1775" y="345"/>
                  </a:cubicBezTo>
                  <a:cubicBezTo>
                    <a:pt x="1775" y="345"/>
                    <a:pt x="1346" y="2858"/>
                    <a:pt x="1132" y="3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4590750" y="3397575"/>
              <a:ext cx="89300" cy="126825"/>
            </a:xfrm>
            <a:custGeom>
              <a:avLst/>
              <a:gdLst/>
              <a:ahLst/>
              <a:cxnLst/>
              <a:rect l="l" t="t" r="r" b="b"/>
              <a:pathLst>
                <a:path w="3572" h="5073" extrusionOk="0">
                  <a:moveTo>
                    <a:pt x="774" y="334"/>
                  </a:moveTo>
                  <a:cubicBezTo>
                    <a:pt x="333" y="631"/>
                    <a:pt x="191" y="1060"/>
                    <a:pt x="250" y="1608"/>
                  </a:cubicBezTo>
                  <a:cubicBezTo>
                    <a:pt x="298" y="2084"/>
                    <a:pt x="405" y="2179"/>
                    <a:pt x="405" y="2501"/>
                  </a:cubicBezTo>
                  <a:cubicBezTo>
                    <a:pt x="405" y="2810"/>
                    <a:pt x="0" y="3084"/>
                    <a:pt x="36" y="3977"/>
                  </a:cubicBezTo>
                  <a:cubicBezTo>
                    <a:pt x="83" y="4834"/>
                    <a:pt x="1381" y="5072"/>
                    <a:pt x="2048" y="4763"/>
                  </a:cubicBezTo>
                  <a:cubicBezTo>
                    <a:pt x="3572" y="4048"/>
                    <a:pt x="2560" y="3084"/>
                    <a:pt x="2524" y="2203"/>
                  </a:cubicBezTo>
                  <a:cubicBezTo>
                    <a:pt x="2512" y="1834"/>
                    <a:pt x="2715" y="1179"/>
                    <a:pt x="2405" y="643"/>
                  </a:cubicBezTo>
                  <a:cubicBezTo>
                    <a:pt x="2108" y="108"/>
                    <a:pt x="1226" y="0"/>
                    <a:pt x="774" y="334"/>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4643425" y="3921750"/>
              <a:ext cx="40200" cy="21750"/>
            </a:xfrm>
            <a:custGeom>
              <a:avLst/>
              <a:gdLst/>
              <a:ahLst/>
              <a:cxnLst/>
              <a:rect l="l" t="t" r="r" b="b"/>
              <a:pathLst>
                <a:path w="1608" h="870" extrusionOk="0">
                  <a:moveTo>
                    <a:pt x="215" y="0"/>
                  </a:moveTo>
                  <a:cubicBezTo>
                    <a:pt x="1" y="441"/>
                    <a:pt x="120" y="762"/>
                    <a:pt x="120" y="762"/>
                  </a:cubicBezTo>
                  <a:cubicBezTo>
                    <a:pt x="215" y="834"/>
                    <a:pt x="453" y="834"/>
                    <a:pt x="536" y="798"/>
                  </a:cubicBezTo>
                  <a:lnTo>
                    <a:pt x="584" y="655"/>
                  </a:lnTo>
                  <a:lnTo>
                    <a:pt x="774" y="822"/>
                  </a:lnTo>
                  <a:cubicBezTo>
                    <a:pt x="989" y="869"/>
                    <a:pt x="1227" y="857"/>
                    <a:pt x="1465" y="810"/>
                  </a:cubicBezTo>
                  <a:cubicBezTo>
                    <a:pt x="1465" y="810"/>
                    <a:pt x="1608" y="631"/>
                    <a:pt x="1346" y="560"/>
                  </a:cubicBezTo>
                  <a:cubicBezTo>
                    <a:pt x="870" y="405"/>
                    <a:pt x="679" y="60"/>
                    <a:pt x="679" y="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4588650" y="3921750"/>
              <a:ext cx="40225" cy="21750"/>
            </a:xfrm>
            <a:custGeom>
              <a:avLst/>
              <a:gdLst/>
              <a:ahLst/>
              <a:cxnLst/>
              <a:rect l="l" t="t" r="r" b="b"/>
              <a:pathLst>
                <a:path w="1609" h="870" extrusionOk="0">
                  <a:moveTo>
                    <a:pt x="929" y="60"/>
                  </a:moveTo>
                  <a:cubicBezTo>
                    <a:pt x="929" y="60"/>
                    <a:pt x="739" y="405"/>
                    <a:pt x="275" y="560"/>
                  </a:cubicBezTo>
                  <a:cubicBezTo>
                    <a:pt x="1" y="631"/>
                    <a:pt x="156" y="810"/>
                    <a:pt x="156" y="810"/>
                  </a:cubicBezTo>
                  <a:cubicBezTo>
                    <a:pt x="394" y="857"/>
                    <a:pt x="632" y="869"/>
                    <a:pt x="834" y="822"/>
                  </a:cubicBezTo>
                  <a:lnTo>
                    <a:pt x="1025" y="655"/>
                  </a:lnTo>
                  <a:lnTo>
                    <a:pt x="1072" y="798"/>
                  </a:lnTo>
                  <a:cubicBezTo>
                    <a:pt x="1168" y="822"/>
                    <a:pt x="1406" y="822"/>
                    <a:pt x="1489" y="762"/>
                  </a:cubicBezTo>
                  <a:cubicBezTo>
                    <a:pt x="1489" y="762"/>
                    <a:pt x="1608" y="429"/>
                    <a:pt x="1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8"/>
          <p:cNvSpPr/>
          <p:nvPr/>
        </p:nvSpPr>
        <p:spPr>
          <a:xfrm rot="-8401795">
            <a:off x="6946572" y="3771659"/>
            <a:ext cx="3380023" cy="2685294"/>
          </a:xfrm>
          <a:custGeom>
            <a:avLst/>
            <a:gdLst/>
            <a:ahLst/>
            <a:cxnLst/>
            <a:rect l="l" t="t" r="r" b="b"/>
            <a:pathLst>
              <a:path w="31517" h="25039" extrusionOk="0">
                <a:moveTo>
                  <a:pt x="29206" y="0"/>
                </a:moveTo>
                <a:cubicBezTo>
                  <a:pt x="28754" y="0"/>
                  <a:pt x="28313" y="71"/>
                  <a:pt x="27897" y="191"/>
                </a:cubicBezTo>
                <a:cubicBezTo>
                  <a:pt x="26420" y="572"/>
                  <a:pt x="25039" y="1310"/>
                  <a:pt x="23551" y="1524"/>
                </a:cubicBezTo>
                <a:cubicBezTo>
                  <a:pt x="23218" y="1560"/>
                  <a:pt x="22896" y="1595"/>
                  <a:pt x="22563" y="1595"/>
                </a:cubicBezTo>
                <a:cubicBezTo>
                  <a:pt x="20765" y="1595"/>
                  <a:pt x="18967" y="964"/>
                  <a:pt x="17181" y="583"/>
                </a:cubicBezTo>
                <a:cubicBezTo>
                  <a:pt x="16407" y="417"/>
                  <a:pt x="15586" y="298"/>
                  <a:pt x="14788" y="298"/>
                </a:cubicBezTo>
                <a:cubicBezTo>
                  <a:pt x="13383" y="298"/>
                  <a:pt x="12050" y="631"/>
                  <a:pt x="11037" y="1584"/>
                </a:cubicBezTo>
                <a:cubicBezTo>
                  <a:pt x="9609" y="2917"/>
                  <a:pt x="9323" y="5060"/>
                  <a:pt x="8501" y="6858"/>
                </a:cubicBezTo>
                <a:cubicBezTo>
                  <a:pt x="7942" y="8096"/>
                  <a:pt x="7108" y="9215"/>
                  <a:pt x="6073" y="10073"/>
                </a:cubicBezTo>
                <a:cubicBezTo>
                  <a:pt x="4930" y="11049"/>
                  <a:pt x="3548" y="11728"/>
                  <a:pt x="2525" y="12835"/>
                </a:cubicBezTo>
                <a:cubicBezTo>
                  <a:pt x="1584" y="13847"/>
                  <a:pt x="1001" y="15169"/>
                  <a:pt x="596" y="16502"/>
                </a:cubicBezTo>
                <a:cubicBezTo>
                  <a:pt x="215" y="17847"/>
                  <a:pt x="0" y="19300"/>
                  <a:pt x="441" y="20634"/>
                </a:cubicBezTo>
                <a:cubicBezTo>
                  <a:pt x="834" y="21836"/>
                  <a:pt x="1751" y="22836"/>
                  <a:pt x="2822" y="23491"/>
                </a:cubicBezTo>
                <a:cubicBezTo>
                  <a:pt x="3894" y="24146"/>
                  <a:pt x="5120" y="24503"/>
                  <a:pt x="6358" y="24717"/>
                </a:cubicBezTo>
                <a:cubicBezTo>
                  <a:pt x="7525" y="24932"/>
                  <a:pt x="8692" y="25039"/>
                  <a:pt x="9859" y="25039"/>
                </a:cubicBezTo>
                <a:cubicBezTo>
                  <a:pt x="12014" y="25039"/>
                  <a:pt x="14157" y="24682"/>
                  <a:pt x="16217" y="23967"/>
                </a:cubicBezTo>
                <a:cubicBezTo>
                  <a:pt x="17229" y="23610"/>
                  <a:pt x="18241" y="23158"/>
                  <a:pt x="19074" y="22491"/>
                </a:cubicBezTo>
                <a:cubicBezTo>
                  <a:pt x="20777" y="21110"/>
                  <a:pt x="21634" y="18919"/>
                  <a:pt x="22265" y="16800"/>
                </a:cubicBezTo>
                <a:cubicBezTo>
                  <a:pt x="22670" y="15454"/>
                  <a:pt x="23182" y="14204"/>
                  <a:pt x="23718" y="12978"/>
                </a:cubicBezTo>
                <a:cubicBezTo>
                  <a:pt x="24861" y="10358"/>
                  <a:pt x="26408" y="7918"/>
                  <a:pt x="28266" y="5763"/>
                </a:cubicBezTo>
                <a:lnTo>
                  <a:pt x="30766" y="2858"/>
                </a:lnTo>
                <a:cubicBezTo>
                  <a:pt x="31516" y="2155"/>
                  <a:pt x="31433" y="941"/>
                  <a:pt x="30588" y="369"/>
                </a:cubicBezTo>
                <a:cubicBezTo>
                  <a:pt x="30576" y="357"/>
                  <a:pt x="30552" y="357"/>
                  <a:pt x="30540" y="345"/>
                </a:cubicBezTo>
                <a:cubicBezTo>
                  <a:pt x="30147" y="95"/>
                  <a:pt x="29683" y="0"/>
                  <a:pt x="29206" y="0"/>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10009779">
            <a:off x="6816736" y="-816006"/>
            <a:ext cx="1689305" cy="1956388"/>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9" name="Google Shape;6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9"/>
          <p:cNvSpPr/>
          <p:nvPr/>
        </p:nvSpPr>
        <p:spPr>
          <a:xfrm rot="2464678" flipH="1">
            <a:off x="6690074" y="-1930474"/>
            <a:ext cx="3481408" cy="2765840"/>
          </a:xfrm>
          <a:custGeom>
            <a:avLst/>
            <a:gdLst/>
            <a:ahLst/>
            <a:cxnLst/>
            <a:rect l="l" t="t" r="r" b="b"/>
            <a:pathLst>
              <a:path w="31517" h="25039" extrusionOk="0">
                <a:moveTo>
                  <a:pt x="29206" y="0"/>
                </a:moveTo>
                <a:cubicBezTo>
                  <a:pt x="28754" y="0"/>
                  <a:pt x="28313" y="71"/>
                  <a:pt x="27897" y="191"/>
                </a:cubicBezTo>
                <a:cubicBezTo>
                  <a:pt x="26420" y="572"/>
                  <a:pt x="25039" y="1310"/>
                  <a:pt x="23551" y="1524"/>
                </a:cubicBezTo>
                <a:cubicBezTo>
                  <a:pt x="23218" y="1560"/>
                  <a:pt x="22896" y="1595"/>
                  <a:pt x="22563" y="1595"/>
                </a:cubicBezTo>
                <a:cubicBezTo>
                  <a:pt x="20765" y="1595"/>
                  <a:pt x="18967" y="964"/>
                  <a:pt x="17181" y="583"/>
                </a:cubicBezTo>
                <a:cubicBezTo>
                  <a:pt x="16407" y="417"/>
                  <a:pt x="15586" y="298"/>
                  <a:pt x="14788" y="298"/>
                </a:cubicBezTo>
                <a:cubicBezTo>
                  <a:pt x="13383" y="298"/>
                  <a:pt x="12050" y="631"/>
                  <a:pt x="11037" y="1584"/>
                </a:cubicBezTo>
                <a:cubicBezTo>
                  <a:pt x="9609" y="2917"/>
                  <a:pt x="9323" y="5060"/>
                  <a:pt x="8501" y="6858"/>
                </a:cubicBezTo>
                <a:cubicBezTo>
                  <a:pt x="7942" y="8096"/>
                  <a:pt x="7108" y="9215"/>
                  <a:pt x="6073" y="10073"/>
                </a:cubicBezTo>
                <a:cubicBezTo>
                  <a:pt x="4930" y="11049"/>
                  <a:pt x="3548" y="11728"/>
                  <a:pt x="2525" y="12835"/>
                </a:cubicBezTo>
                <a:cubicBezTo>
                  <a:pt x="1584" y="13847"/>
                  <a:pt x="1001" y="15169"/>
                  <a:pt x="596" y="16502"/>
                </a:cubicBezTo>
                <a:cubicBezTo>
                  <a:pt x="215" y="17847"/>
                  <a:pt x="0" y="19300"/>
                  <a:pt x="441" y="20634"/>
                </a:cubicBezTo>
                <a:cubicBezTo>
                  <a:pt x="834" y="21836"/>
                  <a:pt x="1751" y="22836"/>
                  <a:pt x="2822" y="23491"/>
                </a:cubicBezTo>
                <a:cubicBezTo>
                  <a:pt x="3894" y="24146"/>
                  <a:pt x="5120" y="24503"/>
                  <a:pt x="6358" y="24717"/>
                </a:cubicBezTo>
                <a:cubicBezTo>
                  <a:pt x="7525" y="24932"/>
                  <a:pt x="8692" y="25039"/>
                  <a:pt x="9859" y="25039"/>
                </a:cubicBezTo>
                <a:cubicBezTo>
                  <a:pt x="12014" y="25039"/>
                  <a:pt x="14157" y="24682"/>
                  <a:pt x="16217" y="23967"/>
                </a:cubicBezTo>
                <a:cubicBezTo>
                  <a:pt x="17229" y="23610"/>
                  <a:pt x="18241" y="23158"/>
                  <a:pt x="19074" y="22491"/>
                </a:cubicBezTo>
                <a:cubicBezTo>
                  <a:pt x="20777" y="21110"/>
                  <a:pt x="21634" y="18919"/>
                  <a:pt x="22265" y="16800"/>
                </a:cubicBezTo>
                <a:cubicBezTo>
                  <a:pt x="22670" y="15454"/>
                  <a:pt x="23182" y="14204"/>
                  <a:pt x="23718" y="12978"/>
                </a:cubicBezTo>
                <a:cubicBezTo>
                  <a:pt x="24861" y="10358"/>
                  <a:pt x="26408" y="7918"/>
                  <a:pt x="28266" y="5763"/>
                </a:cubicBezTo>
                <a:lnTo>
                  <a:pt x="30766" y="2858"/>
                </a:lnTo>
                <a:cubicBezTo>
                  <a:pt x="31516" y="2155"/>
                  <a:pt x="31433" y="941"/>
                  <a:pt x="30588" y="369"/>
                </a:cubicBezTo>
                <a:cubicBezTo>
                  <a:pt x="30576" y="357"/>
                  <a:pt x="30552" y="357"/>
                  <a:pt x="30540" y="345"/>
                </a:cubicBezTo>
                <a:cubicBezTo>
                  <a:pt x="30147" y="95"/>
                  <a:pt x="29683" y="0"/>
                  <a:pt x="29206" y="0"/>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9"/>
          <p:cNvGrpSpPr/>
          <p:nvPr/>
        </p:nvGrpSpPr>
        <p:grpSpPr>
          <a:xfrm>
            <a:off x="301435" y="4236259"/>
            <a:ext cx="571158" cy="572705"/>
            <a:chOff x="6074074" y="480658"/>
            <a:chExt cx="271980" cy="272717"/>
          </a:xfrm>
        </p:grpSpPr>
        <p:sp>
          <p:nvSpPr>
            <p:cNvPr id="72" name="Google Shape;72;p9"/>
            <p:cNvSpPr/>
            <p:nvPr/>
          </p:nvSpPr>
          <p:spPr>
            <a:xfrm>
              <a:off x="6074074" y="480658"/>
              <a:ext cx="271980" cy="272717"/>
            </a:xfrm>
            <a:custGeom>
              <a:avLst/>
              <a:gdLst/>
              <a:ahLst/>
              <a:cxnLst/>
              <a:rect l="l" t="t" r="r" b="b"/>
              <a:pathLst>
                <a:path w="4430" h="4442" extrusionOk="0">
                  <a:moveTo>
                    <a:pt x="2215" y="1"/>
                  </a:moveTo>
                  <a:cubicBezTo>
                    <a:pt x="988" y="1"/>
                    <a:pt x="0" y="1001"/>
                    <a:pt x="0" y="2227"/>
                  </a:cubicBezTo>
                  <a:cubicBezTo>
                    <a:pt x="0" y="3442"/>
                    <a:pt x="988" y="4442"/>
                    <a:pt x="2215" y="4442"/>
                  </a:cubicBezTo>
                  <a:cubicBezTo>
                    <a:pt x="3441" y="4442"/>
                    <a:pt x="4429" y="3442"/>
                    <a:pt x="4429" y="2227"/>
                  </a:cubicBezTo>
                  <a:cubicBezTo>
                    <a:pt x="4429" y="1001"/>
                    <a:pt x="3441" y="1"/>
                    <a:pt x="2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6092738" y="482377"/>
              <a:ext cx="232441" cy="238520"/>
            </a:xfrm>
            <a:custGeom>
              <a:avLst/>
              <a:gdLst/>
              <a:ahLst/>
              <a:cxnLst/>
              <a:rect l="l" t="t" r="r" b="b"/>
              <a:pathLst>
                <a:path w="3786" h="3885" extrusionOk="0">
                  <a:moveTo>
                    <a:pt x="3592" y="1"/>
                  </a:moveTo>
                  <a:cubicBezTo>
                    <a:pt x="3545" y="1"/>
                    <a:pt x="3496" y="24"/>
                    <a:pt x="3458" y="80"/>
                  </a:cubicBezTo>
                  <a:cubicBezTo>
                    <a:pt x="2768" y="1140"/>
                    <a:pt x="2042" y="2271"/>
                    <a:pt x="1613" y="3461"/>
                  </a:cubicBezTo>
                  <a:cubicBezTo>
                    <a:pt x="1161" y="2997"/>
                    <a:pt x="768" y="2509"/>
                    <a:pt x="291" y="2056"/>
                  </a:cubicBezTo>
                  <a:cubicBezTo>
                    <a:pt x="266" y="2031"/>
                    <a:pt x="236" y="2020"/>
                    <a:pt x="207" y="2020"/>
                  </a:cubicBezTo>
                  <a:cubicBezTo>
                    <a:pt x="101" y="2020"/>
                    <a:pt x="1" y="2160"/>
                    <a:pt x="113" y="2235"/>
                  </a:cubicBezTo>
                  <a:cubicBezTo>
                    <a:pt x="625" y="2747"/>
                    <a:pt x="1077" y="3330"/>
                    <a:pt x="1565" y="3842"/>
                  </a:cubicBezTo>
                  <a:cubicBezTo>
                    <a:pt x="1593" y="3870"/>
                    <a:pt x="1640" y="3884"/>
                    <a:pt x="1685" y="3884"/>
                  </a:cubicBezTo>
                  <a:cubicBezTo>
                    <a:pt x="1739" y="3884"/>
                    <a:pt x="1791" y="3864"/>
                    <a:pt x="1803" y="3819"/>
                  </a:cubicBezTo>
                  <a:cubicBezTo>
                    <a:pt x="2351" y="2557"/>
                    <a:pt x="3113" y="1449"/>
                    <a:pt x="3720" y="235"/>
                  </a:cubicBezTo>
                  <a:cubicBezTo>
                    <a:pt x="3786" y="112"/>
                    <a:pt x="3694" y="1"/>
                    <a:pt x="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
        <p:cNvGrpSpPr/>
        <p:nvPr/>
      </p:nvGrpSpPr>
      <p:grpSpPr>
        <a:xfrm>
          <a:off x="0" y="0"/>
          <a:ext cx="0" cy="0"/>
          <a:chOff x="0" y="0"/>
          <a:chExt cx="0" cy="0"/>
        </a:xfrm>
      </p:grpSpPr>
      <p:sp>
        <p:nvSpPr>
          <p:cNvPr id="84" name="Google Shape;84;p13"/>
          <p:cNvSpPr/>
          <p:nvPr/>
        </p:nvSpPr>
        <p:spPr>
          <a:xfrm>
            <a:off x="166800" y="166650"/>
            <a:ext cx="8810400" cy="4810200"/>
          </a:xfrm>
          <a:prstGeom prst="rect">
            <a:avLst/>
          </a:prstGeom>
          <a:solidFill>
            <a:srgbClr val="FFFFFF">
              <a:alpha val="398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5" name="Google Shape;85;p13"/>
          <p:cNvSpPr txBox="1">
            <a:spLocks noGrp="1"/>
          </p:cNvSpPr>
          <p:nvPr>
            <p:ph type="title"/>
          </p:nvPr>
        </p:nvSpPr>
        <p:spPr>
          <a:xfrm>
            <a:off x="720000" y="445025"/>
            <a:ext cx="521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3"/>
          <p:cNvSpPr txBox="1">
            <a:spLocks noGrp="1"/>
          </p:cNvSpPr>
          <p:nvPr>
            <p:ph type="title" idx="2" hasCustomPrompt="1"/>
          </p:nvPr>
        </p:nvSpPr>
        <p:spPr>
          <a:xfrm>
            <a:off x="1483263" y="1203950"/>
            <a:ext cx="734700" cy="51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3" hasCustomPrompt="1"/>
          </p:nvPr>
        </p:nvSpPr>
        <p:spPr>
          <a:xfrm>
            <a:off x="1483263" y="2824785"/>
            <a:ext cx="734700" cy="51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4" hasCustomPrompt="1"/>
          </p:nvPr>
        </p:nvSpPr>
        <p:spPr>
          <a:xfrm>
            <a:off x="1483263" y="1744225"/>
            <a:ext cx="734700" cy="51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5" hasCustomPrompt="1"/>
          </p:nvPr>
        </p:nvSpPr>
        <p:spPr>
          <a:xfrm>
            <a:off x="1483263" y="3365060"/>
            <a:ext cx="734700" cy="51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6" hasCustomPrompt="1"/>
          </p:nvPr>
        </p:nvSpPr>
        <p:spPr>
          <a:xfrm>
            <a:off x="1483263" y="2284500"/>
            <a:ext cx="734700" cy="51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7" hasCustomPrompt="1"/>
          </p:nvPr>
        </p:nvSpPr>
        <p:spPr>
          <a:xfrm>
            <a:off x="1483263" y="3905335"/>
            <a:ext cx="734700" cy="51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
          </p:nvPr>
        </p:nvSpPr>
        <p:spPr>
          <a:xfrm>
            <a:off x="2549338" y="1203950"/>
            <a:ext cx="2623200" cy="51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3" name="Google Shape;93;p13"/>
          <p:cNvSpPr txBox="1">
            <a:spLocks noGrp="1"/>
          </p:cNvSpPr>
          <p:nvPr>
            <p:ph type="subTitle" idx="8"/>
          </p:nvPr>
        </p:nvSpPr>
        <p:spPr>
          <a:xfrm>
            <a:off x="2549338" y="1744223"/>
            <a:ext cx="2623200" cy="51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 name="Google Shape;94;p13"/>
          <p:cNvSpPr txBox="1">
            <a:spLocks noGrp="1"/>
          </p:cNvSpPr>
          <p:nvPr>
            <p:ph type="subTitle" idx="9"/>
          </p:nvPr>
        </p:nvSpPr>
        <p:spPr>
          <a:xfrm>
            <a:off x="2549338" y="2284488"/>
            <a:ext cx="2623200" cy="51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5" name="Google Shape;95;p13"/>
          <p:cNvSpPr txBox="1">
            <a:spLocks noGrp="1"/>
          </p:cNvSpPr>
          <p:nvPr>
            <p:ph type="subTitle" idx="13"/>
          </p:nvPr>
        </p:nvSpPr>
        <p:spPr>
          <a:xfrm>
            <a:off x="2549338" y="2824762"/>
            <a:ext cx="2623200" cy="51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6" name="Google Shape;96;p13"/>
          <p:cNvSpPr txBox="1">
            <a:spLocks noGrp="1"/>
          </p:cNvSpPr>
          <p:nvPr>
            <p:ph type="subTitle" idx="14"/>
          </p:nvPr>
        </p:nvSpPr>
        <p:spPr>
          <a:xfrm>
            <a:off x="2549338" y="3365026"/>
            <a:ext cx="2623200" cy="51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7" name="Google Shape;97;p13"/>
          <p:cNvSpPr txBox="1">
            <a:spLocks noGrp="1"/>
          </p:cNvSpPr>
          <p:nvPr>
            <p:ph type="subTitle" idx="15"/>
          </p:nvPr>
        </p:nvSpPr>
        <p:spPr>
          <a:xfrm>
            <a:off x="2549338" y="3905300"/>
            <a:ext cx="2623200" cy="51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8" name="Google Shape;98;p13"/>
          <p:cNvSpPr/>
          <p:nvPr/>
        </p:nvSpPr>
        <p:spPr>
          <a:xfrm rot="9487577" flipH="1">
            <a:off x="-883894" y="3652102"/>
            <a:ext cx="1986735" cy="2306738"/>
          </a:xfrm>
          <a:custGeom>
            <a:avLst/>
            <a:gdLst/>
            <a:ahLst/>
            <a:cxnLst/>
            <a:rect l="l" t="t" r="r" b="b"/>
            <a:pathLst>
              <a:path w="26088" h="30290" extrusionOk="0">
                <a:moveTo>
                  <a:pt x="310" y="0"/>
                </a:moveTo>
                <a:cubicBezTo>
                  <a:pt x="132" y="0"/>
                  <a:pt x="1" y="227"/>
                  <a:pt x="179" y="346"/>
                </a:cubicBezTo>
                <a:cubicBezTo>
                  <a:pt x="2679" y="1917"/>
                  <a:pt x="5108" y="3179"/>
                  <a:pt x="7275" y="5251"/>
                </a:cubicBezTo>
                <a:cubicBezTo>
                  <a:pt x="9276" y="7144"/>
                  <a:pt x="11002" y="9299"/>
                  <a:pt x="12538" y="11597"/>
                </a:cubicBezTo>
                <a:cubicBezTo>
                  <a:pt x="12371" y="12204"/>
                  <a:pt x="12193" y="12811"/>
                  <a:pt x="11835" y="13359"/>
                </a:cubicBezTo>
                <a:cubicBezTo>
                  <a:pt x="11776" y="13466"/>
                  <a:pt x="11681" y="13573"/>
                  <a:pt x="11609" y="13657"/>
                </a:cubicBezTo>
                <a:cubicBezTo>
                  <a:pt x="11466" y="13633"/>
                  <a:pt x="11311" y="13621"/>
                  <a:pt x="11169" y="13621"/>
                </a:cubicBezTo>
                <a:cubicBezTo>
                  <a:pt x="9918" y="13621"/>
                  <a:pt x="8811" y="14764"/>
                  <a:pt x="8621" y="15978"/>
                </a:cubicBezTo>
                <a:cubicBezTo>
                  <a:pt x="8585" y="16217"/>
                  <a:pt x="8692" y="16455"/>
                  <a:pt x="8954" y="16455"/>
                </a:cubicBezTo>
                <a:lnTo>
                  <a:pt x="9097" y="16455"/>
                </a:lnTo>
                <a:cubicBezTo>
                  <a:pt x="9990" y="16455"/>
                  <a:pt x="10895" y="16264"/>
                  <a:pt x="11681" y="15812"/>
                </a:cubicBezTo>
                <a:cubicBezTo>
                  <a:pt x="12216" y="15514"/>
                  <a:pt x="12847" y="14919"/>
                  <a:pt x="12526" y="14252"/>
                </a:cubicBezTo>
                <a:cubicBezTo>
                  <a:pt x="12443" y="14073"/>
                  <a:pt x="12324" y="13943"/>
                  <a:pt x="12193" y="13871"/>
                </a:cubicBezTo>
                <a:cubicBezTo>
                  <a:pt x="12550" y="13359"/>
                  <a:pt x="12800" y="12752"/>
                  <a:pt x="12907" y="12157"/>
                </a:cubicBezTo>
                <a:cubicBezTo>
                  <a:pt x="13347" y="12835"/>
                  <a:pt x="13764" y="13526"/>
                  <a:pt x="14181" y="14228"/>
                </a:cubicBezTo>
                <a:cubicBezTo>
                  <a:pt x="13919" y="14681"/>
                  <a:pt x="13693" y="15181"/>
                  <a:pt x="13395" y="15621"/>
                </a:cubicBezTo>
                <a:cubicBezTo>
                  <a:pt x="13312" y="15740"/>
                  <a:pt x="13216" y="15871"/>
                  <a:pt x="13133" y="15990"/>
                </a:cubicBezTo>
                <a:lnTo>
                  <a:pt x="13050" y="15990"/>
                </a:lnTo>
                <a:cubicBezTo>
                  <a:pt x="12574" y="15990"/>
                  <a:pt x="12133" y="16443"/>
                  <a:pt x="11859" y="16764"/>
                </a:cubicBezTo>
                <a:cubicBezTo>
                  <a:pt x="11431" y="17300"/>
                  <a:pt x="11169" y="18014"/>
                  <a:pt x="10549" y="18395"/>
                </a:cubicBezTo>
                <a:cubicBezTo>
                  <a:pt x="10335" y="18526"/>
                  <a:pt x="10288" y="18896"/>
                  <a:pt x="10538" y="19026"/>
                </a:cubicBezTo>
                <a:cubicBezTo>
                  <a:pt x="10907" y="19229"/>
                  <a:pt x="11300" y="19312"/>
                  <a:pt x="11704" y="19312"/>
                </a:cubicBezTo>
                <a:cubicBezTo>
                  <a:pt x="12157" y="19312"/>
                  <a:pt x="12609" y="19181"/>
                  <a:pt x="12990" y="18884"/>
                </a:cubicBezTo>
                <a:cubicBezTo>
                  <a:pt x="13740" y="18336"/>
                  <a:pt x="14086" y="17336"/>
                  <a:pt x="13788" y="16455"/>
                </a:cubicBezTo>
                <a:cubicBezTo>
                  <a:pt x="13752" y="16383"/>
                  <a:pt x="13681" y="16336"/>
                  <a:pt x="13609" y="16336"/>
                </a:cubicBezTo>
                <a:cubicBezTo>
                  <a:pt x="13609" y="16324"/>
                  <a:pt x="13586" y="16312"/>
                  <a:pt x="13574" y="16276"/>
                </a:cubicBezTo>
                <a:cubicBezTo>
                  <a:pt x="13645" y="16157"/>
                  <a:pt x="13740" y="16038"/>
                  <a:pt x="13800" y="15919"/>
                </a:cubicBezTo>
                <a:cubicBezTo>
                  <a:pt x="14038" y="15550"/>
                  <a:pt x="14276" y="15133"/>
                  <a:pt x="14431" y="14705"/>
                </a:cubicBezTo>
                <a:cubicBezTo>
                  <a:pt x="15074" y="15800"/>
                  <a:pt x="15681" y="16931"/>
                  <a:pt x="16276" y="18050"/>
                </a:cubicBezTo>
                <a:cubicBezTo>
                  <a:pt x="16086" y="18431"/>
                  <a:pt x="15919" y="18836"/>
                  <a:pt x="15717" y="19205"/>
                </a:cubicBezTo>
                <a:cubicBezTo>
                  <a:pt x="15538" y="19134"/>
                  <a:pt x="15348" y="19086"/>
                  <a:pt x="15133" y="19086"/>
                </a:cubicBezTo>
                <a:cubicBezTo>
                  <a:pt x="14883" y="19086"/>
                  <a:pt x="14610" y="19146"/>
                  <a:pt x="14395" y="19288"/>
                </a:cubicBezTo>
                <a:cubicBezTo>
                  <a:pt x="14300" y="19312"/>
                  <a:pt x="14217" y="19348"/>
                  <a:pt x="14109" y="19384"/>
                </a:cubicBezTo>
                <a:cubicBezTo>
                  <a:pt x="13205" y="19824"/>
                  <a:pt x="12907" y="20860"/>
                  <a:pt x="12264" y="21551"/>
                </a:cubicBezTo>
                <a:cubicBezTo>
                  <a:pt x="12133" y="21693"/>
                  <a:pt x="12097" y="21967"/>
                  <a:pt x="12312" y="22086"/>
                </a:cubicBezTo>
                <a:cubicBezTo>
                  <a:pt x="12788" y="22336"/>
                  <a:pt x="13288" y="22467"/>
                  <a:pt x="13812" y="22467"/>
                </a:cubicBezTo>
                <a:cubicBezTo>
                  <a:pt x="14229" y="22467"/>
                  <a:pt x="14657" y="22384"/>
                  <a:pt x="15062" y="22182"/>
                </a:cubicBezTo>
                <a:cubicBezTo>
                  <a:pt x="15883" y="21801"/>
                  <a:pt x="16657" y="20920"/>
                  <a:pt x="16372" y="19955"/>
                </a:cubicBezTo>
                <a:cubicBezTo>
                  <a:pt x="16324" y="19824"/>
                  <a:pt x="16264" y="19681"/>
                  <a:pt x="16193" y="19586"/>
                </a:cubicBezTo>
                <a:cubicBezTo>
                  <a:pt x="16372" y="19265"/>
                  <a:pt x="16503" y="18955"/>
                  <a:pt x="16610" y="18657"/>
                </a:cubicBezTo>
                <a:cubicBezTo>
                  <a:pt x="17229" y="19848"/>
                  <a:pt x="17860" y="21027"/>
                  <a:pt x="18515" y="22205"/>
                </a:cubicBezTo>
                <a:cubicBezTo>
                  <a:pt x="18265" y="22753"/>
                  <a:pt x="18205" y="23420"/>
                  <a:pt x="18027" y="23991"/>
                </a:cubicBezTo>
                <a:cubicBezTo>
                  <a:pt x="17967" y="24170"/>
                  <a:pt x="17908" y="24349"/>
                  <a:pt x="17824" y="24515"/>
                </a:cubicBezTo>
                <a:cubicBezTo>
                  <a:pt x="17693" y="24468"/>
                  <a:pt x="17550" y="24456"/>
                  <a:pt x="17384" y="24456"/>
                </a:cubicBezTo>
                <a:cubicBezTo>
                  <a:pt x="17038" y="24456"/>
                  <a:pt x="16693" y="24551"/>
                  <a:pt x="16431" y="24730"/>
                </a:cubicBezTo>
                <a:cubicBezTo>
                  <a:pt x="15324" y="25480"/>
                  <a:pt x="15193" y="27170"/>
                  <a:pt x="15241" y="28385"/>
                </a:cubicBezTo>
                <a:cubicBezTo>
                  <a:pt x="15241" y="28563"/>
                  <a:pt x="15372" y="28754"/>
                  <a:pt x="15562" y="28754"/>
                </a:cubicBezTo>
                <a:lnTo>
                  <a:pt x="15598" y="28754"/>
                </a:lnTo>
                <a:cubicBezTo>
                  <a:pt x="16526" y="28682"/>
                  <a:pt x="17324" y="28278"/>
                  <a:pt x="17919" y="27563"/>
                </a:cubicBezTo>
                <a:cubicBezTo>
                  <a:pt x="18336" y="27051"/>
                  <a:pt x="18931" y="25956"/>
                  <a:pt x="18586" y="25265"/>
                </a:cubicBezTo>
                <a:lnTo>
                  <a:pt x="18586" y="25230"/>
                </a:lnTo>
                <a:cubicBezTo>
                  <a:pt x="18527" y="25063"/>
                  <a:pt x="18455" y="24944"/>
                  <a:pt x="18348" y="24825"/>
                </a:cubicBezTo>
                <a:cubicBezTo>
                  <a:pt x="18443" y="24610"/>
                  <a:pt x="18515" y="24396"/>
                  <a:pt x="18586" y="24182"/>
                </a:cubicBezTo>
                <a:cubicBezTo>
                  <a:pt x="18717" y="23801"/>
                  <a:pt x="18860" y="23348"/>
                  <a:pt x="18931" y="22920"/>
                </a:cubicBezTo>
                <a:cubicBezTo>
                  <a:pt x="19455" y="23837"/>
                  <a:pt x="20003" y="24765"/>
                  <a:pt x="20586" y="25658"/>
                </a:cubicBezTo>
                <a:cubicBezTo>
                  <a:pt x="20479" y="25742"/>
                  <a:pt x="20408" y="25884"/>
                  <a:pt x="20360" y="26027"/>
                </a:cubicBezTo>
                <a:cubicBezTo>
                  <a:pt x="20051" y="27349"/>
                  <a:pt x="21003" y="28992"/>
                  <a:pt x="21991" y="29754"/>
                </a:cubicBezTo>
                <a:cubicBezTo>
                  <a:pt x="22241" y="29933"/>
                  <a:pt x="22682" y="30290"/>
                  <a:pt x="23051" y="30290"/>
                </a:cubicBezTo>
                <a:cubicBezTo>
                  <a:pt x="23158" y="30290"/>
                  <a:pt x="23265" y="30254"/>
                  <a:pt x="23349" y="30183"/>
                </a:cubicBezTo>
                <a:cubicBezTo>
                  <a:pt x="23694" y="29885"/>
                  <a:pt x="23563" y="29063"/>
                  <a:pt x="23468" y="28682"/>
                </a:cubicBezTo>
                <a:cubicBezTo>
                  <a:pt x="23265" y="27611"/>
                  <a:pt x="22503" y="26456"/>
                  <a:pt x="21444" y="26027"/>
                </a:cubicBezTo>
                <a:cubicBezTo>
                  <a:pt x="21337" y="25861"/>
                  <a:pt x="21217" y="25718"/>
                  <a:pt x="21087" y="25646"/>
                </a:cubicBezTo>
                <a:cubicBezTo>
                  <a:pt x="21051" y="25611"/>
                  <a:pt x="21015" y="25599"/>
                  <a:pt x="20967" y="25599"/>
                </a:cubicBezTo>
                <a:cubicBezTo>
                  <a:pt x="20455" y="24777"/>
                  <a:pt x="19955" y="23944"/>
                  <a:pt x="19503" y="23098"/>
                </a:cubicBezTo>
                <a:lnTo>
                  <a:pt x="19503" y="23098"/>
                </a:lnTo>
                <a:cubicBezTo>
                  <a:pt x="19765" y="23229"/>
                  <a:pt x="20051" y="23348"/>
                  <a:pt x="20301" y="23456"/>
                </a:cubicBezTo>
                <a:cubicBezTo>
                  <a:pt x="20789" y="23658"/>
                  <a:pt x="21265" y="23789"/>
                  <a:pt x="21777" y="23896"/>
                </a:cubicBezTo>
                <a:cubicBezTo>
                  <a:pt x="21777" y="23991"/>
                  <a:pt x="21777" y="24063"/>
                  <a:pt x="21789" y="24170"/>
                </a:cubicBezTo>
                <a:cubicBezTo>
                  <a:pt x="21908" y="25015"/>
                  <a:pt x="22587" y="25265"/>
                  <a:pt x="23384" y="25265"/>
                </a:cubicBezTo>
                <a:cubicBezTo>
                  <a:pt x="24265" y="25265"/>
                  <a:pt x="25254" y="24956"/>
                  <a:pt x="25789" y="24765"/>
                </a:cubicBezTo>
                <a:cubicBezTo>
                  <a:pt x="25909" y="24718"/>
                  <a:pt x="26016" y="24622"/>
                  <a:pt x="26016" y="24491"/>
                </a:cubicBezTo>
                <a:cubicBezTo>
                  <a:pt x="26087" y="23313"/>
                  <a:pt x="24801" y="22777"/>
                  <a:pt x="23825" y="22634"/>
                </a:cubicBezTo>
                <a:cubicBezTo>
                  <a:pt x="23706" y="22622"/>
                  <a:pt x="23563" y="22598"/>
                  <a:pt x="23408" y="22598"/>
                </a:cubicBezTo>
                <a:cubicBezTo>
                  <a:pt x="22730" y="22598"/>
                  <a:pt x="21849" y="22825"/>
                  <a:pt x="21860" y="23491"/>
                </a:cubicBezTo>
                <a:cubicBezTo>
                  <a:pt x="21849" y="23527"/>
                  <a:pt x="21837" y="23539"/>
                  <a:pt x="21837" y="23575"/>
                </a:cubicBezTo>
                <a:cubicBezTo>
                  <a:pt x="21372" y="23408"/>
                  <a:pt x="20896" y="23229"/>
                  <a:pt x="20455" y="23039"/>
                </a:cubicBezTo>
                <a:cubicBezTo>
                  <a:pt x="19979" y="22825"/>
                  <a:pt x="19539" y="22503"/>
                  <a:pt x="19051" y="22301"/>
                </a:cubicBezTo>
                <a:cubicBezTo>
                  <a:pt x="18289" y="20896"/>
                  <a:pt x="17562" y="19443"/>
                  <a:pt x="16824" y="18014"/>
                </a:cubicBezTo>
                <a:lnTo>
                  <a:pt x="16824" y="18014"/>
                </a:lnTo>
                <a:cubicBezTo>
                  <a:pt x="17658" y="18241"/>
                  <a:pt x="18562" y="18419"/>
                  <a:pt x="19443" y="18491"/>
                </a:cubicBezTo>
                <a:cubicBezTo>
                  <a:pt x="19586" y="19193"/>
                  <a:pt x="20336" y="19598"/>
                  <a:pt x="20967" y="19717"/>
                </a:cubicBezTo>
                <a:cubicBezTo>
                  <a:pt x="21182" y="19765"/>
                  <a:pt x="21384" y="19777"/>
                  <a:pt x="21610" y="19777"/>
                </a:cubicBezTo>
                <a:cubicBezTo>
                  <a:pt x="21741" y="19777"/>
                  <a:pt x="21896" y="19765"/>
                  <a:pt x="22027" y="19741"/>
                </a:cubicBezTo>
                <a:cubicBezTo>
                  <a:pt x="22694" y="19669"/>
                  <a:pt x="23313" y="19253"/>
                  <a:pt x="23968" y="19205"/>
                </a:cubicBezTo>
                <a:cubicBezTo>
                  <a:pt x="24289" y="19193"/>
                  <a:pt x="24396" y="18836"/>
                  <a:pt x="24158" y="18610"/>
                </a:cubicBezTo>
                <a:cubicBezTo>
                  <a:pt x="23265" y="17860"/>
                  <a:pt x="22158" y="16764"/>
                  <a:pt x="20920" y="16633"/>
                </a:cubicBezTo>
                <a:cubicBezTo>
                  <a:pt x="20860" y="16633"/>
                  <a:pt x="20789" y="16621"/>
                  <a:pt x="20729" y="16621"/>
                </a:cubicBezTo>
                <a:cubicBezTo>
                  <a:pt x="19944" y="16621"/>
                  <a:pt x="19265" y="17110"/>
                  <a:pt x="19217" y="17872"/>
                </a:cubicBezTo>
                <a:cubicBezTo>
                  <a:pt x="18336" y="17681"/>
                  <a:pt x="17396" y="17574"/>
                  <a:pt x="16562" y="17514"/>
                </a:cubicBezTo>
                <a:cubicBezTo>
                  <a:pt x="15991" y="16383"/>
                  <a:pt x="15395" y="15264"/>
                  <a:pt x="14752" y="14145"/>
                </a:cubicBezTo>
                <a:lnTo>
                  <a:pt x="14752" y="14145"/>
                </a:lnTo>
                <a:cubicBezTo>
                  <a:pt x="15300" y="14240"/>
                  <a:pt x="15860" y="14288"/>
                  <a:pt x="16419" y="14288"/>
                </a:cubicBezTo>
                <a:cubicBezTo>
                  <a:pt x="16622" y="14288"/>
                  <a:pt x="16824" y="14288"/>
                  <a:pt x="17026" y="14264"/>
                </a:cubicBezTo>
                <a:cubicBezTo>
                  <a:pt x="17038" y="14312"/>
                  <a:pt x="17038" y="14359"/>
                  <a:pt x="17074" y="14407"/>
                </a:cubicBezTo>
                <a:cubicBezTo>
                  <a:pt x="17348" y="15121"/>
                  <a:pt x="18074" y="15383"/>
                  <a:pt x="18836" y="15383"/>
                </a:cubicBezTo>
                <a:cubicBezTo>
                  <a:pt x="19753" y="15383"/>
                  <a:pt x="20765" y="15014"/>
                  <a:pt x="21277" y="14550"/>
                </a:cubicBezTo>
                <a:cubicBezTo>
                  <a:pt x="21360" y="14478"/>
                  <a:pt x="21396" y="14359"/>
                  <a:pt x="21372" y="14252"/>
                </a:cubicBezTo>
                <a:cubicBezTo>
                  <a:pt x="21241" y="13812"/>
                  <a:pt x="20610" y="13585"/>
                  <a:pt x="20241" y="13359"/>
                </a:cubicBezTo>
                <a:cubicBezTo>
                  <a:pt x="19717" y="13061"/>
                  <a:pt x="19170" y="12811"/>
                  <a:pt x="18539" y="12800"/>
                </a:cubicBezTo>
                <a:cubicBezTo>
                  <a:pt x="18169" y="12800"/>
                  <a:pt x="16896" y="13240"/>
                  <a:pt x="16967" y="13776"/>
                </a:cubicBezTo>
                <a:cubicBezTo>
                  <a:pt x="16098" y="13704"/>
                  <a:pt x="15241" y="13645"/>
                  <a:pt x="14395" y="13573"/>
                </a:cubicBezTo>
                <a:cubicBezTo>
                  <a:pt x="13943" y="12800"/>
                  <a:pt x="13467" y="12038"/>
                  <a:pt x="12966" y="11276"/>
                </a:cubicBezTo>
                <a:lnTo>
                  <a:pt x="12966" y="11276"/>
                </a:lnTo>
                <a:cubicBezTo>
                  <a:pt x="13109" y="11287"/>
                  <a:pt x="13264" y="11287"/>
                  <a:pt x="13419" y="11287"/>
                </a:cubicBezTo>
                <a:cubicBezTo>
                  <a:pt x="13990" y="11287"/>
                  <a:pt x="14598" y="11228"/>
                  <a:pt x="15145" y="11109"/>
                </a:cubicBezTo>
                <a:cubicBezTo>
                  <a:pt x="15181" y="11252"/>
                  <a:pt x="15252" y="11395"/>
                  <a:pt x="15372" y="11514"/>
                </a:cubicBezTo>
                <a:cubicBezTo>
                  <a:pt x="15764" y="11918"/>
                  <a:pt x="16264" y="12085"/>
                  <a:pt x="16824" y="12085"/>
                </a:cubicBezTo>
                <a:cubicBezTo>
                  <a:pt x="17955" y="12085"/>
                  <a:pt x="19265" y="11395"/>
                  <a:pt x="20003" y="10871"/>
                </a:cubicBezTo>
                <a:cubicBezTo>
                  <a:pt x="20194" y="10740"/>
                  <a:pt x="20289" y="10394"/>
                  <a:pt x="20015" y="10275"/>
                </a:cubicBezTo>
                <a:cubicBezTo>
                  <a:pt x="19015" y="9799"/>
                  <a:pt x="17896" y="9263"/>
                  <a:pt x="16741" y="9263"/>
                </a:cubicBezTo>
                <a:cubicBezTo>
                  <a:pt x="16610" y="9263"/>
                  <a:pt x="16491" y="9263"/>
                  <a:pt x="16360" y="9287"/>
                </a:cubicBezTo>
                <a:cubicBezTo>
                  <a:pt x="15657" y="9359"/>
                  <a:pt x="14883" y="9894"/>
                  <a:pt x="15014" y="10597"/>
                </a:cubicBezTo>
                <a:cubicBezTo>
                  <a:pt x="14871" y="10609"/>
                  <a:pt x="14705" y="10621"/>
                  <a:pt x="14550" y="10656"/>
                </a:cubicBezTo>
                <a:cubicBezTo>
                  <a:pt x="13955" y="10728"/>
                  <a:pt x="13336" y="10752"/>
                  <a:pt x="12752" y="10918"/>
                </a:cubicBezTo>
                <a:lnTo>
                  <a:pt x="12740" y="10930"/>
                </a:lnTo>
                <a:cubicBezTo>
                  <a:pt x="11157" y="8609"/>
                  <a:pt x="9371" y="6406"/>
                  <a:pt x="7311" y="4501"/>
                </a:cubicBezTo>
                <a:cubicBezTo>
                  <a:pt x="5346" y="2703"/>
                  <a:pt x="2929" y="739"/>
                  <a:pt x="322" y="12"/>
                </a:cubicBezTo>
                <a:cubicBezTo>
                  <a:pt x="346" y="0"/>
                  <a:pt x="334"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algn="ctr"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2" r:id="rId11"/>
    <p:sldLayoutId id="2147483663" r:id="rId12"/>
    <p:sldLayoutId id="2147483664" r:id="rId13"/>
    <p:sldLayoutId id="2147483665" r:id="rId14"/>
    <p:sldLayoutId id="2147483667" r:id="rId15"/>
    <p:sldLayoutId id="2147483668" r:id="rId16"/>
    <p:sldLayoutId id="2147483669" r:id="rId17"/>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ctrTitle"/>
          </p:nvPr>
        </p:nvSpPr>
        <p:spPr>
          <a:xfrm>
            <a:off x="450759" y="266927"/>
            <a:ext cx="7128457" cy="6172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dirty="0">
                <a:effectLst/>
                <a:latin typeface="Times New Roman" panose="02020603050405020304" pitchFamily="18" charset="0"/>
                <a:ea typeface="Times New Roman" panose="02020603050405020304" pitchFamily="18" charset="0"/>
              </a:rPr>
              <a:t>Job Hub Connect: Revolutionizing Job Search</a:t>
            </a:r>
            <a:endParaRPr lang="en-US" sz="2800" b="1" dirty="0">
              <a:latin typeface="Poppins"/>
              <a:ea typeface="Poppins"/>
              <a:cs typeface="Poppins"/>
              <a:sym typeface="Poppins"/>
            </a:endParaRPr>
          </a:p>
        </p:txBody>
      </p:sp>
      <p:sp>
        <p:nvSpPr>
          <p:cNvPr id="211" name="Google Shape;211;p27"/>
          <p:cNvSpPr txBox="1">
            <a:spLocks noGrp="1"/>
          </p:cNvSpPr>
          <p:nvPr>
            <p:ph type="subTitle" idx="1"/>
          </p:nvPr>
        </p:nvSpPr>
        <p:spPr>
          <a:xfrm>
            <a:off x="4944291" y="2038256"/>
            <a:ext cx="3444912" cy="250781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200" b="1"/>
              <a:t>Group </a:t>
            </a:r>
            <a:r>
              <a:rPr lang="en-US" sz="1200" b="1" dirty="0"/>
              <a:t>9 - Alpha</a:t>
            </a:r>
          </a:p>
          <a:p>
            <a:pPr marL="0" lvl="0" indent="0" algn="l" rtl="0">
              <a:lnSpc>
                <a:spcPct val="150000"/>
              </a:lnSpc>
              <a:spcBef>
                <a:spcPts val="0"/>
              </a:spcBef>
              <a:spcAft>
                <a:spcPts val="0"/>
              </a:spcAft>
              <a:buNone/>
            </a:pPr>
            <a:r>
              <a:rPr lang="en-US" sz="1200" b="0" dirty="0" err="1"/>
              <a:t>Sainithin</a:t>
            </a:r>
            <a:r>
              <a:rPr lang="en-US" sz="1200" b="0" dirty="0"/>
              <a:t> </a:t>
            </a:r>
            <a:r>
              <a:rPr lang="en-US" sz="1200" b="0" dirty="0" err="1"/>
              <a:t>Damaragidda</a:t>
            </a:r>
            <a:endParaRPr lang="en-US" sz="1200" dirty="0"/>
          </a:p>
          <a:p>
            <a:pPr marL="0" lvl="0" indent="0" algn="l" rtl="0">
              <a:lnSpc>
                <a:spcPct val="150000"/>
              </a:lnSpc>
              <a:spcBef>
                <a:spcPts val="0"/>
              </a:spcBef>
              <a:spcAft>
                <a:spcPts val="0"/>
              </a:spcAft>
              <a:buNone/>
            </a:pPr>
            <a:r>
              <a:rPr lang="en-US" sz="1200" b="0" dirty="0"/>
              <a:t>Pavan Kalyan </a:t>
            </a:r>
            <a:r>
              <a:rPr lang="en-US" sz="1200" b="0" dirty="0" err="1"/>
              <a:t>Kudidala</a:t>
            </a:r>
            <a:endParaRPr lang="en-US" sz="1200" dirty="0"/>
          </a:p>
          <a:p>
            <a:pPr marL="0" lvl="0" indent="0" algn="l" rtl="0">
              <a:lnSpc>
                <a:spcPct val="150000"/>
              </a:lnSpc>
              <a:spcBef>
                <a:spcPts val="0"/>
              </a:spcBef>
              <a:spcAft>
                <a:spcPts val="0"/>
              </a:spcAft>
              <a:buNone/>
            </a:pPr>
            <a:r>
              <a:rPr lang="en-US" sz="1200" b="0" dirty="0"/>
              <a:t>Uday Kalyan </a:t>
            </a:r>
            <a:r>
              <a:rPr lang="en-US" sz="1200" b="0" dirty="0" err="1"/>
              <a:t>Nuthalapati</a:t>
            </a:r>
            <a:endParaRPr lang="en-US" sz="1200" dirty="0"/>
          </a:p>
          <a:p>
            <a:pPr marL="0" lvl="0" indent="0" algn="l" rtl="0">
              <a:lnSpc>
                <a:spcPct val="150000"/>
              </a:lnSpc>
              <a:spcBef>
                <a:spcPts val="0"/>
              </a:spcBef>
              <a:spcAft>
                <a:spcPts val="0"/>
              </a:spcAft>
              <a:buNone/>
            </a:pPr>
            <a:r>
              <a:rPr lang="en-US" sz="1200" b="0" dirty="0"/>
              <a:t>Vishal </a:t>
            </a:r>
            <a:r>
              <a:rPr lang="en-US" sz="1200" b="0" dirty="0" err="1"/>
              <a:t>Miyapuram</a:t>
            </a:r>
            <a:endParaRPr lang="en-US" sz="1200" dirty="0"/>
          </a:p>
          <a:p>
            <a:pPr marL="0" lvl="0" indent="0" algn="l" rtl="0">
              <a:lnSpc>
                <a:spcPct val="150000"/>
              </a:lnSpc>
              <a:spcBef>
                <a:spcPts val="0"/>
              </a:spcBef>
              <a:spcAft>
                <a:spcPts val="0"/>
              </a:spcAft>
              <a:buNone/>
            </a:pPr>
            <a:r>
              <a:rPr lang="en-US" sz="1200" b="0" dirty="0"/>
              <a:t>Abhishek </a:t>
            </a:r>
            <a:r>
              <a:rPr lang="en-US" sz="1200" b="0" dirty="0" err="1"/>
              <a:t>Kotrike</a:t>
            </a:r>
            <a:endParaRPr lang="en-US" sz="1200" dirty="0"/>
          </a:p>
          <a:p>
            <a:pPr marL="0" lvl="0" indent="0" algn="l" rtl="0">
              <a:lnSpc>
                <a:spcPct val="150000"/>
              </a:lnSpc>
              <a:spcBef>
                <a:spcPts val="0"/>
              </a:spcBef>
              <a:spcAft>
                <a:spcPts val="0"/>
              </a:spcAft>
              <a:buNone/>
            </a:pPr>
            <a:r>
              <a:rPr lang="en-US" sz="1200" b="0" dirty="0"/>
              <a:t>Shravani </a:t>
            </a:r>
            <a:r>
              <a:rPr lang="en-US" sz="1200" b="0" dirty="0" err="1"/>
              <a:t>Kasula</a:t>
            </a:r>
            <a:endParaRPr lang="en-US" sz="1200" dirty="0"/>
          </a:p>
          <a:p>
            <a:pPr marL="0" lvl="0" indent="0" algn="l" rtl="0">
              <a:lnSpc>
                <a:spcPct val="150000"/>
              </a:lnSpc>
              <a:spcBef>
                <a:spcPts val="0"/>
              </a:spcBef>
              <a:spcAft>
                <a:spcPts val="0"/>
              </a:spcAft>
              <a:buNone/>
            </a:pPr>
            <a:r>
              <a:rPr lang="en-US" sz="1200" b="0" dirty="0"/>
              <a:t>Keerthi </a:t>
            </a:r>
            <a:r>
              <a:rPr lang="en-US" sz="1200" b="0" dirty="0" err="1"/>
              <a:t>Lekkala</a:t>
            </a:r>
            <a:r>
              <a:rPr lang="en-US" sz="1200" b="0" dirty="0"/>
              <a:t> Dilli</a:t>
            </a:r>
          </a:p>
          <a:p>
            <a:pPr marL="0" lvl="0" indent="0" algn="l" rtl="0">
              <a:lnSpc>
                <a:spcPct val="150000"/>
              </a:lnSpc>
              <a:spcBef>
                <a:spcPts val="0"/>
              </a:spcBef>
              <a:spcAft>
                <a:spcPts val="0"/>
              </a:spcAft>
              <a:buNone/>
            </a:pPr>
            <a:r>
              <a:rPr lang="en-US" sz="1200" b="0" dirty="0"/>
              <a:t>Sai Venkata </a:t>
            </a:r>
            <a:r>
              <a:rPr lang="en-US" sz="1200" b="0" dirty="0" err="1"/>
              <a:t>Nithyananda</a:t>
            </a:r>
            <a:r>
              <a:rPr lang="en-US" sz="1200" b="0" dirty="0"/>
              <a:t> Reddy </a:t>
            </a:r>
            <a:r>
              <a:rPr lang="en-US" sz="1200" b="0" dirty="0" err="1"/>
              <a:t>Gajjala</a:t>
            </a:r>
            <a:endParaRPr lang="en-US" sz="1200" b="0" dirty="0"/>
          </a:p>
          <a:p>
            <a:pPr marL="0" lvl="0" indent="0" algn="l" rtl="0">
              <a:lnSpc>
                <a:spcPct val="150000"/>
              </a:lnSpc>
              <a:spcBef>
                <a:spcPts val="0"/>
              </a:spcBef>
              <a:spcAft>
                <a:spcPts val="0"/>
              </a:spcAft>
              <a:buNone/>
            </a:pPr>
            <a:endParaRPr sz="1200" dirty="0"/>
          </a:p>
        </p:txBody>
      </p:sp>
      <p:grpSp>
        <p:nvGrpSpPr>
          <p:cNvPr id="212" name="Google Shape;212;p27"/>
          <p:cNvGrpSpPr/>
          <p:nvPr/>
        </p:nvGrpSpPr>
        <p:grpSpPr>
          <a:xfrm>
            <a:off x="128789" y="926238"/>
            <a:ext cx="2176529" cy="2988959"/>
            <a:chOff x="330066" y="628731"/>
            <a:chExt cx="2935557" cy="3962348"/>
          </a:xfrm>
        </p:grpSpPr>
        <p:sp>
          <p:nvSpPr>
            <p:cNvPr id="213" name="Google Shape;213;p27"/>
            <p:cNvSpPr/>
            <p:nvPr/>
          </p:nvSpPr>
          <p:spPr>
            <a:xfrm rot="7125445" flipH="1">
              <a:off x="452813" y="716485"/>
              <a:ext cx="1524143" cy="1769637"/>
            </a:xfrm>
            <a:custGeom>
              <a:avLst/>
              <a:gdLst/>
              <a:ahLst/>
              <a:cxnLst/>
              <a:rect l="l" t="t" r="r" b="b"/>
              <a:pathLst>
                <a:path w="26088" h="30290" extrusionOk="0">
                  <a:moveTo>
                    <a:pt x="310" y="0"/>
                  </a:moveTo>
                  <a:cubicBezTo>
                    <a:pt x="132" y="0"/>
                    <a:pt x="1" y="227"/>
                    <a:pt x="179" y="346"/>
                  </a:cubicBezTo>
                  <a:cubicBezTo>
                    <a:pt x="2679" y="1917"/>
                    <a:pt x="5108" y="3179"/>
                    <a:pt x="7275" y="5251"/>
                  </a:cubicBezTo>
                  <a:cubicBezTo>
                    <a:pt x="9276" y="7144"/>
                    <a:pt x="11002" y="9299"/>
                    <a:pt x="12538" y="11597"/>
                  </a:cubicBezTo>
                  <a:cubicBezTo>
                    <a:pt x="12371" y="12204"/>
                    <a:pt x="12193" y="12811"/>
                    <a:pt x="11835" y="13359"/>
                  </a:cubicBezTo>
                  <a:cubicBezTo>
                    <a:pt x="11776" y="13466"/>
                    <a:pt x="11681" y="13573"/>
                    <a:pt x="11609" y="13657"/>
                  </a:cubicBezTo>
                  <a:cubicBezTo>
                    <a:pt x="11466" y="13633"/>
                    <a:pt x="11311" y="13621"/>
                    <a:pt x="11169" y="13621"/>
                  </a:cubicBezTo>
                  <a:cubicBezTo>
                    <a:pt x="9918" y="13621"/>
                    <a:pt x="8811" y="14764"/>
                    <a:pt x="8621" y="15978"/>
                  </a:cubicBezTo>
                  <a:cubicBezTo>
                    <a:pt x="8585" y="16217"/>
                    <a:pt x="8692" y="16455"/>
                    <a:pt x="8954" y="16455"/>
                  </a:cubicBezTo>
                  <a:lnTo>
                    <a:pt x="9097" y="16455"/>
                  </a:lnTo>
                  <a:cubicBezTo>
                    <a:pt x="9990" y="16455"/>
                    <a:pt x="10895" y="16264"/>
                    <a:pt x="11681" y="15812"/>
                  </a:cubicBezTo>
                  <a:cubicBezTo>
                    <a:pt x="12216" y="15514"/>
                    <a:pt x="12847" y="14919"/>
                    <a:pt x="12526" y="14252"/>
                  </a:cubicBezTo>
                  <a:cubicBezTo>
                    <a:pt x="12443" y="14073"/>
                    <a:pt x="12324" y="13943"/>
                    <a:pt x="12193" y="13871"/>
                  </a:cubicBezTo>
                  <a:cubicBezTo>
                    <a:pt x="12550" y="13359"/>
                    <a:pt x="12800" y="12752"/>
                    <a:pt x="12907" y="12157"/>
                  </a:cubicBezTo>
                  <a:cubicBezTo>
                    <a:pt x="13347" y="12835"/>
                    <a:pt x="13764" y="13526"/>
                    <a:pt x="14181" y="14228"/>
                  </a:cubicBezTo>
                  <a:cubicBezTo>
                    <a:pt x="13919" y="14681"/>
                    <a:pt x="13693" y="15181"/>
                    <a:pt x="13395" y="15621"/>
                  </a:cubicBezTo>
                  <a:cubicBezTo>
                    <a:pt x="13312" y="15740"/>
                    <a:pt x="13216" y="15871"/>
                    <a:pt x="13133" y="15990"/>
                  </a:cubicBezTo>
                  <a:lnTo>
                    <a:pt x="13050" y="15990"/>
                  </a:lnTo>
                  <a:cubicBezTo>
                    <a:pt x="12574" y="15990"/>
                    <a:pt x="12133" y="16443"/>
                    <a:pt x="11859" y="16764"/>
                  </a:cubicBezTo>
                  <a:cubicBezTo>
                    <a:pt x="11431" y="17300"/>
                    <a:pt x="11169" y="18014"/>
                    <a:pt x="10549" y="18395"/>
                  </a:cubicBezTo>
                  <a:cubicBezTo>
                    <a:pt x="10335" y="18526"/>
                    <a:pt x="10288" y="18896"/>
                    <a:pt x="10538" y="19026"/>
                  </a:cubicBezTo>
                  <a:cubicBezTo>
                    <a:pt x="10907" y="19229"/>
                    <a:pt x="11300" y="19312"/>
                    <a:pt x="11704" y="19312"/>
                  </a:cubicBezTo>
                  <a:cubicBezTo>
                    <a:pt x="12157" y="19312"/>
                    <a:pt x="12609" y="19181"/>
                    <a:pt x="12990" y="18884"/>
                  </a:cubicBezTo>
                  <a:cubicBezTo>
                    <a:pt x="13740" y="18336"/>
                    <a:pt x="14086" y="17336"/>
                    <a:pt x="13788" y="16455"/>
                  </a:cubicBezTo>
                  <a:cubicBezTo>
                    <a:pt x="13752" y="16383"/>
                    <a:pt x="13681" y="16336"/>
                    <a:pt x="13609" y="16336"/>
                  </a:cubicBezTo>
                  <a:cubicBezTo>
                    <a:pt x="13609" y="16324"/>
                    <a:pt x="13586" y="16312"/>
                    <a:pt x="13574" y="16276"/>
                  </a:cubicBezTo>
                  <a:cubicBezTo>
                    <a:pt x="13645" y="16157"/>
                    <a:pt x="13740" y="16038"/>
                    <a:pt x="13800" y="15919"/>
                  </a:cubicBezTo>
                  <a:cubicBezTo>
                    <a:pt x="14038" y="15550"/>
                    <a:pt x="14276" y="15133"/>
                    <a:pt x="14431" y="14705"/>
                  </a:cubicBezTo>
                  <a:cubicBezTo>
                    <a:pt x="15074" y="15800"/>
                    <a:pt x="15681" y="16931"/>
                    <a:pt x="16276" y="18050"/>
                  </a:cubicBezTo>
                  <a:cubicBezTo>
                    <a:pt x="16086" y="18431"/>
                    <a:pt x="15919" y="18836"/>
                    <a:pt x="15717" y="19205"/>
                  </a:cubicBezTo>
                  <a:cubicBezTo>
                    <a:pt x="15538" y="19134"/>
                    <a:pt x="15348" y="19086"/>
                    <a:pt x="15133" y="19086"/>
                  </a:cubicBezTo>
                  <a:cubicBezTo>
                    <a:pt x="14883" y="19086"/>
                    <a:pt x="14610" y="19146"/>
                    <a:pt x="14395" y="19288"/>
                  </a:cubicBezTo>
                  <a:cubicBezTo>
                    <a:pt x="14300" y="19312"/>
                    <a:pt x="14217" y="19348"/>
                    <a:pt x="14109" y="19384"/>
                  </a:cubicBezTo>
                  <a:cubicBezTo>
                    <a:pt x="13205" y="19824"/>
                    <a:pt x="12907" y="20860"/>
                    <a:pt x="12264" y="21551"/>
                  </a:cubicBezTo>
                  <a:cubicBezTo>
                    <a:pt x="12133" y="21693"/>
                    <a:pt x="12097" y="21967"/>
                    <a:pt x="12312" y="22086"/>
                  </a:cubicBezTo>
                  <a:cubicBezTo>
                    <a:pt x="12788" y="22336"/>
                    <a:pt x="13288" y="22467"/>
                    <a:pt x="13812" y="22467"/>
                  </a:cubicBezTo>
                  <a:cubicBezTo>
                    <a:pt x="14229" y="22467"/>
                    <a:pt x="14657" y="22384"/>
                    <a:pt x="15062" y="22182"/>
                  </a:cubicBezTo>
                  <a:cubicBezTo>
                    <a:pt x="15883" y="21801"/>
                    <a:pt x="16657" y="20920"/>
                    <a:pt x="16372" y="19955"/>
                  </a:cubicBezTo>
                  <a:cubicBezTo>
                    <a:pt x="16324" y="19824"/>
                    <a:pt x="16264" y="19681"/>
                    <a:pt x="16193" y="19586"/>
                  </a:cubicBezTo>
                  <a:cubicBezTo>
                    <a:pt x="16372" y="19265"/>
                    <a:pt x="16503" y="18955"/>
                    <a:pt x="16610" y="18657"/>
                  </a:cubicBezTo>
                  <a:cubicBezTo>
                    <a:pt x="17229" y="19848"/>
                    <a:pt x="17860" y="21027"/>
                    <a:pt x="18515" y="22205"/>
                  </a:cubicBezTo>
                  <a:cubicBezTo>
                    <a:pt x="18265" y="22753"/>
                    <a:pt x="18205" y="23420"/>
                    <a:pt x="18027" y="23991"/>
                  </a:cubicBezTo>
                  <a:cubicBezTo>
                    <a:pt x="17967" y="24170"/>
                    <a:pt x="17908" y="24349"/>
                    <a:pt x="17824" y="24515"/>
                  </a:cubicBezTo>
                  <a:cubicBezTo>
                    <a:pt x="17693" y="24468"/>
                    <a:pt x="17550" y="24456"/>
                    <a:pt x="17384" y="24456"/>
                  </a:cubicBezTo>
                  <a:cubicBezTo>
                    <a:pt x="17038" y="24456"/>
                    <a:pt x="16693" y="24551"/>
                    <a:pt x="16431" y="24730"/>
                  </a:cubicBezTo>
                  <a:cubicBezTo>
                    <a:pt x="15324" y="25480"/>
                    <a:pt x="15193" y="27170"/>
                    <a:pt x="15241" y="28385"/>
                  </a:cubicBezTo>
                  <a:cubicBezTo>
                    <a:pt x="15241" y="28563"/>
                    <a:pt x="15372" y="28754"/>
                    <a:pt x="15562" y="28754"/>
                  </a:cubicBezTo>
                  <a:lnTo>
                    <a:pt x="15598" y="28754"/>
                  </a:lnTo>
                  <a:cubicBezTo>
                    <a:pt x="16526" y="28682"/>
                    <a:pt x="17324" y="28278"/>
                    <a:pt x="17919" y="27563"/>
                  </a:cubicBezTo>
                  <a:cubicBezTo>
                    <a:pt x="18336" y="27051"/>
                    <a:pt x="18931" y="25956"/>
                    <a:pt x="18586" y="25265"/>
                  </a:cubicBezTo>
                  <a:lnTo>
                    <a:pt x="18586" y="25230"/>
                  </a:lnTo>
                  <a:cubicBezTo>
                    <a:pt x="18527" y="25063"/>
                    <a:pt x="18455" y="24944"/>
                    <a:pt x="18348" y="24825"/>
                  </a:cubicBezTo>
                  <a:cubicBezTo>
                    <a:pt x="18443" y="24610"/>
                    <a:pt x="18515" y="24396"/>
                    <a:pt x="18586" y="24182"/>
                  </a:cubicBezTo>
                  <a:cubicBezTo>
                    <a:pt x="18717" y="23801"/>
                    <a:pt x="18860" y="23348"/>
                    <a:pt x="18931" y="22920"/>
                  </a:cubicBezTo>
                  <a:cubicBezTo>
                    <a:pt x="19455" y="23837"/>
                    <a:pt x="20003" y="24765"/>
                    <a:pt x="20586" y="25658"/>
                  </a:cubicBezTo>
                  <a:cubicBezTo>
                    <a:pt x="20479" y="25742"/>
                    <a:pt x="20408" y="25884"/>
                    <a:pt x="20360" y="26027"/>
                  </a:cubicBezTo>
                  <a:cubicBezTo>
                    <a:pt x="20051" y="27349"/>
                    <a:pt x="21003" y="28992"/>
                    <a:pt x="21991" y="29754"/>
                  </a:cubicBezTo>
                  <a:cubicBezTo>
                    <a:pt x="22241" y="29933"/>
                    <a:pt x="22682" y="30290"/>
                    <a:pt x="23051" y="30290"/>
                  </a:cubicBezTo>
                  <a:cubicBezTo>
                    <a:pt x="23158" y="30290"/>
                    <a:pt x="23265" y="30254"/>
                    <a:pt x="23349" y="30183"/>
                  </a:cubicBezTo>
                  <a:cubicBezTo>
                    <a:pt x="23694" y="29885"/>
                    <a:pt x="23563" y="29063"/>
                    <a:pt x="23468" y="28682"/>
                  </a:cubicBezTo>
                  <a:cubicBezTo>
                    <a:pt x="23265" y="27611"/>
                    <a:pt x="22503" y="26456"/>
                    <a:pt x="21444" y="26027"/>
                  </a:cubicBezTo>
                  <a:cubicBezTo>
                    <a:pt x="21337" y="25861"/>
                    <a:pt x="21217" y="25718"/>
                    <a:pt x="21087" y="25646"/>
                  </a:cubicBezTo>
                  <a:cubicBezTo>
                    <a:pt x="21051" y="25611"/>
                    <a:pt x="21015" y="25599"/>
                    <a:pt x="20967" y="25599"/>
                  </a:cubicBezTo>
                  <a:cubicBezTo>
                    <a:pt x="20455" y="24777"/>
                    <a:pt x="19955" y="23944"/>
                    <a:pt x="19503" y="23098"/>
                  </a:cubicBezTo>
                  <a:lnTo>
                    <a:pt x="19503" y="23098"/>
                  </a:lnTo>
                  <a:cubicBezTo>
                    <a:pt x="19765" y="23229"/>
                    <a:pt x="20051" y="23348"/>
                    <a:pt x="20301" y="23456"/>
                  </a:cubicBezTo>
                  <a:cubicBezTo>
                    <a:pt x="20789" y="23658"/>
                    <a:pt x="21265" y="23789"/>
                    <a:pt x="21777" y="23896"/>
                  </a:cubicBezTo>
                  <a:cubicBezTo>
                    <a:pt x="21777" y="23991"/>
                    <a:pt x="21777" y="24063"/>
                    <a:pt x="21789" y="24170"/>
                  </a:cubicBezTo>
                  <a:cubicBezTo>
                    <a:pt x="21908" y="25015"/>
                    <a:pt x="22587" y="25265"/>
                    <a:pt x="23384" y="25265"/>
                  </a:cubicBezTo>
                  <a:cubicBezTo>
                    <a:pt x="24265" y="25265"/>
                    <a:pt x="25254" y="24956"/>
                    <a:pt x="25789" y="24765"/>
                  </a:cubicBezTo>
                  <a:cubicBezTo>
                    <a:pt x="25909" y="24718"/>
                    <a:pt x="26016" y="24622"/>
                    <a:pt x="26016" y="24491"/>
                  </a:cubicBezTo>
                  <a:cubicBezTo>
                    <a:pt x="26087" y="23313"/>
                    <a:pt x="24801" y="22777"/>
                    <a:pt x="23825" y="22634"/>
                  </a:cubicBezTo>
                  <a:cubicBezTo>
                    <a:pt x="23706" y="22622"/>
                    <a:pt x="23563" y="22598"/>
                    <a:pt x="23408" y="22598"/>
                  </a:cubicBezTo>
                  <a:cubicBezTo>
                    <a:pt x="22730" y="22598"/>
                    <a:pt x="21849" y="22825"/>
                    <a:pt x="21860" y="23491"/>
                  </a:cubicBezTo>
                  <a:cubicBezTo>
                    <a:pt x="21849" y="23527"/>
                    <a:pt x="21837" y="23539"/>
                    <a:pt x="21837" y="23575"/>
                  </a:cubicBezTo>
                  <a:cubicBezTo>
                    <a:pt x="21372" y="23408"/>
                    <a:pt x="20896" y="23229"/>
                    <a:pt x="20455" y="23039"/>
                  </a:cubicBezTo>
                  <a:cubicBezTo>
                    <a:pt x="19979" y="22825"/>
                    <a:pt x="19539" y="22503"/>
                    <a:pt x="19051" y="22301"/>
                  </a:cubicBezTo>
                  <a:cubicBezTo>
                    <a:pt x="18289" y="20896"/>
                    <a:pt x="17562" y="19443"/>
                    <a:pt x="16824" y="18014"/>
                  </a:cubicBezTo>
                  <a:lnTo>
                    <a:pt x="16824" y="18014"/>
                  </a:lnTo>
                  <a:cubicBezTo>
                    <a:pt x="17658" y="18241"/>
                    <a:pt x="18562" y="18419"/>
                    <a:pt x="19443" y="18491"/>
                  </a:cubicBezTo>
                  <a:cubicBezTo>
                    <a:pt x="19586" y="19193"/>
                    <a:pt x="20336" y="19598"/>
                    <a:pt x="20967" y="19717"/>
                  </a:cubicBezTo>
                  <a:cubicBezTo>
                    <a:pt x="21182" y="19765"/>
                    <a:pt x="21384" y="19777"/>
                    <a:pt x="21610" y="19777"/>
                  </a:cubicBezTo>
                  <a:cubicBezTo>
                    <a:pt x="21741" y="19777"/>
                    <a:pt x="21896" y="19765"/>
                    <a:pt x="22027" y="19741"/>
                  </a:cubicBezTo>
                  <a:cubicBezTo>
                    <a:pt x="22694" y="19669"/>
                    <a:pt x="23313" y="19253"/>
                    <a:pt x="23968" y="19205"/>
                  </a:cubicBezTo>
                  <a:cubicBezTo>
                    <a:pt x="24289" y="19193"/>
                    <a:pt x="24396" y="18836"/>
                    <a:pt x="24158" y="18610"/>
                  </a:cubicBezTo>
                  <a:cubicBezTo>
                    <a:pt x="23265" y="17860"/>
                    <a:pt x="22158" y="16764"/>
                    <a:pt x="20920" y="16633"/>
                  </a:cubicBezTo>
                  <a:cubicBezTo>
                    <a:pt x="20860" y="16633"/>
                    <a:pt x="20789" y="16621"/>
                    <a:pt x="20729" y="16621"/>
                  </a:cubicBezTo>
                  <a:cubicBezTo>
                    <a:pt x="19944" y="16621"/>
                    <a:pt x="19265" y="17110"/>
                    <a:pt x="19217" y="17872"/>
                  </a:cubicBezTo>
                  <a:cubicBezTo>
                    <a:pt x="18336" y="17681"/>
                    <a:pt x="17396" y="17574"/>
                    <a:pt x="16562" y="17514"/>
                  </a:cubicBezTo>
                  <a:cubicBezTo>
                    <a:pt x="15991" y="16383"/>
                    <a:pt x="15395" y="15264"/>
                    <a:pt x="14752" y="14145"/>
                  </a:cubicBezTo>
                  <a:lnTo>
                    <a:pt x="14752" y="14145"/>
                  </a:lnTo>
                  <a:cubicBezTo>
                    <a:pt x="15300" y="14240"/>
                    <a:pt x="15860" y="14288"/>
                    <a:pt x="16419" y="14288"/>
                  </a:cubicBezTo>
                  <a:cubicBezTo>
                    <a:pt x="16622" y="14288"/>
                    <a:pt x="16824" y="14288"/>
                    <a:pt x="17026" y="14264"/>
                  </a:cubicBezTo>
                  <a:cubicBezTo>
                    <a:pt x="17038" y="14312"/>
                    <a:pt x="17038" y="14359"/>
                    <a:pt x="17074" y="14407"/>
                  </a:cubicBezTo>
                  <a:cubicBezTo>
                    <a:pt x="17348" y="15121"/>
                    <a:pt x="18074" y="15383"/>
                    <a:pt x="18836" y="15383"/>
                  </a:cubicBezTo>
                  <a:cubicBezTo>
                    <a:pt x="19753" y="15383"/>
                    <a:pt x="20765" y="15014"/>
                    <a:pt x="21277" y="14550"/>
                  </a:cubicBezTo>
                  <a:cubicBezTo>
                    <a:pt x="21360" y="14478"/>
                    <a:pt x="21396" y="14359"/>
                    <a:pt x="21372" y="14252"/>
                  </a:cubicBezTo>
                  <a:cubicBezTo>
                    <a:pt x="21241" y="13812"/>
                    <a:pt x="20610" y="13585"/>
                    <a:pt x="20241" y="13359"/>
                  </a:cubicBezTo>
                  <a:cubicBezTo>
                    <a:pt x="19717" y="13061"/>
                    <a:pt x="19170" y="12811"/>
                    <a:pt x="18539" y="12800"/>
                  </a:cubicBezTo>
                  <a:cubicBezTo>
                    <a:pt x="18169" y="12800"/>
                    <a:pt x="16896" y="13240"/>
                    <a:pt x="16967" y="13776"/>
                  </a:cubicBezTo>
                  <a:cubicBezTo>
                    <a:pt x="16098" y="13704"/>
                    <a:pt x="15241" y="13645"/>
                    <a:pt x="14395" y="13573"/>
                  </a:cubicBezTo>
                  <a:cubicBezTo>
                    <a:pt x="13943" y="12800"/>
                    <a:pt x="13467" y="12038"/>
                    <a:pt x="12966" y="11276"/>
                  </a:cubicBezTo>
                  <a:lnTo>
                    <a:pt x="12966" y="11276"/>
                  </a:lnTo>
                  <a:cubicBezTo>
                    <a:pt x="13109" y="11287"/>
                    <a:pt x="13264" y="11287"/>
                    <a:pt x="13419" y="11287"/>
                  </a:cubicBezTo>
                  <a:cubicBezTo>
                    <a:pt x="13990" y="11287"/>
                    <a:pt x="14598" y="11228"/>
                    <a:pt x="15145" y="11109"/>
                  </a:cubicBezTo>
                  <a:cubicBezTo>
                    <a:pt x="15181" y="11252"/>
                    <a:pt x="15252" y="11395"/>
                    <a:pt x="15372" y="11514"/>
                  </a:cubicBezTo>
                  <a:cubicBezTo>
                    <a:pt x="15764" y="11918"/>
                    <a:pt x="16264" y="12085"/>
                    <a:pt x="16824" y="12085"/>
                  </a:cubicBezTo>
                  <a:cubicBezTo>
                    <a:pt x="17955" y="12085"/>
                    <a:pt x="19265" y="11395"/>
                    <a:pt x="20003" y="10871"/>
                  </a:cubicBezTo>
                  <a:cubicBezTo>
                    <a:pt x="20194" y="10740"/>
                    <a:pt x="20289" y="10394"/>
                    <a:pt x="20015" y="10275"/>
                  </a:cubicBezTo>
                  <a:cubicBezTo>
                    <a:pt x="19015" y="9799"/>
                    <a:pt x="17896" y="9263"/>
                    <a:pt x="16741" y="9263"/>
                  </a:cubicBezTo>
                  <a:cubicBezTo>
                    <a:pt x="16610" y="9263"/>
                    <a:pt x="16491" y="9263"/>
                    <a:pt x="16360" y="9287"/>
                  </a:cubicBezTo>
                  <a:cubicBezTo>
                    <a:pt x="15657" y="9359"/>
                    <a:pt x="14883" y="9894"/>
                    <a:pt x="15014" y="10597"/>
                  </a:cubicBezTo>
                  <a:cubicBezTo>
                    <a:pt x="14871" y="10609"/>
                    <a:pt x="14705" y="10621"/>
                    <a:pt x="14550" y="10656"/>
                  </a:cubicBezTo>
                  <a:cubicBezTo>
                    <a:pt x="13955" y="10728"/>
                    <a:pt x="13336" y="10752"/>
                    <a:pt x="12752" y="10918"/>
                  </a:cubicBezTo>
                  <a:lnTo>
                    <a:pt x="12740" y="10930"/>
                  </a:lnTo>
                  <a:cubicBezTo>
                    <a:pt x="11157" y="8609"/>
                    <a:pt x="9371" y="6406"/>
                    <a:pt x="7311" y="4501"/>
                  </a:cubicBezTo>
                  <a:cubicBezTo>
                    <a:pt x="5346" y="2703"/>
                    <a:pt x="2929" y="739"/>
                    <a:pt x="322" y="12"/>
                  </a:cubicBezTo>
                  <a:cubicBezTo>
                    <a:pt x="346" y="0"/>
                    <a:pt x="334"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rot="5080780">
              <a:off x="-68396" y="1257059"/>
              <a:ext cx="3962348" cy="2705691"/>
            </a:xfrm>
            <a:custGeom>
              <a:avLst/>
              <a:gdLst/>
              <a:ahLst/>
              <a:cxnLst/>
              <a:rect l="l" t="t" r="r" b="b"/>
              <a:pathLst>
                <a:path w="59092" h="40351" extrusionOk="0">
                  <a:moveTo>
                    <a:pt x="41934" y="2155"/>
                  </a:moveTo>
                  <a:cubicBezTo>
                    <a:pt x="34386" y="3774"/>
                    <a:pt x="30266" y="8346"/>
                    <a:pt x="26397" y="9870"/>
                  </a:cubicBezTo>
                  <a:cubicBezTo>
                    <a:pt x="21849" y="11656"/>
                    <a:pt x="11716" y="10835"/>
                    <a:pt x="5787" y="16157"/>
                  </a:cubicBezTo>
                  <a:cubicBezTo>
                    <a:pt x="1" y="21372"/>
                    <a:pt x="2406" y="31730"/>
                    <a:pt x="10371" y="34790"/>
                  </a:cubicBezTo>
                  <a:cubicBezTo>
                    <a:pt x="24813" y="40350"/>
                    <a:pt x="44542" y="36755"/>
                    <a:pt x="50316" y="32254"/>
                  </a:cubicBezTo>
                  <a:cubicBezTo>
                    <a:pt x="55555" y="28146"/>
                    <a:pt x="59091" y="22372"/>
                    <a:pt x="59044" y="16431"/>
                  </a:cubicBezTo>
                  <a:cubicBezTo>
                    <a:pt x="58972" y="7751"/>
                    <a:pt x="51959" y="0"/>
                    <a:pt x="41934" y="2155"/>
                  </a:cubicBezTo>
                  <a:close/>
                  <a:moveTo>
                    <a:pt x="18574" y="26920"/>
                  </a:moveTo>
                  <a:cubicBezTo>
                    <a:pt x="19503" y="26920"/>
                    <a:pt x="21158" y="27099"/>
                    <a:pt x="21337" y="25825"/>
                  </a:cubicBezTo>
                  <a:cubicBezTo>
                    <a:pt x="21158" y="27099"/>
                    <a:pt x="19503" y="26920"/>
                    <a:pt x="18574" y="269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7"/>
            <p:cNvGrpSpPr/>
            <p:nvPr/>
          </p:nvGrpSpPr>
          <p:grpSpPr>
            <a:xfrm>
              <a:off x="1057100" y="1250649"/>
              <a:ext cx="1861776" cy="2642191"/>
              <a:chOff x="5415550" y="1819100"/>
              <a:chExt cx="905665" cy="1285300"/>
            </a:xfrm>
          </p:grpSpPr>
          <p:sp>
            <p:nvSpPr>
              <p:cNvPr id="216" name="Google Shape;216;p27"/>
              <p:cNvSpPr/>
              <p:nvPr/>
            </p:nvSpPr>
            <p:spPr>
              <a:xfrm>
                <a:off x="5732850" y="2848700"/>
                <a:ext cx="196175" cy="200925"/>
              </a:xfrm>
              <a:custGeom>
                <a:avLst/>
                <a:gdLst/>
                <a:ahLst/>
                <a:cxnLst/>
                <a:rect l="l" t="t" r="r" b="b"/>
                <a:pathLst>
                  <a:path w="7847" h="8037" extrusionOk="0">
                    <a:moveTo>
                      <a:pt x="2001" y="8037"/>
                    </a:moveTo>
                    <a:lnTo>
                      <a:pt x="0" y="8037"/>
                    </a:lnTo>
                    <a:lnTo>
                      <a:pt x="0" y="0"/>
                    </a:lnTo>
                    <a:lnTo>
                      <a:pt x="7847" y="0"/>
                    </a:lnTo>
                    <a:lnTo>
                      <a:pt x="7847" y="8037"/>
                    </a:lnTo>
                    <a:lnTo>
                      <a:pt x="5846" y="8037"/>
                    </a:lnTo>
                    <a:lnTo>
                      <a:pt x="5846" y="7061"/>
                    </a:lnTo>
                    <a:cubicBezTo>
                      <a:pt x="5846" y="6037"/>
                      <a:pt x="5013" y="5203"/>
                      <a:pt x="3989" y="5203"/>
                    </a:cubicBezTo>
                    <a:lnTo>
                      <a:pt x="3846" y="5203"/>
                    </a:lnTo>
                    <a:cubicBezTo>
                      <a:pt x="2810" y="5203"/>
                      <a:pt x="1977" y="6037"/>
                      <a:pt x="1977" y="7061"/>
                    </a:cubicBezTo>
                    <a:lnTo>
                      <a:pt x="1977" y="803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5591750" y="3028175"/>
                <a:ext cx="466750" cy="76225"/>
              </a:xfrm>
              <a:custGeom>
                <a:avLst/>
                <a:gdLst/>
                <a:ahLst/>
                <a:cxnLst/>
                <a:rect l="l" t="t" r="r" b="b"/>
                <a:pathLst>
                  <a:path w="18670" h="3049" extrusionOk="0">
                    <a:moveTo>
                      <a:pt x="9335" y="1"/>
                    </a:moveTo>
                    <a:cubicBezTo>
                      <a:pt x="14479" y="1"/>
                      <a:pt x="18670" y="870"/>
                      <a:pt x="18670" y="1965"/>
                    </a:cubicBezTo>
                    <a:cubicBezTo>
                      <a:pt x="18670" y="3049"/>
                      <a:pt x="1" y="3049"/>
                      <a:pt x="1" y="1965"/>
                    </a:cubicBezTo>
                    <a:cubicBezTo>
                      <a:pt x="1" y="882"/>
                      <a:pt x="4192" y="1"/>
                      <a:pt x="9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495625" y="1908100"/>
                <a:ext cx="172950" cy="191725"/>
              </a:xfrm>
              <a:custGeom>
                <a:avLst/>
                <a:gdLst/>
                <a:ahLst/>
                <a:cxnLst/>
                <a:rect l="l" t="t" r="r" b="b"/>
                <a:pathLst>
                  <a:path w="6918" h="7669" extrusionOk="0">
                    <a:moveTo>
                      <a:pt x="0" y="1"/>
                    </a:moveTo>
                    <a:lnTo>
                      <a:pt x="6918" y="1"/>
                    </a:lnTo>
                    <a:lnTo>
                      <a:pt x="6918" y="7668"/>
                    </a:lnTo>
                    <a:lnTo>
                      <a:pt x="0" y="7668"/>
                    </a:ln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495625" y="2233150"/>
                <a:ext cx="172950" cy="191400"/>
              </a:xfrm>
              <a:custGeom>
                <a:avLst/>
                <a:gdLst/>
                <a:ahLst/>
                <a:cxnLst/>
                <a:rect l="l" t="t" r="r" b="b"/>
                <a:pathLst>
                  <a:path w="6918" h="7656" extrusionOk="0">
                    <a:moveTo>
                      <a:pt x="0" y="0"/>
                    </a:moveTo>
                    <a:lnTo>
                      <a:pt x="6918" y="0"/>
                    </a:lnTo>
                    <a:lnTo>
                      <a:pt x="6918" y="7656"/>
                    </a:lnTo>
                    <a:lnTo>
                      <a:pt x="0" y="7656"/>
                    </a:ln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415550" y="1819100"/>
                <a:ext cx="905665" cy="1112375"/>
              </a:xfrm>
              <a:custGeom>
                <a:avLst/>
                <a:gdLst/>
                <a:ahLst/>
                <a:cxnLst/>
                <a:rect l="l" t="t" r="r" b="b"/>
                <a:pathLst>
                  <a:path w="34041" h="44495" extrusionOk="0">
                    <a:moveTo>
                      <a:pt x="33326" y="1"/>
                    </a:moveTo>
                    <a:lnTo>
                      <a:pt x="715" y="1"/>
                    </a:lnTo>
                    <a:cubicBezTo>
                      <a:pt x="322" y="1"/>
                      <a:pt x="0" y="322"/>
                      <a:pt x="0" y="727"/>
                    </a:cubicBezTo>
                    <a:lnTo>
                      <a:pt x="0" y="43780"/>
                    </a:lnTo>
                    <a:cubicBezTo>
                      <a:pt x="0" y="44161"/>
                      <a:pt x="310" y="44494"/>
                      <a:pt x="715" y="44494"/>
                    </a:cubicBezTo>
                    <a:lnTo>
                      <a:pt x="33326" y="44494"/>
                    </a:lnTo>
                    <a:cubicBezTo>
                      <a:pt x="33707" y="44494"/>
                      <a:pt x="34040" y="44173"/>
                      <a:pt x="34040" y="43780"/>
                    </a:cubicBezTo>
                    <a:lnTo>
                      <a:pt x="34040" y="727"/>
                    </a:lnTo>
                    <a:cubicBezTo>
                      <a:pt x="34040" y="334"/>
                      <a:pt x="33707" y="1"/>
                      <a:pt x="33326" y="1"/>
                    </a:cubicBezTo>
                    <a:close/>
                    <a:moveTo>
                      <a:pt x="10121" y="37231"/>
                    </a:moveTo>
                    <a:lnTo>
                      <a:pt x="3203" y="37231"/>
                    </a:lnTo>
                    <a:lnTo>
                      <a:pt x="3203" y="29564"/>
                    </a:lnTo>
                    <a:lnTo>
                      <a:pt x="10121" y="29564"/>
                    </a:lnTo>
                    <a:close/>
                    <a:moveTo>
                      <a:pt x="10121" y="24218"/>
                    </a:moveTo>
                    <a:lnTo>
                      <a:pt x="3203" y="24218"/>
                    </a:lnTo>
                    <a:lnTo>
                      <a:pt x="3203" y="16562"/>
                    </a:lnTo>
                    <a:lnTo>
                      <a:pt x="10121" y="16562"/>
                    </a:lnTo>
                    <a:close/>
                    <a:moveTo>
                      <a:pt x="10121" y="11228"/>
                    </a:moveTo>
                    <a:lnTo>
                      <a:pt x="3203" y="11228"/>
                    </a:lnTo>
                    <a:lnTo>
                      <a:pt x="3203" y="3561"/>
                    </a:lnTo>
                    <a:lnTo>
                      <a:pt x="10121" y="35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495625" y="2558175"/>
                <a:ext cx="172950" cy="191725"/>
              </a:xfrm>
              <a:custGeom>
                <a:avLst/>
                <a:gdLst/>
                <a:ahLst/>
                <a:cxnLst/>
                <a:rect l="l" t="t" r="r" b="b"/>
                <a:pathLst>
                  <a:path w="6918" h="7669" extrusionOk="0">
                    <a:moveTo>
                      <a:pt x="0" y="7668"/>
                    </a:moveTo>
                    <a:lnTo>
                      <a:pt x="6918" y="7668"/>
                    </a:lnTo>
                    <a:lnTo>
                      <a:pt x="6918" y="1"/>
                    </a:lnTo>
                    <a:lnTo>
                      <a:pt x="0" y="1"/>
                    </a:lnTo>
                    <a:close/>
                    <a:moveTo>
                      <a:pt x="5441" y="4859"/>
                    </a:moveTo>
                    <a:cubicBezTo>
                      <a:pt x="5263" y="6133"/>
                      <a:pt x="3608" y="5954"/>
                      <a:pt x="2691" y="5954"/>
                    </a:cubicBezTo>
                    <a:cubicBezTo>
                      <a:pt x="3608" y="5954"/>
                      <a:pt x="5263" y="6133"/>
                      <a:pt x="5441" y="4859"/>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5495625" y="1908100"/>
                <a:ext cx="172950" cy="191725"/>
              </a:xfrm>
              <a:custGeom>
                <a:avLst/>
                <a:gdLst/>
                <a:ahLst/>
                <a:cxnLst/>
                <a:rect l="l" t="t" r="r" b="b"/>
                <a:pathLst>
                  <a:path w="6918" h="7669" extrusionOk="0">
                    <a:moveTo>
                      <a:pt x="0" y="1"/>
                    </a:moveTo>
                    <a:lnTo>
                      <a:pt x="6918" y="1"/>
                    </a:lnTo>
                    <a:lnTo>
                      <a:pt x="6918" y="7668"/>
                    </a:lnTo>
                    <a:lnTo>
                      <a:pt x="0" y="7668"/>
                    </a:lnTo>
                    <a:close/>
                  </a:path>
                </a:pathLst>
              </a:custGeom>
              <a:solidFill>
                <a:srgbClr val="FFC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495625" y="2233150"/>
                <a:ext cx="172950" cy="191400"/>
              </a:xfrm>
              <a:custGeom>
                <a:avLst/>
                <a:gdLst/>
                <a:ahLst/>
                <a:cxnLst/>
                <a:rect l="l" t="t" r="r" b="b"/>
                <a:pathLst>
                  <a:path w="6918" h="7656" extrusionOk="0">
                    <a:moveTo>
                      <a:pt x="0" y="0"/>
                    </a:moveTo>
                    <a:lnTo>
                      <a:pt x="6918" y="0"/>
                    </a:lnTo>
                    <a:lnTo>
                      <a:pt x="6918" y="7656"/>
                    </a:lnTo>
                    <a:lnTo>
                      <a:pt x="0" y="7656"/>
                    </a:lnTo>
                    <a:close/>
                  </a:path>
                </a:pathLst>
              </a:custGeom>
              <a:solidFill>
                <a:srgbClr val="FFC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5446788" y="1847825"/>
                <a:ext cx="789125" cy="1051350"/>
              </a:xfrm>
              <a:custGeom>
                <a:avLst/>
                <a:gdLst/>
                <a:ahLst/>
                <a:cxnLst/>
                <a:rect l="l" t="t" r="r" b="b"/>
                <a:pathLst>
                  <a:path w="31565" h="42054" extrusionOk="0">
                    <a:moveTo>
                      <a:pt x="31457" y="0"/>
                    </a:moveTo>
                    <a:lnTo>
                      <a:pt x="96" y="0"/>
                    </a:lnTo>
                    <a:cubicBezTo>
                      <a:pt x="36" y="0"/>
                      <a:pt x="1" y="48"/>
                      <a:pt x="1" y="108"/>
                    </a:cubicBezTo>
                    <a:lnTo>
                      <a:pt x="1" y="41946"/>
                    </a:lnTo>
                    <a:cubicBezTo>
                      <a:pt x="1" y="42006"/>
                      <a:pt x="36" y="42053"/>
                      <a:pt x="96" y="42053"/>
                    </a:cubicBezTo>
                    <a:lnTo>
                      <a:pt x="31457" y="42053"/>
                    </a:lnTo>
                    <a:cubicBezTo>
                      <a:pt x="31516" y="42053"/>
                      <a:pt x="31564" y="42006"/>
                      <a:pt x="31564" y="41946"/>
                    </a:cubicBezTo>
                    <a:lnTo>
                      <a:pt x="31564" y="108"/>
                    </a:lnTo>
                    <a:cubicBezTo>
                      <a:pt x="31564" y="48"/>
                      <a:pt x="31516" y="0"/>
                      <a:pt x="31457" y="0"/>
                    </a:cubicBezTo>
                    <a:close/>
                    <a:moveTo>
                      <a:pt x="8883" y="36052"/>
                    </a:moveTo>
                    <a:lnTo>
                      <a:pt x="1965" y="36052"/>
                    </a:lnTo>
                    <a:lnTo>
                      <a:pt x="1965" y="28385"/>
                    </a:lnTo>
                    <a:lnTo>
                      <a:pt x="8883" y="28385"/>
                    </a:lnTo>
                    <a:close/>
                    <a:moveTo>
                      <a:pt x="8883" y="23039"/>
                    </a:moveTo>
                    <a:lnTo>
                      <a:pt x="1965" y="23039"/>
                    </a:lnTo>
                    <a:lnTo>
                      <a:pt x="1965" y="15383"/>
                    </a:lnTo>
                    <a:lnTo>
                      <a:pt x="8883" y="15383"/>
                    </a:lnTo>
                    <a:close/>
                    <a:moveTo>
                      <a:pt x="8883" y="10049"/>
                    </a:moveTo>
                    <a:lnTo>
                      <a:pt x="1965" y="10049"/>
                    </a:lnTo>
                    <a:lnTo>
                      <a:pt x="1965" y="2382"/>
                    </a:lnTo>
                    <a:lnTo>
                      <a:pt x="8883" y="23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495625" y="2558175"/>
                <a:ext cx="172950" cy="191725"/>
              </a:xfrm>
              <a:custGeom>
                <a:avLst/>
                <a:gdLst/>
                <a:ahLst/>
                <a:cxnLst/>
                <a:rect l="l" t="t" r="r" b="b"/>
                <a:pathLst>
                  <a:path w="6918" h="7669" extrusionOk="0">
                    <a:moveTo>
                      <a:pt x="0" y="7668"/>
                    </a:moveTo>
                    <a:lnTo>
                      <a:pt x="6918" y="7668"/>
                    </a:lnTo>
                    <a:lnTo>
                      <a:pt x="6918" y="1"/>
                    </a:lnTo>
                    <a:lnTo>
                      <a:pt x="0" y="1"/>
                    </a:lnTo>
                    <a:close/>
                    <a:moveTo>
                      <a:pt x="5441" y="4859"/>
                    </a:moveTo>
                    <a:cubicBezTo>
                      <a:pt x="5263" y="6133"/>
                      <a:pt x="3608" y="5954"/>
                      <a:pt x="2691" y="5954"/>
                    </a:cubicBezTo>
                    <a:cubicBezTo>
                      <a:pt x="3608" y="5954"/>
                      <a:pt x="5263" y="6133"/>
                      <a:pt x="5441" y="4859"/>
                    </a:cubicBezTo>
                    <a:close/>
                  </a:path>
                </a:pathLst>
              </a:custGeom>
              <a:solidFill>
                <a:srgbClr val="FFC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5495625" y="1908100"/>
                <a:ext cx="172950" cy="191725"/>
              </a:xfrm>
              <a:custGeom>
                <a:avLst/>
                <a:gdLst/>
                <a:ahLst/>
                <a:cxnLst/>
                <a:rect l="l" t="t" r="r" b="b"/>
                <a:pathLst>
                  <a:path w="6918" h="7669" extrusionOk="0">
                    <a:moveTo>
                      <a:pt x="0" y="1"/>
                    </a:moveTo>
                    <a:lnTo>
                      <a:pt x="6918" y="1"/>
                    </a:lnTo>
                    <a:lnTo>
                      <a:pt x="6918" y="7668"/>
                    </a:lnTo>
                    <a:lnTo>
                      <a:pt x="0" y="7668"/>
                    </a:ln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495625" y="2233150"/>
                <a:ext cx="172950" cy="191400"/>
              </a:xfrm>
              <a:custGeom>
                <a:avLst/>
                <a:gdLst/>
                <a:ahLst/>
                <a:cxnLst/>
                <a:rect l="l" t="t" r="r" b="b"/>
                <a:pathLst>
                  <a:path w="6918" h="7656" extrusionOk="0">
                    <a:moveTo>
                      <a:pt x="0" y="0"/>
                    </a:moveTo>
                    <a:lnTo>
                      <a:pt x="6918" y="0"/>
                    </a:lnTo>
                    <a:lnTo>
                      <a:pt x="6918" y="7656"/>
                    </a:lnTo>
                    <a:lnTo>
                      <a:pt x="0" y="7656"/>
                    </a:ln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495625" y="2558175"/>
                <a:ext cx="172950" cy="191725"/>
              </a:xfrm>
              <a:custGeom>
                <a:avLst/>
                <a:gdLst/>
                <a:ahLst/>
                <a:cxnLst/>
                <a:rect l="l" t="t" r="r" b="b"/>
                <a:pathLst>
                  <a:path w="6918" h="7669" extrusionOk="0">
                    <a:moveTo>
                      <a:pt x="0" y="7668"/>
                    </a:moveTo>
                    <a:lnTo>
                      <a:pt x="6918" y="7668"/>
                    </a:lnTo>
                    <a:lnTo>
                      <a:pt x="6918" y="1"/>
                    </a:lnTo>
                    <a:lnTo>
                      <a:pt x="0" y="1"/>
                    </a:lnTo>
                    <a:close/>
                    <a:moveTo>
                      <a:pt x="5441" y="4859"/>
                    </a:moveTo>
                    <a:cubicBezTo>
                      <a:pt x="5263" y="6133"/>
                      <a:pt x="3608" y="5954"/>
                      <a:pt x="2691" y="5954"/>
                    </a:cubicBezTo>
                    <a:cubicBezTo>
                      <a:pt x="3608" y="5954"/>
                      <a:pt x="5263" y="6133"/>
                      <a:pt x="5441" y="4859"/>
                    </a:cubicBez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453950" y="1855125"/>
                <a:ext cx="774525" cy="1036750"/>
              </a:xfrm>
              <a:custGeom>
                <a:avLst/>
                <a:gdLst/>
                <a:ahLst/>
                <a:cxnLst/>
                <a:rect l="l" t="t" r="r" b="b"/>
                <a:pathLst>
                  <a:path w="30981" h="41470" extrusionOk="0">
                    <a:moveTo>
                      <a:pt x="30873" y="0"/>
                    </a:moveTo>
                    <a:lnTo>
                      <a:pt x="95" y="0"/>
                    </a:lnTo>
                    <a:cubicBezTo>
                      <a:pt x="36" y="0"/>
                      <a:pt x="0" y="36"/>
                      <a:pt x="0" y="96"/>
                    </a:cubicBezTo>
                    <a:lnTo>
                      <a:pt x="0" y="41374"/>
                    </a:lnTo>
                    <a:cubicBezTo>
                      <a:pt x="0" y="41434"/>
                      <a:pt x="36" y="41470"/>
                      <a:pt x="95" y="41470"/>
                    </a:cubicBezTo>
                    <a:lnTo>
                      <a:pt x="30873" y="41470"/>
                    </a:lnTo>
                    <a:cubicBezTo>
                      <a:pt x="30933" y="41470"/>
                      <a:pt x="30980" y="41434"/>
                      <a:pt x="30980" y="41374"/>
                    </a:cubicBezTo>
                    <a:lnTo>
                      <a:pt x="30980" y="96"/>
                    </a:lnTo>
                    <a:cubicBezTo>
                      <a:pt x="30980" y="36"/>
                      <a:pt x="30933" y="0"/>
                      <a:pt x="30873" y="0"/>
                    </a:cubicBezTo>
                    <a:close/>
                    <a:moveTo>
                      <a:pt x="8585" y="35790"/>
                    </a:moveTo>
                    <a:lnTo>
                      <a:pt x="1667" y="35790"/>
                    </a:lnTo>
                    <a:lnTo>
                      <a:pt x="1667" y="28123"/>
                    </a:lnTo>
                    <a:lnTo>
                      <a:pt x="8585" y="28123"/>
                    </a:lnTo>
                    <a:close/>
                    <a:moveTo>
                      <a:pt x="8585" y="22777"/>
                    </a:moveTo>
                    <a:lnTo>
                      <a:pt x="1667" y="22777"/>
                    </a:lnTo>
                    <a:lnTo>
                      <a:pt x="1667" y="15121"/>
                    </a:lnTo>
                    <a:lnTo>
                      <a:pt x="8585" y="15121"/>
                    </a:lnTo>
                    <a:close/>
                    <a:moveTo>
                      <a:pt x="8585" y="9787"/>
                    </a:moveTo>
                    <a:lnTo>
                      <a:pt x="1667" y="9787"/>
                    </a:lnTo>
                    <a:lnTo>
                      <a:pt x="1667" y="2120"/>
                    </a:lnTo>
                    <a:lnTo>
                      <a:pt x="8585" y="212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473300" y="1889650"/>
                <a:ext cx="741175" cy="310175"/>
              </a:xfrm>
              <a:custGeom>
                <a:avLst/>
                <a:gdLst/>
                <a:ahLst/>
                <a:cxnLst/>
                <a:rect l="l" t="t" r="r" b="b"/>
                <a:pathLst>
                  <a:path w="29647" h="12407" extrusionOk="0">
                    <a:moveTo>
                      <a:pt x="29349" y="0"/>
                    </a:moveTo>
                    <a:lnTo>
                      <a:pt x="298" y="0"/>
                    </a:lnTo>
                    <a:cubicBezTo>
                      <a:pt x="131" y="0"/>
                      <a:pt x="0" y="131"/>
                      <a:pt x="0" y="298"/>
                    </a:cubicBezTo>
                    <a:lnTo>
                      <a:pt x="0" y="12109"/>
                    </a:lnTo>
                    <a:cubicBezTo>
                      <a:pt x="0" y="12276"/>
                      <a:pt x="131" y="12407"/>
                      <a:pt x="298" y="12407"/>
                    </a:cubicBezTo>
                    <a:lnTo>
                      <a:pt x="29349" y="12407"/>
                    </a:lnTo>
                    <a:cubicBezTo>
                      <a:pt x="29504" y="12407"/>
                      <a:pt x="29647" y="12276"/>
                      <a:pt x="29647" y="12109"/>
                    </a:cubicBezTo>
                    <a:lnTo>
                      <a:pt x="29647" y="298"/>
                    </a:lnTo>
                    <a:cubicBezTo>
                      <a:pt x="29647" y="131"/>
                      <a:pt x="29504" y="0"/>
                      <a:pt x="29349" y="0"/>
                    </a:cubicBezTo>
                    <a:close/>
                    <a:moveTo>
                      <a:pt x="7811" y="8406"/>
                    </a:moveTo>
                    <a:lnTo>
                      <a:pt x="893" y="8406"/>
                    </a:lnTo>
                    <a:lnTo>
                      <a:pt x="893" y="739"/>
                    </a:lnTo>
                    <a:lnTo>
                      <a:pt x="7811" y="73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7"/>
              <p:cNvSpPr/>
              <p:nvPr/>
            </p:nvSpPr>
            <p:spPr>
              <a:xfrm>
                <a:off x="5495625" y="1908100"/>
                <a:ext cx="172950" cy="191725"/>
              </a:xfrm>
              <a:custGeom>
                <a:avLst/>
                <a:gdLst/>
                <a:ahLst/>
                <a:cxnLst/>
                <a:rect l="l" t="t" r="r" b="b"/>
                <a:pathLst>
                  <a:path w="6918" h="7669" extrusionOk="0">
                    <a:moveTo>
                      <a:pt x="0" y="1"/>
                    </a:moveTo>
                    <a:lnTo>
                      <a:pt x="6918" y="1"/>
                    </a:lnTo>
                    <a:lnTo>
                      <a:pt x="6918" y="7668"/>
                    </a:lnTo>
                    <a:lnTo>
                      <a:pt x="0" y="7668"/>
                    </a:ln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495625" y="1908100"/>
                <a:ext cx="172950" cy="191725"/>
              </a:xfrm>
              <a:custGeom>
                <a:avLst/>
                <a:gdLst/>
                <a:ahLst/>
                <a:cxnLst/>
                <a:rect l="l" t="t" r="r" b="b"/>
                <a:pathLst>
                  <a:path w="6918" h="7669" extrusionOk="0">
                    <a:moveTo>
                      <a:pt x="0" y="1"/>
                    </a:moveTo>
                    <a:lnTo>
                      <a:pt x="6918" y="1"/>
                    </a:lnTo>
                    <a:lnTo>
                      <a:pt x="6918" y="7668"/>
                    </a:lnTo>
                    <a:lnTo>
                      <a:pt x="0" y="766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525375" y="1978050"/>
                <a:ext cx="17900" cy="33950"/>
              </a:xfrm>
              <a:custGeom>
                <a:avLst/>
                <a:gdLst/>
                <a:ahLst/>
                <a:cxnLst/>
                <a:rect l="l" t="t" r="r" b="b"/>
                <a:pathLst>
                  <a:path w="716" h="1358" extrusionOk="0">
                    <a:moveTo>
                      <a:pt x="358" y="96"/>
                    </a:moveTo>
                    <a:cubicBezTo>
                      <a:pt x="156" y="1"/>
                      <a:pt x="1" y="191"/>
                      <a:pt x="1" y="524"/>
                    </a:cubicBezTo>
                    <a:cubicBezTo>
                      <a:pt x="1" y="846"/>
                      <a:pt x="156" y="1179"/>
                      <a:pt x="358" y="1263"/>
                    </a:cubicBezTo>
                    <a:cubicBezTo>
                      <a:pt x="548" y="1358"/>
                      <a:pt x="715" y="1179"/>
                      <a:pt x="715" y="846"/>
                    </a:cubicBezTo>
                    <a:cubicBezTo>
                      <a:pt x="715" y="536"/>
                      <a:pt x="548" y="179"/>
                      <a:pt x="358" y="96"/>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527750" y="1983100"/>
                <a:ext cx="12825" cy="24150"/>
              </a:xfrm>
              <a:custGeom>
                <a:avLst/>
                <a:gdLst/>
                <a:ahLst/>
                <a:cxnLst/>
                <a:rect l="l" t="t" r="r" b="b"/>
                <a:pathLst>
                  <a:path w="513" h="966" extrusionOk="0">
                    <a:moveTo>
                      <a:pt x="263" y="61"/>
                    </a:moveTo>
                    <a:cubicBezTo>
                      <a:pt x="120" y="1"/>
                      <a:pt x="1" y="132"/>
                      <a:pt x="1" y="370"/>
                    </a:cubicBezTo>
                    <a:cubicBezTo>
                      <a:pt x="1" y="608"/>
                      <a:pt x="120" y="846"/>
                      <a:pt x="263" y="906"/>
                    </a:cubicBezTo>
                    <a:cubicBezTo>
                      <a:pt x="394" y="965"/>
                      <a:pt x="513" y="846"/>
                      <a:pt x="513" y="608"/>
                    </a:cubicBezTo>
                    <a:cubicBezTo>
                      <a:pt x="513" y="370"/>
                      <a:pt x="394" y="120"/>
                      <a:pt x="263" y="6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534300" y="1996500"/>
                <a:ext cx="8075" cy="12825"/>
              </a:xfrm>
              <a:custGeom>
                <a:avLst/>
                <a:gdLst/>
                <a:ahLst/>
                <a:cxnLst/>
                <a:rect l="l" t="t" r="r" b="b"/>
                <a:pathLst>
                  <a:path w="323" h="513" extrusionOk="0">
                    <a:moveTo>
                      <a:pt x="37" y="156"/>
                    </a:moveTo>
                    <a:cubicBezTo>
                      <a:pt x="1" y="263"/>
                      <a:pt x="13" y="394"/>
                      <a:pt x="72" y="453"/>
                    </a:cubicBezTo>
                    <a:cubicBezTo>
                      <a:pt x="132" y="513"/>
                      <a:pt x="239" y="477"/>
                      <a:pt x="275" y="358"/>
                    </a:cubicBezTo>
                    <a:cubicBezTo>
                      <a:pt x="322" y="251"/>
                      <a:pt x="310" y="120"/>
                      <a:pt x="251" y="60"/>
                    </a:cubicBezTo>
                    <a:cubicBezTo>
                      <a:pt x="191" y="1"/>
                      <a:pt x="96" y="36"/>
                      <a:pt x="37" y="156"/>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524775" y="1954250"/>
                <a:ext cx="28300" cy="52100"/>
              </a:xfrm>
              <a:custGeom>
                <a:avLst/>
                <a:gdLst/>
                <a:ahLst/>
                <a:cxnLst/>
                <a:rect l="l" t="t" r="r" b="b"/>
                <a:pathLst>
                  <a:path w="1132" h="2084" extrusionOk="0">
                    <a:moveTo>
                      <a:pt x="334" y="155"/>
                    </a:moveTo>
                    <a:cubicBezTo>
                      <a:pt x="334" y="155"/>
                      <a:pt x="1" y="1048"/>
                      <a:pt x="632" y="1726"/>
                    </a:cubicBezTo>
                    <a:cubicBezTo>
                      <a:pt x="953" y="2084"/>
                      <a:pt x="1132" y="1536"/>
                      <a:pt x="1084" y="988"/>
                    </a:cubicBezTo>
                    <a:cubicBezTo>
                      <a:pt x="1049" y="500"/>
                      <a:pt x="811" y="0"/>
                      <a:pt x="334" y="155"/>
                    </a:cubicBezTo>
                    <a:close/>
                  </a:path>
                </a:pathLst>
              </a:custGeom>
              <a:solidFill>
                <a:srgbClr val="915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495025" y="2233450"/>
                <a:ext cx="36325" cy="103000"/>
              </a:xfrm>
              <a:custGeom>
                <a:avLst/>
                <a:gdLst/>
                <a:ahLst/>
                <a:cxnLst/>
                <a:rect l="l" t="t" r="r" b="b"/>
                <a:pathLst>
                  <a:path w="1453" h="4120" extrusionOk="0">
                    <a:moveTo>
                      <a:pt x="286" y="3679"/>
                    </a:moveTo>
                    <a:cubicBezTo>
                      <a:pt x="286" y="3679"/>
                      <a:pt x="881" y="1869"/>
                      <a:pt x="1453" y="0"/>
                    </a:cubicBezTo>
                    <a:lnTo>
                      <a:pt x="0" y="0"/>
                    </a:lnTo>
                    <a:lnTo>
                      <a:pt x="0" y="4120"/>
                    </a:lnTo>
                    <a:cubicBezTo>
                      <a:pt x="143" y="4001"/>
                      <a:pt x="238" y="3870"/>
                      <a:pt x="286" y="3679"/>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501575" y="2089375"/>
                <a:ext cx="43775" cy="10450"/>
              </a:xfrm>
              <a:custGeom>
                <a:avLst/>
                <a:gdLst/>
                <a:ahLst/>
                <a:cxnLst/>
                <a:rect l="l" t="t" r="r" b="b"/>
                <a:pathLst>
                  <a:path w="1751" h="418" extrusionOk="0">
                    <a:moveTo>
                      <a:pt x="834" y="12"/>
                    </a:moveTo>
                    <a:cubicBezTo>
                      <a:pt x="453" y="0"/>
                      <a:pt x="191" y="179"/>
                      <a:pt x="0" y="417"/>
                    </a:cubicBezTo>
                    <a:lnTo>
                      <a:pt x="1750" y="417"/>
                    </a:lnTo>
                    <a:cubicBezTo>
                      <a:pt x="1524" y="179"/>
                      <a:pt x="1227" y="36"/>
                      <a:pt x="834" y="12"/>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5503650" y="2054550"/>
                <a:ext cx="164925" cy="45275"/>
              </a:xfrm>
              <a:custGeom>
                <a:avLst/>
                <a:gdLst/>
                <a:ahLst/>
                <a:cxnLst/>
                <a:rect l="l" t="t" r="r" b="b"/>
                <a:pathLst>
                  <a:path w="6597" h="1811" extrusionOk="0">
                    <a:moveTo>
                      <a:pt x="6597" y="798"/>
                    </a:moveTo>
                    <a:cubicBezTo>
                      <a:pt x="5585" y="405"/>
                      <a:pt x="4299" y="72"/>
                      <a:pt x="3489" y="0"/>
                    </a:cubicBezTo>
                    <a:cubicBezTo>
                      <a:pt x="3489" y="0"/>
                      <a:pt x="239" y="1108"/>
                      <a:pt x="36" y="1691"/>
                    </a:cubicBezTo>
                    <a:cubicBezTo>
                      <a:pt x="12" y="1727"/>
                      <a:pt x="12" y="1763"/>
                      <a:pt x="1" y="1810"/>
                    </a:cubicBezTo>
                    <a:lnTo>
                      <a:pt x="6585" y="1810"/>
                    </a:lnTo>
                    <a:lnTo>
                      <a:pt x="6585" y="79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668550" y="2267975"/>
                <a:ext cx="10750" cy="64025"/>
              </a:xfrm>
              <a:custGeom>
                <a:avLst/>
                <a:gdLst/>
                <a:ahLst/>
                <a:cxnLst/>
                <a:rect l="l" t="t" r="r" b="b"/>
                <a:pathLst>
                  <a:path w="430" h="2561" extrusionOk="0">
                    <a:moveTo>
                      <a:pt x="1" y="2560"/>
                    </a:moveTo>
                    <a:cubicBezTo>
                      <a:pt x="167" y="2477"/>
                      <a:pt x="286" y="2381"/>
                      <a:pt x="310" y="2310"/>
                    </a:cubicBezTo>
                    <a:cubicBezTo>
                      <a:pt x="429" y="2000"/>
                      <a:pt x="48" y="167"/>
                      <a:pt x="1" y="0"/>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517050" y="2233450"/>
                <a:ext cx="151825" cy="114600"/>
              </a:xfrm>
              <a:custGeom>
                <a:avLst/>
                <a:gdLst/>
                <a:ahLst/>
                <a:cxnLst/>
                <a:rect l="l" t="t" r="r" b="b"/>
                <a:pathLst>
                  <a:path w="6073" h="4584" extrusionOk="0">
                    <a:moveTo>
                      <a:pt x="6061" y="1369"/>
                    </a:moveTo>
                    <a:lnTo>
                      <a:pt x="6061" y="1369"/>
                    </a:lnTo>
                    <a:lnTo>
                      <a:pt x="6061" y="0"/>
                    </a:lnTo>
                    <a:lnTo>
                      <a:pt x="36" y="0"/>
                    </a:lnTo>
                    <a:cubicBezTo>
                      <a:pt x="155" y="798"/>
                      <a:pt x="238" y="1369"/>
                      <a:pt x="238" y="1369"/>
                    </a:cubicBezTo>
                    <a:cubicBezTo>
                      <a:pt x="238" y="1369"/>
                      <a:pt x="0" y="3417"/>
                      <a:pt x="48" y="3691"/>
                    </a:cubicBezTo>
                    <a:cubicBezTo>
                      <a:pt x="108" y="4013"/>
                      <a:pt x="1477" y="4489"/>
                      <a:pt x="2965" y="4548"/>
                    </a:cubicBezTo>
                    <a:cubicBezTo>
                      <a:pt x="4048" y="4584"/>
                      <a:pt x="5453" y="4251"/>
                      <a:pt x="6073" y="3941"/>
                    </a:cubicBezTo>
                    <a:lnTo>
                      <a:pt x="6061" y="1369"/>
                    </a:ln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5653375" y="2085200"/>
                <a:ext cx="15200" cy="14925"/>
              </a:xfrm>
              <a:custGeom>
                <a:avLst/>
                <a:gdLst/>
                <a:ahLst/>
                <a:cxnLst/>
                <a:rect l="l" t="t" r="r" b="b"/>
                <a:pathLst>
                  <a:path w="608" h="597" extrusionOk="0">
                    <a:moveTo>
                      <a:pt x="608" y="1"/>
                    </a:moveTo>
                    <a:cubicBezTo>
                      <a:pt x="572" y="25"/>
                      <a:pt x="560" y="25"/>
                      <a:pt x="536" y="37"/>
                    </a:cubicBezTo>
                    <a:cubicBezTo>
                      <a:pt x="250" y="156"/>
                      <a:pt x="84" y="358"/>
                      <a:pt x="0" y="596"/>
                    </a:cubicBezTo>
                    <a:lnTo>
                      <a:pt x="608" y="59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78075" y="2080150"/>
                <a:ext cx="20550" cy="19675"/>
              </a:xfrm>
              <a:custGeom>
                <a:avLst/>
                <a:gdLst/>
                <a:ahLst/>
                <a:cxnLst/>
                <a:rect l="l" t="t" r="r" b="b"/>
                <a:pathLst>
                  <a:path w="822" h="787" extrusionOk="0">
                    <a:moveTo>
                      <a:pt x="214" y="0"/>
                    </a:moveTo>
                    <a:lnTo>
                      <a:pt x="0" y="786"/>
                    </a:lnTo>
                    <a:lnTo>
                      <a:pt x="822" y="786"/>
                    </a:lnTo>
                    <a:lnTo>
                      <a:pt x="595" y="6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566950" y="1997925"/>
                <a:ext cx="51325" cy="84950"/>
              </a:xfrm>
              <a:custGeom>
                <a:avLst/>
                <a:gdLst/>
                <a:ahLst/>
                <a:cxnLst/>
                <a:rect l="l" t="t" r="r" b="b"/>
                <a:pathLst>
                  <a:path w="2053" h="3398" extrusionOk="0">
                    <a:moveTo>
                      <a:pt x="792" y="0"/>
                    </a:moveTo>
                    <a:cubicBezTo>
                      <a:pt x="419" y="0"/>
                      <a:pt x="0" y="242"/>
                      <a:pt x="28" y="610"/>
                    </a:cubicBezTo>
                    <a:cubicBezTo>
                      <a:pt x="64" y="1087"/>
                      <a:pt x="88" y="2111"/>
                      <a:pt x="147" y="2623"/>
                    </a:cubicBezTo>
                    <a:cubicBezTo>
                      <a:pt x="182" y="2982"/>
                      <a:pt x="555" y="3398"/>
                      <a:pt x="1003" y="3398"/>
                    </a:cubicBezTo>
                    <a:cubicBezTo>
                      <a:pt x="1016" y="3398"/>
                      <a:pt x="1028" y="3397"/>
                      <a:pt x="1040" y="3397"/>
                    </a:cubicBezTo>
                    <a:cubicBezTo>
                      <a:pt x="1469" y="3373"/>
                      <a:pt x="2052" y="2861"/>
                      <a:pt x="1945" y="2396"/>
                    </a:cubicBezTo>
                    <a:cubicBezTo>
                      <a:pt x="1802" y="1801"/>
                      <a:pt x="1445" y="849"/>
                      <a:pt x="1338" y="372"/>
                    </a:cubicBezTo>
                    <a:cubicBezTo>
                      <a:pt x="1280" y="112"/>
                      <a:pt x="1047" y="0"/>
                      <a:pt x="792" y="0"/>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520325" y="1916725"/>
                <a:ext cx="99425" cy="78925"/>
              </a:xfrm>
              <a:custGeom>
                <a:avLst/>
                <a:gdLst/>
                <a:ahLst/>
                <a:cxnLst/>
                <a:rect l="l" t="t" r="r" b="b"/>
                <a:pathLst>
                  <a:path w="3977" h="3157" extrusionOk="0">
                    <a:moveTo>
                      <a:pt x="1429" y="310"/>
                    </a:moveTo>
                    <a:cubicBezTo>
                      <a:pt x="0" y="727"/>
                      <a:pt x="215" y="2037"/>
                      <a:pt x="215" y="2037"/>
                    </a:cubicBezTo>
                    <a:cubicBezTo>
                      <a:pt x="215" y="2037"/>
                      <a:pt x="1370" y="2204"/>
                      <a:pt x="2894" y="1442"/>
                    </a:cubicBezTo>
                    <a:cubicBezTo>
                      <a:pt x="2894" y="1442"/>
                      <a:pt x="2739" y="1668"/>
                      <a:pt x="2905" y="2192"/>
                    </a:cubicBezTo>
                    <a:cubicBezTo>
                      <a:pt x="3084" y="2716"/>
                      <a:pt x="2977" y="3156"/>
                      <a:pt x="2977" y="3156"/>
                    </a:cubicBezTo>
                    <a:lnTo>
                      <a:pt x="3251" y="3156"/>
                    </a:lnTo>
                    <a:cubicBezTo>
                      <a:pt x="3251" y="3156"/>
                      <a:pt x="3977" y="2680"/>
                      <a:pt x="3798" y="1501"/>
                    </a:cubicBezTo>
                    <a:cubicBezTo>
                      <a:pt x="3560" y="1"/>
                      <a:pt x="2239" y="72"/>
                      <a:pt x="1429" y="310"/>
                    </a:cubicBez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534900" y="1972100"/>
                <a:ext cx="17900" cy="9550"/>
              </a:xfrm>
              <a:custGeom>
                <a:avLst/>
                <a:gdLst/>
                <a:ahLst/>
                <a:cxnLst/>
                <a:rect l="l" t="t" r="r" b="b"/>
                <a:pathLst>
                  <a:path w="716" h="382" extrusionOk="0">
                    <a:moveTo>
                      <a:pt x="310" y="48"/>
                    </a:moveTo>
                    <a:cubicBezTo>
                      <a:pt x="132" y="84"/>
                      <a:pt x="13" y="239"/>
                      <a:pt x="1" y="322"/>
                    </a:cubicBezTo>
                    <a:cubicBezTo>
                      <a:pt x="1" y="334"/>
                      <a:pt x="60" y="381"/>
                      <a:pt x="72" y="381"/>
                    </a:cubicBezTo>
                    <a:cubicBezTo>
                      <a:pt x="132" y="322"/>
                      <a:pt x="215" y="239"/>
                      <a:pt x="346" y="227"/>
                    </a:cubicBezTo>
                    <a:cubicBezTo>
                      <a:pt x="477" y="215"/>
                      <a:pt x="525" y="298"/>
                      <a:pt x="572" y="322"/>
                    </a:cubicBezTo>
                    <a:cubicBezTo>
                      <a:pt x="608" y="358"/>
                      <a:pt x="715" y="262"/>
                      <a:pt x="715" y="227"/>
                    </a:cubicBezTo>
                    <a:cubicBezTo>
                      <a:pt x="691" y="227"/>
                      <a:pt x="525" y="0"/>
                      <a:pt x="310" y="4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5541150" y="1984000"/>
                <a:ext cx="5400" cy="7475"/>
              </a:xfrm>
              <a:custGeom>
                <a:avLst/>
                <a:gdLst/>
                <a:ahLst/>
                <a:cxnLst/>
                <a:rect l="l" t="t" r="r" b="b"/>
                <a:pathLst>
                  <a:path w="216" h="299" extrusionOk="0">
                    <a:moveTo>
                      <a:pt x="108" y="1"/>
                    </a:moveTo>
                    <a:cubicBezTo>
                      <a:pt x="48" y="1"/>
                      <a:pt x="1" y="60"/>
                      <a:pt x="1" y="155"/>
                    </a:cubicBezTo>
                    <a:cubicBezTo>
                      <a:pt x="1" y="239"/>
                      <a:pt x="48" y="298"/>
                      <a:pt x="108" y="298"/>
                    </a:cubicBezTo>
                    <a:cubicBezTo>
                      <a:pt x="167" y="298"/>
                      <a:pt x="215" y="239"/>
                      <a:pt x="215" y="155"/>
                    </a:cubicBezTo>
                    <a:cubicBezTo>
                      <a:pt x="215" y="60"/>
                      <a:pt x="167"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5563475" y="1972100"/>
                <a:ext cx="18475" cy="9850"/>
              </a:xfrm>
              <a:custGeom>
                <a:avLst/>
                <a:gdLst/>
                <a:ahLst/>
                <a:cxnLst/>
                <a:rect l="l" t="t" r="r" b="b"/>
                <a:pathLst>
                  <a:path w="739" h="394" extrusionOk="0">
                    <a:moveTo>
                      <a:pt x="394" y="48"/>
                    </a:moveTo>
                    <a:cubicBezTo>
                      <a:pt x="179" y="0"/>
                      <a:pt x="25" y="227"/>
                      <a:pt x="25" y="227"/>
                    </a:cubicBezTo>
                    <a:cubicBezTo>
                      <a:pt x="1" y="262"/>
                      <a:pt x="108" y="358"/>
                      <a:pt x="167" y="322"/>
                    </a:cubicBezTo>
                    <a:cubicBezTo>
                      <a:pt x="203" y="286"/>
                      <a:pt x="263" y="203"/>
                      <a:pt x="394" y="227"/>
                    </a:cubicBezTo>
                    <a:cubicBezTo>
                      <a:pt x="525" y="239"/>
                      <a:pt x="584" y="322"/>
                      <a:pt x="656" y="381"/>
                    </a:cubicBezTo>
                    <a:cubicBezTo>
                      <a:pt x="679" y="393"/>
                      <a:pt x="739" y="346"/>
                      <a:pt x="739" y="322"/>
                    </a:cubicBezTo>
                    <a:cubicBezTo>
                      <a:pt x="691" y="239"/>
                      <a:pt x="584" y="84"/>
                      <a:pt x="394" y="4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5570025" y="1984000"/>
                <a:ext cx="5100" cy="7475"/>
              </a:xfrm>
              <a:custGeom>
                <a:avLst/>
                <a:gdLst/>
                <a:ahLst/>
                <a:cxnLst/>
                <a:rect l="l" t="t" r="r" b="b"/>
                <a:pathLst>
                  <a:path w="204" h="299" extrusionOk="0">
                    <a:moveTo>
                      <a:pt x="96" y="1"/>
                    </a:moveTo>
                    <a:cubicBezTo>
                      <a:pt x="36" y="1"/>
                      <a:pt x="1" y="60"/>
                      <a:pt x="1" y="155"/>
                    </a:cubicBezTo>
                    <a:cubicBezTo>
                      <a:pt x="1" y="239"/>
                      <a:pt x="36" y="298"/>
                      <a:pt x="96" y="298"/>
                    </a:cubicBezTo>
                    <a:cubicBezTo>
                      <a:pt x="155" y="298"/>
                      <a:pt x="203" y="239"/>
                      <a:pt x="203" y="155"/>
                    </a:cubicBezTo>
                    <a:cubicBezTo>
                      <a:pt x="203" y="60"/>
                      <a:pt x="155"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5545025" y="1979550"/>
                <a:ext cx="18475" cy="38400"/>
              </a:xfrm>
              <a:custGeom>
                <a:avLst/>
                <a:gdLst/>
                <a:ahLst/>
                <a:cxnLst/>
                <a:rect l="l" t="t" r="r" b="b"/>
                <a:pathLst>
                  <a:path w="739" h="1536" extrusionOk="0">
                    <a:moveTo>
                      <a:pt x="132" y="1215"/>
                    </a:moveTo>
                    <a:cubicBezTo>
                      <a:pt x="48" y="941"/>
                      <a:pt x="358" y="631"/>
                      <a:pt x="346" y="393"/>
                    </a:cubicBezTo>
                    <a:cubicBezTo>
                      <a:pt x="322" y="119"/>
                      <a:pt x="203" y="0"/>
                      <a:pt x="203" y="0"/>
                    </a:cubicBezTo>
                    <a:cubicBezTo>
                      <a:pt x="203" y="0"/>
                      <a:pt x="298" y="179"/>
                      <a:pt x="286" y="405"/>
                    </a:cubicBezTo>
                    <a:cubicBezTo>
                      <a:pt x="262" y="607"/>
                      <a:pt x="1" y="881"/>
                      <a:pt x="60" y="1203"/>
                    </a:cubicBezTo>
                    <a:cubicBezTo>
                      <a:pt x="120" y="1536"/>
                      <a:pt x="739" y="1310"/>
                      <a:pt x="739" y="1310"/>
                    </a:cubicBezTo>
                    <a:cubicBezTo>
                      <a:pt x="739" y="1310"/>
                      <a:pt x="203" y="1405"/>
                      <a:pt x="132" y="1215"/>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5550975" y="2014675"/>
                <a:ext cx="20875" cy="7750"/>
              </a:xfrm>
              <a:custGeom>
                <a:avLst/>
                <a:gdLst/>
                <a:ahLst/>
                <a:cxnLst/>
                <a:rect l="l" t="t" r="r" b="b"/>
                <a:pathLst>
                  <a:path w="835" h="310" extrusionOk="0">
                    <a:moveTo>
                      <a:pt x="834" y="0"/>
                    </a:moveTo>
                    <a:cubicBezTo>
                      <a:pt x="786" y="71"/>
                      <a:pt x="656" y="214"/>
                      <a:pt x="405" y="238"/>
                    </a:cubicBezTo>
                    <a:cubicBezTo>
                      <a:pt x="191" y="250"/>
                      <a:pt x="72" y="202"/>
                      <a:pt x="13" y="179"/>
                    </a:cubicBezTo>
                    <a:lnTo>
                      <a:pt x="1" y="179"/>
                    </a:lnTo>
                    <a:lnTo>
                      <a:pt x="1" y="191"/>
                    </a:lnTo>
                    <a:cubicBezTo>
                      <a:pt x="60" y="250"/>
                      <a:pt x="179" y="310"/>
                      <a:pt x="382" y="298"/>
                    </a:cubicBezTo>
                    <a:cubicBezTo>
                      <a:pt x="715" y="262"/>
                      <a:pt x="822" y="83"/>
                      <a:pt x="834" y="0"/>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5570325" y="2013475"/>
                <a:ext cx="3000" cy="3900"/>
              </a:xfrm>
              <a:custGeom>
                <a:avLst/>
                <a:gdLst/>
                <a:ahLst/>
                <a:cxnLst/>
                <a:rect l="l" t="t" r="r" b="b"/>
                <a:pathLst>
                  <a:path w="120" h="156" extrusionOk="0">
                    <a:moveTo>
                      <a:pt x="1" y="72"/>
                    </a:moveTo>
                    <a:cubicBezTo>
                      <a:pt x="1" y="72"/>
                      <a:pt x="24" y="60"/>
                      <a:pt x="60" y="72"/>
                    </a:cubicBezTo>
                    <a:cubicBezTo>
                      <a:pt x="84" y="96"/>
                      <a:pt x="84" y="155"/>
                      <a:pt x="84" y="155"/>
                    </a:cubicBezTo>
                    <a:cubicBezTo>
                      <a:pt x="84" y="155"/>
                      <a:pt x="120" y="72"/>
                      <a:pt x="72" y="48"/>
                    </a:cubicBezTo>
                    <a:cubicBezTo>
                      <a:pt x="24" y="0"/>
                      <a:pt x="1" y="72"/>
                      <a:pt x="1" y="72"/>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5598300" y="1978050"/>
                <a:ext cx="24450" cy="33950"/>
              </a:xfrm>
              <a:custGeom>
                <a:avLst/>
                <a:gdLst/>
                <a:ahLst/>
                <a:cxnLst/>
                <a:rect l="l" t="t" r="r" b="b"/>
                <a:pathLst>
                  <a:path w="978" h="1358" extrusionOk="0">
                    <a:moveTo>
                      <a:pt x="489" y="96"/>
                    </a:moveTo>
                    <a:cubicBezTo>
                      <a:pt x="215" y="179"/>
                      <a:pt x="1" y="536"/>
                      <a:pt x="1" y="870"/>
                    </a:cubicBezTo>
                    <a:cubicBezTo>
                      <a:pt x="1" y="1191"/>
                      <a:pt x="215" y="1358"/>
                      <a:pt x="489" y="1286"/>
                    </a:cubicBezTo>
                    <a:cubicBezTo>
                      <a:pt x="751" y="1191"/>
                      <a:pt x="977" y="870"/>
                      <a:pt x="977" y="536"/>
                    </a:cubicBezTo>
                    <a:cubicBezTo>
                      <a:pt x="977" y="215"/>
                      <a:pt x="751" y="1"/>
                      <a:pt x="489" y="96"/>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5701600" y="1908100"/>
                <a:ext cx="142300" cy="24425"/>
              </a:xfrm>
              <a:custGeom>
                <a:avLst/>
                <a:gdLst/>
                <a:ahLst/>
                <a:cxnLst/>
                <a:rect l="l" t="t" r="r" b="b"/>
                <a:pathLst>
                  <a:path w="5692" h="977" extrusionOk="0">
                    <a:moveTo>
                      <a:pt x="0" y="1"/>
                    </a:moveTo>
                    <a:lnTo>
                      <a:pt x="5691" y="1"/>
                    </a:lnTo>
                    <a:lnTo>
                      <a:pt x="5691" y="977"/>
                    </a:lnTo>
                    <a:lnTo>
                      <a:pt x="0" y="97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5701600" y="1949475"/>
                <a:ext cx="142300" cy="24125"/>
              </a:xfrm>
              <a:custGeom>
                <a:avLst/>
                <a:gdLst/>
                <a:ahLst/>
                <a:cxnLst/>
                <a:rect l="l" t="t" r="r" b="b"/>
                <a:pathLst>
                  <a:path w="5692" h="965" extrusionOk="0">
                    <a:moveTo>
                      <a:pt x="0" y="1"/>
                    </a:moveTo>
                    <a:lnTo>
                      <a:pt x="5691" y="1"/>
                    </a:lnTo>
                    <a:lnTo>
                      <a:pt x="5691" y="965"/>
                    </a:lnTo>
                    <a:lnTo>
                      <a:pt x="0" y="96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5701600" y="1990250"/>
                <a:ext cx="142600" cy="24450"/>
              </a:xfrm>
              <a:custGeom>
                <a:avLst/>
                <a:gdLst/>
                <a:ahLst/>
                <a:cxnLst/>
                <a:rect l="l" t="t" r="r" b="b"/>
                <a:pathLst>
                  <a:path w="5704" h="978" extrusionOk="0">
                    <a:moveTo>
                      <a:pt x="0" y="1"/>
                    </a:moveTo>
                    <a:lnTo>
                      <a:pt x="5703" y="1"/>
                    </a:lnTo>
                    <a:lnTo>
                      <a:pt x="5703" y="977"/>
                    </a:lnTo>
                    <a:lnTo>
                      <a:pt x="0" y="9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5701600" y="2031625"/>
                <a:ext cx="142600" cy="24425"/>
              </a:xfrm>
              <a:custGeom>
                <a:avLst/>
                <a:gdLst/>
                <a:ahLst/>
                <a:cxnLst/>
                <a:rect l="l" t="t" r="r" b="b"/>
                <a:pathLst>
                  <a:path w="5704" h="977" extrusionOk="0">
                    <a:moveTo>
                      <a:pt x="0" y="1"/>
                    </a:moveTo>
                    <a:lnTo>
                      <a:pt x="5703" y="1"/>
                    </a:lnTo>
                    <a:lnTo>
                      <a:pt x="5703" y="977"/>
                    </a:lnTo>
                    <a:lnTo>
                      <a:pt x="0" y="9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5701600" y="2073000"/>
                <a:ext cx="142600" cy="24150"/>
              </a:xfrm>
              <a:custGeom>
                <a:avLst/>
                <a:gdLst/>
                <a:ahLst/>
                <a:cxnLst/>
                <a:rect l="l" t="t" r="r" b="b"/>
                <a:pathLst>
                  <a:path w="5704" h="966" extrusionOk="0">
                    <a:moveTo>
                      <a:pt x="0" y="1"/>
                    </a:moveTo>
                    <a:lnTo>
                      <a:pt x="5703" y="1"/>
                    </a:lnTo>
                    <a:lnTo>
                      <a:pt x="5703"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5857875" y="1908100"/>
                <a:ext cx="328925" cy="24425"/>
              </a:xfrm>
              <a:custGeom>
                <a:avLst/>
                <a:gdLst/>
                <a:ahLst/>
                <a:cxnLst/>
                <a:rect l="l" t="t" r="r" b="b"/>
                <a:pathLst>
                  <a:path w="13157" h="977" extrusionOk="0">
                    <a:moveTo>
                      <a:pt x="0" y="1"/>
                    </a:moveTo>
                    <a:lnTo>
                      <a:pt x="13156" y="1"/>
                    </a:lnTo>
                    <a:lnTo>
                      <a:pt x="13156" y="977"/>
                    </a:lnTo>
                    <a:lnTo>
                      <a:pt x="0" y="977"/>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5857875" y="1949475"/>
                <a:ext cx="328925" cy="24125"/>
              </a:xfrm>
              <a:custGeom>
                <a:avLst/>
                <a:gdLst/>
                <a:ahLst/>
                <a:cxnLst/>
                <a:rect l="l" t="t" r="r" b="b"/>
                <a:pathLst>
                  <a:path w="13157" h="965" extrusionOk="0">
                    <a:moveTo>
                      <a:pt x="0" y="1"/>
                    </a:moveTo>
                    <a:lnTo>
                      <a:pt x="13156" y="1"/>
                    </a:lnTo>
                    <a:lnTo>
                      <a:pt x="1315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5857875" y="1990250"/>
                <a:ext cx="328925" cy="24450"/>
              </a:xfrm>
              <a:custGeom>
                <a:avLst/>
                <a:gdLst/>
                <a:ahLst/>
                <a:cxnLst/>
                <a:rect l="l" t="t" r="r" b="b"/>
                <a:pathLst>
                  <a:path w="13157" h="978" extrusionOk="0">
                    <a:moveTo>
                      <a:pt x="0" y="1"/>
                    </a:moveTo>
                    <a:lnTo>
                      <a:pt x="13156" y="1"/>
                    </a:lnTo>
                    <a:lnTo>
                      <a:pt x="13156" y="977"/>
                    </a:lnTo>
                    <a:lnTo>
                      <a:pt x="0" y="9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5857875" y="2031625"/>
                <a:ext cx="328925" cy="24425"/>
              </a:xfrm>
              <a:custGeom>
                <a:avLst/>
                <a:gdLst/>
                <a:ahLst/>
                <a:cxnLst/>
                <a:rect l="l" t="t" r="r" b="b"/>
                <a:pathLst>
                  <a:path w="13157" h="977" extrusionOk="0">
                    <a:moveTo>
                      <a:pt x="0" y="1"/>
                    </a:moveTo>
                    <a:lnTo>
                      <a:pt x="13156" y="1"/>
                    </a:lnTo>
                    <a:lnTo>
                      <a:pt x="13156" y="977"/>
                    </a:lnTo>
                    <a:lnTo>
                      <a:pt x="0" y="9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5857875" y="2073000"/>
                <a:ext cx="328925" cy="24150"/>
              </a:xfrm>
              <a:custGeom>
                <a:avLst/>
                <a:gdLst/>
                <a:ahLst/>
                <a:cxnLst/>
                <a:rect l="l" t="t" r="r" b="b"/>
                <a:pathLst>
                  <a:path w="13157" h="966" extrusionOk="0">
                    <a:moveTo>
                      <a:pt x="0" y="1"/>
                    </a:moveTo>
                    <a:lnTo>
                      <a:pt x="13156" y="1"/>
                    </a:lnTo>
                    <a:lnTo>
                      <a:pt x="1315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495625" y="2233150"/>
                <a:ext cx="172950" cy="191400"/>
              </a:xfrm>
              <a:custGeom>
                <a:avLst/>
                <a:gdLst/>
                <a:ahLst/>
                <a:cxnLst/>
                <a:rect l="l" t="t" r="r" b="b"/>
                <a:pathLst>
                  <a:path w="6918" h="7656" extrusionOk="0">
                    <a:moveTo>
                      <a:pt x="0" y="0"/>
                    </a:moveTo>
                    <a:lnTo>
                      <a:pt x="6918" y="0"/>
                    </a:lnTo>
                    <a:lnTo>
                      <a:pt x="6918" y="7656"/>
                    </a:lnTo>
                    <a:lnTo>
                      <a:pt x="0" y="7656"/>
                    </a:ln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5473300" y="2214400"/>
                <a:ext cx="741175" cy="310475"/>
              </a:xfrm>
              <a:custGeom>
                <a:avLst/>
                <a:gdLst/>
                <a:ahLst/>
                <a:cxnLst/>
                <a:rect l="l" t="t" r="r" b="b"/>
                <a:pathLst>
                  <a:path w="29647" h="12419" extrusionOk="0">
                    <a:moveTo>
                      <a:pt x="29349" y="0"/>
                    </a:moveTo>
                    <a:lnTo>
                      <a:pt x="298" y="0"/>
                    </a:lnTo>
                    <a:cubicBezTo>
                      <a:pt x="131" y="0"/>
                      <a:pt x="0" y="131"/>
                      <a:pt x="0" y="298"/>
                    </a:cubicBezTo>
                    <a:lnTo>
                      <a:pt x="0" y="12121"/>
                    </a:lnTo>
                    <a:cubicBezTo>
                      <a:pt x="0" y="12275"/>
                      <a:pt x="131" y="12418"/>
                      <a:pt x="298" y="12418"/>
                    </a:cubicBezTo>
                    <a:lnTo>
                      <a:pt x="29349" y="12418"/>
                    </a:lnTo>
                    <a:cubicBezTo>
                      <a:pt x="29504" y="12418"/>
                      <a:pt x="29647" y="12275"/>
                      <a:pt x="29647" y="12121"/>
                    </a:cubicBezTo>
                    <a:lnTo>
                      <a:pt x="29647" y="298"/>
                    </a:lnTo>
                    <a:cubicBezTo>
                      <a:pt x="29647" y="131"/>
                      <a:pt x="29504" y="0"/>
                      <a:pt x="29349" y="0"/>
                    </a:cubicBezTo>
                    <a:close/>
                    <a:moveTo>
                      <a:pt x="7811" y="8406"/>
                    </a:moveTo>
                    <a:lnTo>
                      <a:pt x="893" y="8406"/>
                    </a:lnTo>
                    <a:lnTo>
                      <a:pt x="893" y="750"/>
                    </a:lnTo>
                    <a:lnTo>
                      <a:pt x="7811" y="7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7"/>
              <p:cNvSpPr/>
              <p:nvPr/>
            </p:nvSpPr>
            <p:spPr>
              <a:xfrm>
                <a:off x="5495625" y="2233150"/>
                <a:ext cx="172950" cy="191400"/>
              </a:xfrm>
              <a:custGeom>
                <a:avLst/>
                <a:gdLst/>
                <a:ahLst/>
                <a:cxnLst/>
                <a:rect l="l" t="t" r="r" b="b"/>
                <a:pathLst>
                  <a:path w="6918" h="7656" extrusionOk="0">
                    <a:moveTo>
                      <a:pt x="0" y="0"/>
                    </a:moveTo>
                    <a:lnTo>
                      <a:pt x="6918" y="0"/>
                    </a:lnTo>
                    <a:lnTo>
                      <a:pt x="6918" y="7656"/>
                    </a:lnTo>
                    <a:lnTo>
                      <a:pt x="0" y="765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5524775" y="2271250"/>
                <a:ext cx="33675" cy="65200"/>
              </a:xfrm>
              <a:custGeom>
                <a:avLst/>
                <a:gdLst/>
                <a:ahLst/>
                <a:cxnLst/>
                <a:rect l="l" t="t" r="r" b="b"/>
                <a:pathLst>
                  <a:path w="1347" h="2608" extrusionOk="0">
                    <a:moveTo>
                      <a:pt x="334" y="334"/>
                    </a:moveTo>
                    <a:cubicBezTo>
                      <a:pt x="334" y="334"/>
                      <a:pt x="1" y="1227"/>
                      <a:pt x="632" y="1905"/>
                    </a:cubicBezTo>
                    <a:cubicBezTo>
                      <a:pt x="1239" y="2608"/>
                      <a:pt x="1346" y="0"/>
                      <a:pt x="334" y="334"/>
                    </a:cubicBez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5503650" y="2375425"/>
                <a:ext cx="164925" cy="49125"/>
              </a:xfrm>
              <a:custGeom>
                <a:avLst/>
                <a:gdLst/>
                <a:ahLst/>
                <a:cxnLst/>
                <a:rect l="l" t="t" r="r" b="b"/>
                <a:pathLst>
                  <a:path w="6597" h="1965" extrusionOk="0">
                    <a:moveTo>
                      <a:pt x="6597" y="881"/>
                    </a:moveTo>
                    <a:cubicBezTo>
                      <a:pt x="5656" y="465"/>
                      <a:pt x="4358" y="96"/>
                      <a:pt x="3489" y="0"/>
                    </a:cubicBezTo>
                    <a:cubicBezTo>
                      <a:pt x="3489" y="0"/>
                      <a:pt x="239" y="1120"/>
                      <a:pt x="36" y="1703"/>
                    </a:cubicBezTo>
                    <a:cubicBezTo>
                      <a:pt x="12" y="1762"/>
                      <a:pt x="1" y="1846"/>
                      <a:pt x="1" y="1965"/>
                    </a:cubicBezTo>
                    <a:lnTo>
                      <a:pt x="6597" y="1965"/>
                    </a:lnTo>
                    <a:lnTo>
                      <a:pt x="6597" y="8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5516750" y="2558175"/>
                <a:ext cx="151825" cy="111350"/>
              </a:xfrm>
              <a:custGeom>
                <a:avLst/>
                <a:gdLst/>
                <a:ahLst/>
                <a:cxnLst/>
                <a:rect l="l" t="t" r="r" b="b"/>
                <a:pathLst>
                  <a:path w="6073" h="4454" extrusionOk="0">
                    <a:moveTo>
                      <a:pt x="6073" y="1239"/>
                    </a:moveTo>
                    <a:cubicBezTo>
                      <a:pt x="6073" y="1239"/>
                      <a:pt x="6073" y="1227"/>
                      <a:pt x="6073" y="1239"/>
                    </a:cubicBezTo>
                    <a:lnTo>
                      <a:pt x="6073" y="1"/>
                    </a:lnTo>
                    <a:lnTo>
                      <a:pt x="60" y="1"/>
                    </a:lnTo>
                    <a:cubicBezTo>
                      <a:pt x="167" y="727"/>
                      <a:pt x="239" y="1239"/>
                      <a:pt x="239" y="1239"/>
                    </a:cubicBezTo>
                    <a:cubicBezTo>
                      <a:pt x="239" y="1239"/>
                      <a:pt x="0" y="3287"/>
                      <a:pt x="48" y="3561"/>
                    </a:cubicBezTo>
                    <a:cubicBezTo>
                      <a:pt x="108" y="3882"/>
                      <a:pt x="1477" y="4358"/>
                      <a:pt x="2965" y="4418"/>
                    </a:cubicBezTo>
                    <a:cubicBezTo>
                      <a:pt x="4049" y="4454"/>
                      <a:pt x="5442" y="4120"/>
                      <a:pt x="6073" y="3811"/>
                    </a:cubicBezTo>
                    <a:lnTo>
                      <a:pt x="6073" y="1239"/>
                    </a:ln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5668550" y="2589425"/>
                <a:ext cx="10750" cy="64025"/>
              </a:xfrm>
              <a:custGeom>
                <a:avLst/>
                <a:gdLst/>
                <a:ahLst/>
                <a:cxnLst/>
                <a:rect l="l" t="t" r="r" b="b"/>
                <a:pathLst>
                  <a:path w="430" h="2561" extrusionOk="0">
                    <a:moveTo>
                      <a:pt x="1" y="2561"/>
                    </a:moveTo>
                    <a:cubicBezTo>
                      <a:pt x="167" y="2477"/>
                      <a:pt x="286" y="2382"/>
                      <a:pt x="310" y="2311"/>
                    </a:cubicBezTo>
                    <a:cubicBezTo>
                      <a:pt x="429" y="2001"/>
                      <a:pt x="48" y="168"/>
                      <a:pt x="1" y="1"/>
                    </a:cubicBezTo>
                    <a:close/>
                  </a:path>
                </a:pathLst>
              </a:custGeom>
              <a:solidFill>
                <a:srgbClr val="8A2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5503650" y="2234925"/>
                <a:ext cx="167000" cy="162850"/>
              </a:xfrm>
              <a:custGeom>
                <a:avLst/>
                <a:gdLst/>
                <a:ahLst/>
                <a:cxnLst/>
                <a:rect l="l" t="t" r="r" b="b"/>
                <a:pathLst>
                  <a:path w="6680" h="6514" extrusionOk="0">
                    <a:moveTo>
                      <a:pt x="4275" y="1144"/>
                    </a:moveTo>
                    <a:cubicBezTo>
                      <a:pt x="3501" y="727"/>
                      <a:pt x="763" y="1"/>
                      <a:pt x="941" y="2632"/>
                    </a:cubicBezTo>
                    <a:cubicBezTo>
                      <a:pt x="941" y="2632"/>
                      <a:pt x="1013" y="3406"/>
                      <a:pt x="572" y="4299"/>
                    </a:cubicBezTo>
                    <a:cubicBezTo>
                      <a:pt x="1" y="5430"/>
                      <a:pt x="667" y="6204"/>
                      <a:pt x="1525" y="6394"/>
                    </a:cubicBezTo>
                    <a:cubicBezTo>
                      <a:pt x="1917" y="6490"/>
                      <a:pt x="2656" y="5763"/>
                      <a:pt x="3751" y="5668"/>
                    </a:cubicBezTo>
                    <a:cubicBezTo>
                      <a:pt x="4299" y="5620"/>
                      <a:pt x="4799" y="6513"/>
                      <a:pt x="5692" y="6275"/>
                    </a:cubicBezTo>
                    <a:cubicBezTo>
                      <a:pt x="6620" y="6025"/>
                      <a:pt x="6680" y="4775"/>
                      <a:pt x="5704" y="3501"/>
                    </a:cubicBezTo>
                    <a:cubicBezTo>
                      <a:pt x="4835" y="2370"/>
                      <a:pt x="4942" y="1489"/>
                      <a:pt x="4275" y="1144"/>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5566925" y="2319475"/>
                <a:ext cx="50750" cy="93175"/>
              </a:xfrm>
              <a:custGeom>
                <a:avLst/>
                <a:gdLst/>
                <a:ahLst/>
                <a:cxnLst/>
                <a:rect l="l" t="t" r="r" b="b"/>
                <a:pathLst>
                  <a:path w="2030" h="3727" extrusionOk="0">
                    <a:moveTo>
                      <a:pt x="799" y="0"/>
                    </a:moveTo>
                    <a:cubicBezTo>
                      <a:pt x="424" y="0"/>
                      <a:pt x="1" y="244"/>
                      <a:pt x="29" y="607"/>
                    </a:cubicBezTo>
                    <a:cubicBezTo>
                      <a:pt x="65" y="1083"/>
                      <a:pt x="125" y="2048"/>
                      <a:pt x="160" y="2560"/>
                    </a:cubicBezTo>
                    <a:cubicBezTo>
                      <a:pt x="196" y="2929"/>
                      <a:pt x="1101" y="3727"/>
                      <a:pt x="1101" y="3727"/>
                    </a:cubicBezTo>
                    <a:cubicBezTo>
                      <a:pt x="1101" y="3727"/>
                      <a:pt x="2030" y="2857"/>
                      <a:pt x="1923" y="2393"/>
                    </a:cubicBezTo>
                    <a:cubicBezTo>
                      <a:pt x="1768" y="1786"/>
                      <a:pt x="1446" y="845"/>
                      <a:pt x="1339" y="369"/>
                    </a:cubicBezTo>
                    <a:cubicBezTo>
                      <a:pt x="1282" y="111"/>
                      <a:pt x="1051" y="0"/>
                      <a:pt x="799"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5528950" y="2251900"/>
                <a:ext cx="84850" cy="115500"/>
              </a:xfrm>
              <a:custGeom>
                <a:avLst/>
                <a:gdLst/>
                <a:ahLst/>
                <a:cxnLst/>
                <a:rect l="l" t="t" r="r" b="b"/>
                <a:pathLst>
                  <a:path w="3394" h="4620" extrusionOk="0">
                    <a:moveTo>
                      <a:pt x="2001" y="107"/>
                    </a:moveTo>
                    <a:cubicBezTo>
                      <a:pt x="1179" y="0"/>
                      <a:pt x="417" y="691"/>
                      <a:pt x="251" y="1870"/>
                    </a:cubicBezTo>
                    <a:cubicBezTo>
                      <a:pt x="1" y="3751"/>
                      <a:pt x="644" y="4548"/>
                      <a:pt x="1370" y="4572"/>
                    </a:cubicBezTo>
                    <a:cubicBezTo>
                      <a:pt x="2418" y="4620"/>
                      <a:pt x="3084" y="3417"/>
                      <a:pt x="3227" y="2239"/>
                    </a:cubicBezTo>
                    <a:cubicBezTo>
                      <a:pt x="3394" y="1060"/>
                      <a:pt x="2810" y="215"/>
                      <a:pt x="2001" y="107"/>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5520325" y="2238200"/>
                <a:ext cx="110150" cy="78600"/>
              </a:xfrm>
              <a:custGeom>
                <a:avLst/>
                <a:gdLst/>
                <a:ahLst/>
                <a:cxnLst/>
                <a:rect l="l" t="t" r="r" b="b"/>
                <a:pathLst>
                  <a:path w="4406" h="3144" extrusionOk="0">
                    <a:moveTo>
                      <a:pt x="1429" y="298"/>
                    </a:moveTo>
                    <a:cubicBezTo>
                      <a:pt x="0" y="715"/>
                      <a:pt x="524" y="1656"/>
                      <a:pt x="524" y="1656"/>
                    </a:cubicBezTo>
                    <a:cubicBezTo>
                      <a:pt x="1167" y="1977"/>
                      <a:pt x="2417" y="1108"/>
                      <a:pt x="2894" y="1429"/>
                    </a:cubicBezTo>
                    <a:cubicBezTo>
                      <a:pt x="2894" y="1429"/>
                      <a:pt x="2739" y="1656"/>
                      <a:pt x="2905" y="2179"/>
                    </a:cubicBezTo>
                    <a:cubicBezTo>
                      <a:pt x="3084" y="2691"/>
                      <a:pt x="2977" y="3144"/>
                      <a:pt x="2977" y="3144"/>
                    </a:cubicBezTo>
                    <a:lnTo>
                      <a:pt x="3251" y="3144"/>
                    </a:lnTo>
                    <a:cubicBezTo>
                      <a:pt x="3251" y="3144"/>
                      <a:pt x="4406" y="2799"/>
                      <a:pt x="4203" y="1644"/>
                    </a:cubicBezTo>
                    <a:cubicBezTo>
                      <a:pt x="3906" y="1"/>
                      <a:pt x="2239" y="72"/>
                      <a:pt x="1429" y="298"/>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5541750" y="2267375"/>
                <a:ext cx="55700" cy="25625"/>
              </a:xfrm>
              <a:custGeom>
                <a:avLst/>
                <a:gdLst/>
                <a:ahLst/>
                <a:cxnLst/>
                <a:rect l="l" t="t" r="r" b="b"/>
                <a:pathLst>
                  <a:path w="2228" h="1025" extrusionOk="0">
                    <a:moveTo>
                      <a:pt x="894" y="453"/>
                    </a:moveTo>
                    <a:cubicBezTo>
                      <a:pt x="274" y="786"/>
                      <a:pt x="1" y="691"/>
                      <a:pt x="1" y="691"/>
                    </a:cubicBezTo>
                    <a:cubicBezTo>
                      <a:pt x="1" y="691"/>
                      <a:pt x="239" y="1024"/>
                      <a:pt x="977" y="596"/>
                    </a:cubicBezTo>
                    <a:cubicBezTo>
                      <a:pt x="1727" y="155"/>
                      <a:pt x="2156" y="453"/>
                      <a:pt x="2156" y="453"/>
                    </a:cubicBezTo>
                    <a:lnTo>
                      <a:pt x="2227" y="143"/>
                    </a:lnTo>
                    <a:cubicBezTo>
                      <a:pt x="1703" y="0"/>
                      <a:pt x="1501" y="131"/>
                      <a:pt x="894" y="45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5535200" y="2294450"/>
                <a:ext cx="17300" cy="7775"/>
              </a:xfrm>
              <a:custGeom>
                <a:avLst/>
                <a:gdLst/>
                <a:ahLst/>
                <a:cxnLst/>
                <a:rect l="l" t="t" r="r" b="b"/>
                <a:pathLst>
                  <a:path w="692" h="311" extrusionOk="0">
                    <a:moveTo>
                      <a:pt x="298" y="49"/>
                    </a:moveTo>
                    <a:cubicBezTo>
                      <a:pt x="120" y="72"/>
                      <a:pt x="24" y="203"/>
                      <a:pt x="1" y="287"/>
                    </a:cubicBezTo>
                    <a:cubicBezTo>
                      <a:pt x="1" y="299"/>
                      <a:pt x="24" y="310"/>
                      <a:pt x="36" y="299"/>
                    </a:cubicBezTo>
                    <a:cubicBezTo>
                      <a:pt x="96" y="239"/>
                      <a:pt x="179" y="191"/>
                      <a:pt x="322" y="179"/>
                    </a:cubicBezTo>
                    <a:cubicBezTo>
                      <a:pt x="453" y="168"/>
                      <a:pt x="501" y="251"/>
                      <a:pt x="536" y="263"/>
                    </a:cubicBezTo>
                    <a:cubicBezTo>
                      <a:pt x="584" y="310"/>
                      <a:pt x="691" y="203"/>
                      <a:pt x="691" y="179"/>
                    </a:cubicBezTo>
                    <a:cubicBezTo>
                      <a:pt x="679" y="179"/>
                      <a:pt x="525" y="1"/>
                      <a:pt x="298" y="4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5541150" y="2305175"/>
                <a:ext cx="5400" cy="7475"/>
              </a:xfrm>
              <a:custGeom>
                <a:avLst/>
                <a:gdLst/>
                <a:ahLst/>
                <a:cxnLst/>
                <a:rect l="l" t="t" r="r" b="b"/>
                <a:pathLst>
                  <a:path w="216" h="299" extrusionOk="0">
                    <a:moveTo>
                      <a:pt x="215" y="155"/>
                    </a:moveTo>
                    <a:cubicBezTo>
                      <a:pt x="215" y="227"/>
                      <a:pt x="167" y="298"/>
                      <a:pt x="108" y="298"/>
                    </a:cubicBezTo>
                    <a:cubicBezTo>
                      <a:pt x="48" y="298"/>
                      <a:pt x="1" y="227"/>
                      <a:pt x="1" y="155"/>
                    </a:cubicBezTo>
                    <a:cubicBezTo>
                      <a:pt x="1" y="72"/>
                      <a:pt x="48" y="1"/>
                      <a:pt x="108" y="1"/>
                    </a:cubicBezTo>
                    <a:cubicBezTo>
                      <a:pt x="167" y="1"/>
                      <a:pt x="215" y="72"/>
                      <a:pt x="215" y="15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563475" y="2294150"/>
                <a:ext cx="17600" cy="8375"/>
              </a:xfrm>
              <a:custGeom>
                <a:avLst/>
                <a:gdLst/>
                <a:ahLst/>
                <a:cxnLst/>
                <a:rect l="l" t="t" r="r" b="b"/>
                <a:pathLst>
                  <a:path w="704" h="335" extrusionOk="0">
                    <a:moveTo>
                      <a:pt x="417" y="25"/>
                    </a:moveTo>
                    <a:cubicBezTo>
                      <a:pt x="215" y="1"/>
                      <a:pt x="25" y="203"/>
                      <a:pt x="25" y="203"/>
                    </a:cubicBezTo>
                    <a:cubicBezTo>
                      <a:pt x="1" y="239"/>
                      <a:pt x="108" y="334"/>
                      <a:pt x="167" y="299"/>
                    </a:cubicBezTo>
                    <a:cubicBezTo>
                      <a:pt x="203" y="263"/>
                      <a:pt x="286" y="156"/>
                      <a:pt x="417" y="156"/>
                    </a:cubicBezTo>
                    <a:cubicBezTo>
                      <a:pt x="560" y="156"/>
                      <a:pt x="632" y="251"/>
                      <a:pt x="691" y="322"/>
                    </a:cubicBezTo>
                    <a:cubicBezTo>
                      <a:pt x="703" y="334"/>
                      <a:pt x="703" y="334"/>
                      <a:pt x="703" y="311"/>
                    </a:cubicBezTo>
                    <a:cubicBezTo>
                      <a:pt x="691" y="203"/>
                      <a:pt x="644" y="37"/>
                      <a:pt x="417" y="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5570025" y="2305175"/>
                <a:ext cx="5100" cy="7475"/>
              </a:xfrm>
              <a:custGeom>
                <a:avLst/>
                <a:gdLst/>
                <a:ahLst/>
                <a:cxnLst/>
                <a:rect l="l" t="t" r="r" b="b"/>
                <a:pathLst>
                  <a:path w="204" h="299" extrusionOk="0">
                    <a:moveTo>
                      <a:pt x="96" y="1"/>
                    </a:moveTo>
                    <a:cubicBezTo>
                      <a:pt x="36" y="1"/>
                      <a:pt x="1" y="60"/>
                      <a:pt x="1" y="155"/>
                    </a:cubicBezTo>
                    <a:cubicBezTo>
                      <a:pt x="1" y="227"/>
                      <a:pt x="36" y="298"/>
                      <a:pt x="96" y="298"/>
                    </a:cubicBezTo>
                    <a:cubicBezTo>
                      <a:pt x="155" y="298"/>
                      <a:pt x="203" y="239"/>
                      <a:pt x="203" y="155"/>
                    </a:cubicBezTo>
                    <a:cubicBezTo>
                      <a:pt x="203" y="72"/>
                      <a:pt x="155"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5545025" y="2300700"/>
                <a:ext cx="18475" cy="38425"/>
              </a:xfrm>
              <a:custGeom>
                <a:avLst/>
                <a:gdLst/>
                <a:ahLst/>
                <a:cxnLst/>
                <a:rect l="l" t="t" r="r" b="b"/>
                <a:pathLst>
                  <a:path w="739" h="1537" extrusionOk="0">
                    <a:moveTo>
                      <a:pt x="132" y="1203"/>
                    </a:moveTo>
                    <a:cubicBezTo>
                      <a:pt x="48" y="942"/>
                      <a:pt x="358" y="632"/>
                      <a:pt x="346" y="394"/>
                    </a:cubicBezTo>
                    <a:cubicBezTo>
                      <a:pt x="322" y="120"/>
                      <a:pt x="203" y="1"/>
                      <a:pt x="203" y="1"/>
                    </a:cubicBezTo>
                    <a:cubicBezTo>
                      <a:pt x="203" y="1"/>
                      <a:pt x="298" y="180"/>
                      <a:pt x="286" y="406"/>
                    </a:cubicBezTo>
                    <a:cubicBezTo>
                      <a:pt x="262" y="608"/>
                      <a:pt x="1" y="882"/>
                      <a:pt x="60" y="1203"/>
                    </a:cubicBezTo>
                    <a:cubicBezTo>
                      <a:pt x="120" y="1537"/>
                      <a:pt x="739" y="1311"/>
                      <a:pt x="739" y="1311"/>
                    </a:cubicBezTo>
                    <a:cubicBezTo>
                      <a:pt x="739" y="1311"/>
                      <a:pt x="203" y="1418"/>
                      <a:pt x="132" y="1203"/>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5550975" y="2335825"/>
                <a:ext cx="20875" cy="7775"/>
              </a:xfrm>
              <a:custGeom>
                <a:avLst/>
                <a:gdLst/>
                <a:ahLst/>
                <a:cxnLst/>
                <a:rect l="l" t="t" r="r" b="b"/>
                <a:pathLst>
                  <a:path w="835" h="311" extrusionOk="0">
                    <a:moveTo>
                      <a:pt x="834" y="1"/>
                    </a:moveTo>
                    <a:cubicBezTo>
                      <a:pt x="786" y="72"/>
                      <a:pt x="656" y="215"/>
                      <a:pt x="405" y="239"/>
                    </a:cubicBezTo>
                    <a:cubicBezTo>
                      <a:pt x="191" y="251"/>
                      <a:pt x="72" y="203"/>
                      <a:pt x="13" y="179"/>
                    </a:cubicBezTo>
                    <a:lnTo>
                      <a:pt x="1" y="179"/>
                    </a:lnTo>
                    <a:lnTo>
                      <a:pt x="1" y="191"/>
                    </a:lnTo>
                    <a:cubicBezTo>
                      <a:pt x="60" y="251"/>
                      <a:pt x="179" y="310"/>
                      <a:pt x="382" y="299"/>
                    </a:cubicBezTo>
                    <a:cubicBezTo>
                      <a:pt x="715" y="275"/>
                      <a:pt x="822" y="84"/>
                      <a:pt x="834"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5570325" y="2334950"/>
                <a:ext cx="3000" cy="3300"/>
              </a:xfrm>
              <a:custGeom>
                <a:avLst/>
                <a:gdLst/>
                <a:ahLst/>
                <a:cxnLst/>
                <a:rect l="l" t="t" r="r" b="b"/>
                <a:pathLst>
                  <a:path w="120" h="132" extrusionOk="0">
                    <a:moveTo>
                      <a:pt x="1" y="60"/>
                    </a:moveTo>
                    <a:cubicBezTo>
                      <a:pt x="1" y="60"/>
                      <a:pt x="24" y="48"/>
                      <a:pt x="60" y="60"/>
                    </a:cubicBezTo>
                    <a:cubicBezTo>
                      <a:pt x="84" y="72"/>
                      <a:pt x="84" y="131"/>
                      <a:pt x="84" y="131"/>
                    </a:cubicBezTo>
                    <a:cubicBezTo>
                      <a:pt x="84" y="131"/>
                      <a:pt x="120" y="60"/>
                      <a:pt x="72" y="36"/>
                    </a:cubicBezTo>
                    <a:cubicBezTo>
                      <a:pt x="24" y="0"/>
                      <a:pt x="1" y="60"/>
                      <a:pt x="1" y="6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5598300" y="2299525"/>
                <a:ext cx="24450" cy="33650"/>
              </a:xfrm>
              <a:custGeom>
                <a:avLst/>
                <a:gdLst/>
                <a:ahLst/>
                <a:cxnLst/>
                <a:rect l="l" t="t" r="r" b="b"/>
                <a:pathLst>
                  <a:path w="978" h="1346" extrusionOk="0">
                    <a:moveTo>
                      <a:pt x="489" y="84"/>
                    </a:moveTo>
                    <a:cubicBezTo>
                      <a:pt x="215" y="167"/>
                      <a:pt x="1" y="524"/>
                      <a:pt x="1" y="858"/>
                    </a:cubicBezTo>
                    <a:cubicBezTo>
                      <a:pt x="1" y="1179"/>
                      <a:pt x="215" y="1346"/>
                      <a:pt x="489" y="1274"/>
                    </a:cubicBezTo>
                    <a:cubicBezTo>
                      <a:pt x="751" y="1179"/>
                      <a:pt x="977" y="858"/>
                      <a:pt x="977" y="524"/>
                    </a:cubicBezTo>
                    <a:cubicBezTo>
                      <a:pt x="977" y="203"/>
                      <a:pt x="751" y="0"/>
                      <a:pt x="489" y="84"/>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5601875" y="2304575"/>
                <a:ext cx="17600" cy="24150"/>
              </a:xfrm>
              <a:custGeom>
                <a:avLst/>
                <a:gdLst/>
                <a:ahLst/>
                <a:cxnLst/>
                <a:rect l="l" t="t" r="r" b="b"/>
                <a:pathLst>
                  <a:path w="704" h="966" extrusionOk="0">
                    <a:moveTo>
                      <a:pt x="346" y="60"/>
                    </a:moveTo>
                    <a:cubicBezTo>
                      <a:pt x="155" y="120"/>
                      <a:pt x="1" y="370"/>
                      <a:pt x="1" y="608"/>
                    </a:cubicBezTo>
                    <a:cubicBezTo>
                      <a:pt x="1" y="846"/>
                      <a:pt x="167" y="965"/>
                      <a:pt x="346" y="906"/>
                    </a:cubicBezTo>
                    <a:cubicBezTo>
                      <a:pt x="525" y="846"/>
                      <a:pt x="691" y="608"/>
                      <a:pt x="691" y="370"/>
                    </a:cubicBezTo>
                    <a:cubicBezTo>
                      <a:pt x="703" y="132"/>
                      <a:pt x="536" y="1"/>
                      <a:pt x="346" y="6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5598600" y="2317975"/>
                <a:ext cx="11925" cy="12525"/>
              </a:xfrm>
              <a:custGeom>
                <a:avLst/>
                <a:gdLst/>
                <a:ahLst/>
                <a:cxnLst/>
                <a:rect l="l" t="t" r="r" b="b"/>
                <a:pathLst>
                  <a:path w="477" h="501" extrusionOk="0">
                    <a:moveTo>
                      <a:pt x="120" y="60"/>
                    </a:moveTo>
                    <a:cubicBezTo>
                      <a:pt x="24" y="120"/>
                      <a:pt x="1" y="239"/>
                      <a:pt x="72" y="358"/>
                    </a:cubicBezTo>
                    <a:cubicBezTo>
                      <a:pt x="132" y="453"/>
                      <a:pt x="263" y="501"/>
                      <a:pt x="358" y="453"/>
                    </a:cubicBezTo>
                    <a:cubicBezTo>
                      <a:pt x="441" y="393"/>
                      <a:pt x="477" y="274"/>
                      <a:pt x="405" y="155"/>
                    </a:cubicBezTo>
                    <a:cubicBezTo>
                      <a:pt x="346" y="36"/>
                      <a:pt x="227" y="0"/>
                      <a:pt x="120" y="6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5701600" y="2233150"/>
                <a:ext cx="147650" cy="24125"/>
              </a:xfrm>
              <a:custGeom>
                <a:avLst/>
                <a:gdLst/>
                <a:ahLst/>
                <a:cxnLst/>
                <a:rect l="l" t="t" r="r" b="b"/>
                <a:pathLst>
                  <a:path w="5906" h="965" extrusionOk="0">
                    <a:moveTo>
                      <a:pt x="0" y="0"/>
                    </a:moveTo>
                    <a:lnTo>
                      <a:pt x="5906" y="0"/>
                    </a:lnTo>
                    <a:lnTo>
                      <a:pt x="590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5701600" y="2274225"/>
                <a:ext cx="147650" cy="24425"/>
              </a:xfrm>
              <a:custGeom>
                <a:avLst/>
                <a:gdLst/>
                <a:ahLst/>
                <a:cxnLst/>
                <a:rect l="l" t="t" r="r" b="b"/>
                <a:pathLst>
                  <a:path w="5906" h="977" extrusionOk="0">
                    <a:moveTo>
                      <a:pt x="0" y="0"/>
                    </a:moveTo>
                    <a:lnTo>
                      <a:pt x="5906" y="0"/>
                    </a:lnTo>
                    <a:lnTo>
                      <a:pt x="5906" y="977"/>
                    </a:lnTo>
                    <a:lnTo>
                      <a:pt x="0" y="9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5701600" y="2315600"/>
                <a:ext cx="147650" cy="24125"/>
              </a:xfrm>
              <a:custGeom>
                <a:avLst/>
                <a:gdLst/>
                <a:ahLst/>
                <a:cxnLst/>
                <a:rect l="l" t="t" r="r" b="b"/>
                <a:pathLst>
                  <a:path w="5906" h="965" extrusionOk="0">
                    <a:moveTo>
                      <a:pt x="0" y="0"/>
                    </a:moveTo>
                    <a:lnTo>
                      <a:pt x="5906" y="0"/>
                    </a:lnTo>
                    <a:lnTo>
                      <a:pt x="590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5701600" y="2356975"/>
                <a:ext cx="147650" cy="24125"/>
              </a:xfrm>
              <a:custGeom>
                <a:avLst/>
                <a:gdLst/>
                <a:ahLst/>
                <a:cxnLst/>
                <a:rect l="l" t="t" r="r" b="b"/>
                <a:pathLst>
                  <a:path w="5906" h="965" extrusionOk="0">
                    <a:moveTo>
                      <a:pt x="0" y="0"/>
                    </a:moveTo>
                    <a:lnTo>
                      <a:pt x="5906" y="0"/>
                    </a:lnTo>
                    <a:lnTo>
                      <a:pt x="590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5701600" y="2397750"/>
                <a:ext cx="147650" cy="24125"/>
              </a:xfrm>
              <a:custGeom>
                <a:avLst/>
                <a:gdLst/>
                <a:ahLst/>
                <a:cxnLst/>
                <a:rect l="l" t="t" r="r" b="b"/>
                <a:pathLst>
                  <a:path w="5906" h="965" extrusionOk="0">
                    <a:moveTo>
                      <a:pt x="0" y="0"/>
                    </a:moveTo>
                    <a:lnTo>
                      <a:pt x="5906" y="0"/>
                    </a:lnTo>
                    <a:lnTo>
                      <a:pt x="590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5867975" y="2233150"/>
                <a:ext cx="318825" cy="24125"/>
              </a:xfrm>
              <a:custGeom>
                <a:avLst/>
                <a:gdLst/>
                <a:ahLst/>
                <a:cxnLst/>
                <a:rect l="l" t="t" r="r" b="b"/>
                <a:pathLst>
                  <a:path w="12753" h="965" extrusionOk="0">
                    <a:moveTo>
                      <a:pt x="1" y="0"/>
                    </a:moveTo>
                    <a:lnTo>
                      <a:pt x="12752" y="0"/>
                    </a:lnTo>
                    <a:lnTo>
                      <a:pt x="12752" y="965"/>
                    </a:lnTo>
                    <a:lnTo>
                      <a:pt x="1"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5867975" y="2274225"/>
                <a:ext cx="318825" cy="24425"/>
              </a:xfrm>
              <a:custGeom>
                <a:avLst/>
                <a:gdLst/>
                <a:ahLst/>
                <a:cxnLst/>
                <a:rect l="l" t="t" r="r" b="b"/>
                <a:pathLst>
                  <a:path w="12753" h="977" extrusionOk="0">
                    <a:moveTo>
                      <a:pt x="1" y="0"/>
                    </a:moveTo>
                    <a:lnTo>
                      <a:pt x="12752" y="0"/>
                    </a:lnTo>
                    <a:lnTo>
                      <a:pt x="12752" y="977"/>
                    </a:lnTo>
                    <a:lnTo>
                      <a:pt x="1" y="9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5867975" y="2315600"/>
                <a:ext cx="318825" cy="24125"/>
              </a:xfrm>
              <a:custGeom>
                <a:avLst/>
                <a:gdLst/>
                <a:ahLst/>
                <a:cxnLst/>
                <a:rect l="l" t="t" r="r" b="b"/>
                <a:pathLst>
                  <a:path w="12753" h="965" extrusionOk="0">
                    <a:moveTo>
                      <a:pt x="1" y="0"/>
                    </a:moveTo>
                    <a:lnTo>
                      <a:pt x="12752" y="0"/>
                    </a:lnTo>
                    <a:lnTo>
                      <a:pt x="12752" y="965"/>
                    </a:lnTo>
                    <a:lnTo>
                      <a:pt x="1"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5867975" y="2356975"/>
                <a:ext cx="318825" cy="24125"/>
              </a:xfrm>
              <a:custGeom>
                <a:avLst/>
                <a:gdLst/>
                <a:ahLst/>
                <a:cxnLst/>
                <a:rect l="l" t="t" r="r" b="b"/>
                <a:pathLst>
                  <a:path w="12753" h="965" extrusionOk="0">
                    <a:moveTo>
                      <a:pt x="1" y="0"/>
                    </a:moveTo>
                    <a:lnTo>
                      <a:pt x="12752" y="0"/>
                    </a:lnTo>
                    <a:lnTo>
                      <a:pt x="12752" y="965"/>
                    </a:lnTo>
                    <a:lnTo>
                      <a:pt x="1"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5867975" y="2397750"/>
                <a:ext cx="318825" cy="24125"/>
              </a:xfrm>
              <a:custGeom>
                <a:avLst/>
                <a:gdLst/>
                <a:ahLst/>
                <a:cxnLst/>
                <a:rect l="l" t="t" r="r" b="b"/>
                <a:pathLst>
                  <a:path w="12753" h="965" extrusionOk="0">
                    <a:moveTo>
                      <a:pt x="1" y="0"/>
                    </a:moveTo>
                    <a:lnTo>
                      <a:pt x="12752" y="0"/>
                    </a:lnTo>
                    <a:lnTo>
                      <a:pt x="12752" y="965"/>
                    </a:lnTo>
                    <a:lnTo>
                      <a:pt x="1"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5446500" y="1848575"/>
                <a:ext cx="653375" cy="248275"/>
              </a:xfrm>
              <a:custGeom>
                <a:avLst/>
                <a:gdLst/>
                <a:ahLst/>
                <a:cxnLst/>
                <a:rect l="l" t="t" r="r" b="b"/>
                <a:pathLst>
                  <a:path w="26135" h="9931" extrusionOk="0">
                    <a:moveTo>
                      <a:pt x="96" y="0"/>
                    </a:moveTo>
                    <a:cubicBezTo>
                      <a:pt x="36" y="0"/>
                      <a:pt x="1" y="48"/>
                      <a:pt x="1" y="108"/>
                    </a:cubicBezTo>
                    <a:lnTo>
                      <a:pt x="1" y="9930"/>
                    </a:lnTo>
                    <a:cubicBezTo>
                      <a:pt x="96" y="9859"/>
                      <a:pt x="191" y="9799"/>
                      <a:pt x="298" y="9728"/>
                    </a:cubicBezTo>
                    <a:lnTo>
                      <a:pt x="298" y="358"/>
                    </a:lnTo>
                    <a:cubicBezTo>
                      <a:pt x="298" y="298"/>
                      <a:pt x="334" y="262"/>
                      <a:pt x="393" y="262"/>
                    </a:cubicBezTo>
                    <a:lnTo>
                      <a:pt x="25551" y="262"/>
                    </a:lnTo>
                    <a:cubicBezTo>
                      <a:pt x="25742" y="167"/>
                      <a:pt x="25932" y="84"/>
                      <a:pt x="26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5453950" y="1854525"/>
                <a:ext cx="631650" cy="237250"/>
              </a:xfrm>
              <a:custGeom>
                <a:avLst/>
                <a:gdLst/>
                <a:ahLst/>
                <a:cxnLst/>
                <a:rect l="l" t="t" r="r" b="b"/>
                <a:pathLst>
                  <a:path w="25266" h="9490" extrusionOk="0">
                    <a:moveTo>
                      <a:pt x="95" y="0"/>
                    </a:moveTo>
                    <a:lnTo>
                      <a:pt x="95" y="24"/>
                    </a:lnTo>
                    <a:cubicBezTo>
                      <a:pt x="36" y="24"/>
                      <a:pt x="0" y="60"/>
                      <a:pt x="0" y="120"/>
                    </a:cubicBezTo>
                    <a:lnTo>
                      <a:pt x="0" y="9490"/>
                    </a:lnTo>
                    <a:cubicBezTo>
                      <a:pt x="250" y="9311"/>
                      <a:pt x="512" y="9133"/>
                      <a:pt x="798" y="8942"/>
                    </a:cubicBezTo>
                    <a:lnTo>
                      <a:pt x="798" y="1679"/>
                    </a:lnTo>
                    <a:cubicBezTo>
                      <a:pt x="798" y="1524"/>
                      <a:pt x="929" y="1382"/>
                      <a:pt x="1096" y="1382"/>
                    </a:cubicBezTo>
                    <a:lnTo>
                      <a:pt x="21932" y="1382"/>
                    </a:lnTo>
                    <a:cubicBezTo>
                      <a:pt x="23122" y="929"/>
                      <a:pt x="24241" y="465"/>
                      <a:pt x="25265" y="0"/>
                    </a:cubicBezTo>
                    <a:close/>
                  </a:path>
                </a:pathLst>
              </a:custGeom>
              <a:solidFill>
                <a:srgbClr val="FFFFFF">
                  <a:alpha val="13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5473300" y="1889650"/>
                <a:ext cx="528350" cy="188725"/>
              </a:xfrm>
              <a:custGeom>
                <a:avLst/>
                <a:gdLst/>
                <a:ahLst/>
                <a:cxnLst/>
                <a:rect l="l" t="t" r="r" b="b"/>
                <a:pathLst>
                  <a:path w="21134" h="7549" extrusionOk="0">
                    <a:moveTo>
                      <a:pt x="14823" y="739"/>
                    </a:moveTo>
                    <a:lnTo>
                      <a:pt x="14823" y="1715"/>
                    </a:lnTo>
                    <a:lnTo>
                      <a:pt x="9120" y="1715"/>
                    </a:lnTo>
                    <a:lnTo>
                      <a:pt x="9120" y="739"/>
                    </a:lnTo>
                    <a:close/>
                    <a:moveTo>
                      <a:pt x="298" y="0"/>
                    </a:moveTo>
                    <a:cubicBezTo>
                      <a:pt x="131" y="0"/>
                      <a:pt x="0" y="131"/>
                      <a:pt x="0" y="298"/>
                    </a:cubicBezTo>
                    <a:lnTo>
                      <a:pt x="0" y="7549"/>
                    </a:lnTo>
                    <a:cubicBezTo>
                      <a:pt x="274" y="7370"/>
                      <a:pt x="560" y="7192"/>
                      <a:pt x="869" y="7001"/>
                    </a:cubicBezTo>
                    <a:lnTo>
                      <a:pt x="869" y="739"/>
                    </a:lnTo>
                    <a:lnTo>
                      <a:pt x="7799" y="739"/>
                    </a:lnTo>
                    <a:lnTo>
                      <a:pt x="7799" y="4049"/>
                    </a:lnTo>
                    <a:cubicBezTo>
                      <a:pt x="8573" y="3810"/>
                      <a:pt x="9406" y="3572"/>
                      <a:pt x="10275" y="3358"/>
                    </a:cubicBezTo>
                    <a:lnTo>
                      <a:pt x="9120" y="3358"/>
                    </a:lnTo>
                    <a:lnTo>
                      <a:pt x="9120" y="2394"/>
                    </a:lnTo>
                    <a:lnTo>
                      <a:pt x="14026" y="2394"/>
                    </a:lnTo>
                    <a:cubicBezTo>
                      <a:pt x="14788" y="2167"/>
                      <a:pt x="15538" y="1941"/>
                      <a:pt x="16264" y="1727"/>
                    </a:cubicBezTo>
                    <a:lnTo>
                      <a:pt x="15371" y="1727"/>
                    </a:lnTo>
                    <a:lnTo>
                      <a:pt x="15371" y="751"/>
                    </a:lnTo>
                    <a:lnTo>
                      <a:pt x="19133" y="751"/>
                    </a:lnTo>
                    <a:lnTo>
                      <a:pt x="19133" y="739"/>
                    </a:lnTo>
                    <a:cubicBezTo>
                      <a:pt x="19812" y="489"/>
                      <a:pt x="20491" y="250"/>
                      <a:pt x="21134" y="0"/>
                    </a:cubicBezTo>
                    <a:close/>
                  </a:path>
                </a:pathLst>
              </a:custGeom>
              <a:solidFill>
                <a:srgbClr val="FFFFFF">
                  <a:alpha val="11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5570325" y="2014375"/>
                <a:ext cx="3000" cy="2400"/>
              </a:xfrm>
              <a:custGeom>
                <a:avLst/>
                <a:gdLst/>
                <a:ahLst/>
                <a:cxnLst/>
                <a:rect l="l" t="t" r="r" b="b"/>
                <a:pathLst>
                  <a:path w="120" h="96" extrusionOk="0">
                    <a:moveTo>
                      <a:pt x="48" y="0"/>
                    </a:moveTo>
                    <a:cubicBezTo>
                      <a:pt x="12" y="0"/>
                      <a:pt x="1" y="36"/>
                      <a:pt x="1" y="36"/>
                    </a:cubicBezTo>
                    <a:cubicBezTo>
                      <a:pt x="1" y="36"/>
                      <a:pt x="12" y="24"/>
                      <a:pt x="24" y="24"/>
                    </a:cubicBezTo>
                    <a:lnTo>
                      <a:pt x="60" y="24"/>
                    </a:lnTo>
                    <a:cubicBezTo>
                      <a:pt x="84" y="36"/>
                      <a:pt x="84" y="95"/>
                      <a:pt x="84" y="95"/>
                    </a:cubicBezTo>
                    <a:cubicBezTo>
                      <a:pt x="84" y="95"/>
                      <a:pt x="120" y="24"/>
                      <a:pt x="72" y="0"/>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5608125" y="2006025"/>
                <a:ext cx="925" cy="25"/>
              </a:xfrm>
              <a:custGeom>
                <a:avLst/>
                <a:gdLst/>
                <a:ahLst/>
                <a:cxnLst/>
                <a:rect l="l" t="t" r="r" b="b"/>
                <a:pathLst>
                  <a:path w="37" h="1" extrusionOk="0">
                    <a:moveTo>
                      <a:pt x="36" y="1"/>
                    </a:moveTo>
                    <a:lnTo>
                      <a:pt x="36" y="1"/>
                    </a:lnTo>
                    <a:lnTo>
                      <a:pt x="1" y="1"/>
                    </a:ln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5701600" y="1908100"/>
                <a:ext cx="142300" cy="24425"/>
              </a:xfrm>
              <a:custGeom>
                <a:avLst/>
                <a:gdLst/>
                <a:ahLst/>
                <a:cxnLst/>
                <a:rect l="l" t="t" r="r" b="b"/>
                <a:pathLst>
                  <a:path w="5692" h="977" extrusionOk="0">
                    <a:moveTo>
                      <a:pt x="0" y="1"/>
                    </a:moveTo>
                    <a:lnTo>
                      <a:pt x="0" y="977"/>
                    </a:lnTo>
                    <a:lnTo>
                      <a:pt x="5691" y="977"/>
                    </a:lnTo>
                    <a:lnTo>
                      <a:pt x="5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5701600" y="1949475"/>
                <a:ext cx="122950" cy="24125"/>
              </a:xfrm>
              <a:custGeom>
                <a:avLst/>
                <a:gdLst/>
                <a:ahLst/>
                <a:cxnLst/>
                <a:rect l="l" t="t" r="r" b="b"/>
                <a:pathLst>
                  <a:path w="4918" h="965" extrusionOk="0">
                    <a:moveTo>
                      <a:pt x="0" y="1"/>
                    </a:moveTo>
                    <a:lnTo>
                      <a:pt x="0" y="965"/>
                    </a:lnTo>
                    <a:lnTo>
                      <a:pt x="1167" y="965"/>
                    </a:lnTo>
                    <a:cubicBezTo>
                      <a:pt x="1322" y="917"/>
                      <a:pt x="1489" y="894"/>
                      <a:pt x="1655" y="846"/>
                    </a:cubicBezTo>
                    <a:cubicBezTo>
                      <a:pt x="2751" y="584"/>
                      <a:pt x="3858" y="298"/>
                      <a:pt x="4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5857575" y="1908100"/>
                <a:ext cx="94075" cy="24425"/>
              </a:xfrm>
              <a:custGeom>
                <a:avLst/>
                <a:gdLst/>
                <a:ahLst/>
                <a:cxnLst/>
                <a:rect l="l" t="t" r="r" b="b"/>
                <a:pathLst>
                  <a:path w="3763" h="977" extrusionOk="0">
                    <a:moveTo>
                      <a:pt x="0" y="1"/>
                    </a:moveTo>
                    <a:lnTo>
                      <a:pt x="0" y="977"/>
                    </a:lnTo>
                    <a:lnTo>
                      <a:pt x="893" y="977"/>
                    </a:lnTo>
                    <a:cubicBezTo>
                      <a:pt x="1893" y="655"/>
                      <a:pt x="2858" y="334"/>
                      <a:pt x="3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5473300" y="2539725"/>
                <a:ext cx="741175" cy="310175"/>
              </a:xfrm>
              <a:custGeom>
                <a:avLst/>
                <a:gdLst/>
                <a:ahLst/>
                <a:cxnLst/>
                <a:rect l="l" t="t" r="r" b="b"/>
                <a:pathLst>
                  <a:path w="29647" h="12407" extrusionOk="0">
                    <a:moveTo>
                      <a:pt x="29349" y="1"/>
                    </a:moveTo>
                    <a:lnTo>
                      <a:pt x="298" y="1"/>
                    </a:lnTo>
                    <a:cubicBezTo>
                      <a:pt x="131" y="1"/>
                      <a:pt x="0" y="132"/>
                      <a:pt x="0" y="298"/>
                    </a:cubicBezTo>
                    <a:lnTo>
                      <a:pt x="0" y="12109"/>
                    </a:lnTo>
                    <a:cubicBezTo>
                      <a:pt x="0" y="12276"/>
                      <a:pt x="131" y="12407"/>
                      <a:pt x="298" y="12407"/>
                    </a:cubicBezTo>
                    <a:lnTo>
                      <a:pt x="29349" y="12407"/>
                    </a:lnTo>
                    <a:cubicBezTo>
                      <a:pt x="29504" y="12407"/>
                      <a:pt x="29647" y="12276"/>
                      <a:pt x="29647" y="12109"/>
                    </a:cubicBezTo>
                    <a:lnTo>
                      <a:pt x="29647" y="298"/>
                    </a:lnTo>
                    <a:cubicBezTo>
                      <a:pt x="29647" y="132"/>
                      <a:pt x="29504" y="1"/>
                      <a:pt x="29349" y="1"/>
                    </a:cubicBezTo>
                    <a:close/>
                    <a:moveTo>
                      <a:pt x="7811" y="8406"/>
                    </a:moveTo>
                    <a:lnTo>
                      <a:pt x="893" y="8406"/>
                    </a:lnTo>
                    <a:lnTo>
                      <a:pt x="893" y="739"/>
                    </a:lnTo>
                    <a:lnTo>
                      <a:pt x="7811" y="7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5495625" y="2558175"/>
                <a:ext cx="172950" cy="191725"/>
              </a:xfrm>
              <a:custGeom>
                <a:avLst/>
                <a:gdLst/>
                <a:ahLst/>
                <a:cxnLst/>
                <a:rect l="l" t="t" r="r" b="b"/>
                <a:pathLst>
                  <a:path w="6918" h="7669" extrusionOk="0">
                    <a:moveTo>
                      <a:pt x="0" y="7668"/>
                    </a:moveTo>
                    <a:lnTo>
                      <a:pt x="6918" y="7668"/>
                    </a:lnTo>
                    <a:lnTo>
                      <a:pt x="6918" y="1"/>
                    </a:lnTo>
                    <a:lnTo>
                      <a:pt x="0" y="1"/>
                    </a:lnTo>
                    <a:close/>
                    <a:moveTo>
                      <a:pt x="5441" y="4859"/>
                    </a:moveTo>
                    <a:cubicBezTo>
                      <a:pt x="5263" y="6133"/>
                      <a:pt x="3608" y="5954"/>
                      <a:pt x="2691" y="5954"/>
                    </a:cubicBezTo>
                    <a:cubicBezTo>
                      <a:pt x="3608" y="5954"/>
                      <a:pt x="5263" y="6133"/>
                      <a:pt x="5441" y="4859"/>
                    </a:cubicBezTo>
                    <a:close/>
                  </a:path>
                </a:pathLst>
              </a:custGeom>
              <a:solidFill>
                <a:srgbClr val="FFC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5495625" y="2558175"/>
                <a:ext cx="172950" cy="191725"/>
              </a:xfrm>
              <a:custGeom>
                <a:avLst/>
                <a:gdLst/>
                <a:ahLst/>
                <a:cxnLst/>
                <a:rect l="l" t="t" r="r" b="b"/>
                <a:pathLst>
                  <a:path w="6918" h="7669" extrusionOk="0">
                    <a:moveTo>
                      <a:pt x="0" y="1"/>
                    </a:moveTo>
                    <a:lnTo>
                      <a:pt x="6918" y="1"/>
                    </a:lnTo>
                    <a:lnTo>
                      <a:pt x="6918" y="7668"/>
                    </a:lnTo>
                    <a:lnTo>
                      <a:pt x="0" y="76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5525375" y="2632300"/>
                <a:ext cx="17900" cy="33950"/>
              </a:xfrm>
              <a:custGeom>
                <a:avLst/>
                <a:gdLst/>
                <a:ahLst/>
                <a:cxnLst/>
                <a:rect l="l" t="t" r="r" b="b"/>
                <a:pathLst>
                  <a:path w="716" h="1358" extrusionOk="0">
                    <a:moveTo>
                      <a:pt x="358" y="84"/>
                    </a:moveTo>
                    <a:cubicBezTo>
                      <a:pt x="156" y="0"/>
                      <a:pt x="1" y="191"/>
                      <a:pt x="1" y="524"/>
                    </a:cubicBezTo>
                    <a:cubicBezTo>
                      <a:pt x="1" y="846"/>
                      <a:pt x="156" y="1167"/>
                      <a:pt x="358" y="1263"/>
                    </a:cubicBezTo>
                    <a:cubicBezTo>
                      <a:pt x="548" y="1358"/>
                      <a:pt x="715" y="1167"/>
                      <a:pt x="715" y="846"/>
                    </a:cubicBezTo>
                    <a:cubicBezTo>
                      <a:pt x="715" y="536"/>
                      <a:pt x="548" y="179"/>
                      <a:pt x="358" y="84"/>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5527750" y="2637050"/>
                <a:ext cx="12825" cy="24150"/>
              </a:xfrm>
              <a:custGeom>
                <a:avLst/>
                <a:gdLst/>
                <a:ahLst/>
                <a:cxnLst/>
                <a:rect l="l" t="t" r="r" b="b"/>
                <a:pathLst>
                  <a:path w="513" h="966" extrusionOk="0">
                    <a:moveTo>
                      <a:pt x="263" y="60"/>
                    </a:moveTo>
                    <a:cubicBezTo>
                      <a:pt x="120" y="1"/>
                      <a:pt x="1" y="132"/>
                      <a:pt x="1" y="370"/>
                    </a:cubicBezTo>
                    <a:cubicBezTo>
                      <a:pt x="1" y="608"/>
                      <a:pt x="120" y="846"/>
                      <a:pt x="263" y="906"/>
                    </a:cubicBezTo>
                    <a:cubicBezTo>
                      <a:pt x="394" y="965"/>
                      <a:pt x="513" y="846"/>
                      <a:pt x="513" y="608"/>
                    </a:cubicBezTo>
                    <a:cubicBezTo>
                      <a:pt x="513" y="394"/>
                      <a:pt x="394" y="120"/>
                      <a:pt x="263" y="6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5534300" y="2650450"/>
                <a:ext cx="8075" cy="13125"/>
              </a:xfrm>
              <a:custGeom>
                <a:avLst/>
                <a:gdLst/>
                <a:ahLst/>
                <a:cxnLst/>
                <a:rect l="l" t="t" r="r" b="b"/>
                <a:pathLst>
                  <a:path w="323" h="525" extrusionOk="0">
                    <a:moveTo>
                      <a:pt x="37" y="167"/>
                    </a:moveTo>
                    <a:cubicBezTo>
                      <a:pt x="1" y="275"/>
                      <a:pt x="13" y="406"/>
                      <a:pt x="72" y="465"/>
                    </a:cubicBezTo>
                    <a:cubicBezTo>
                      <a:pt x="132" y="525"/>
                      <a:pt x="239" y="477"/>
                      <a:pt x="275" y="358"/>
                    </a:cubicBezTo>
                    <a:cubicBezTo>
                      <a:pt x="322" y="239"/>
                      <a:pt x="310" y="120"/>
                      <a:pt x="251" y="60"/>
                    </a:cubicBezTo>
                    <a:cubicBezTo>
                      <a:pt x="191" y="1"/>
                      <a:pt x="96" y="48"/>
                      <a:pt x="37" y="167"/>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5524775" y="2604025"/>
                <a:ext cx="33675" cy="65200"/>
              </a:xfrm>
              <a:custGeom>
                <a:avLst/>
                <a:gdLst/>
                <a:ahLst/>
                <a:cxnLst/>
                <a:rect l="l" t="t" r="r" b="b"/>
                <a:pathLst>
                  <a:path w="1347" h="2608" extrusionOk="0">
                    <a:moveTo>
                      <a:pt x="334" y="322"/>
                    </a:moveTo>
                    <a:cubicBezTo>
                      <a:pt x="334" y="322"/>
                      <a:pt x="1" y="1215"/>
                      <a:pt x="632" y="1905"/>
                    </a:cubicBezTo>
                    <a:cubicBezTo>
                      <a:pt x="1239" y="2608"/>
                      <a:pt x="1346" y="0"/>
                      <a:pt x="334" y="322"/>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5505150" y="2743625"/>
                <a:ext cx="35425" cy="6275"/>
              </a:xfrm>
              <a:custGeom>
                <a:avLst/>
                <a:gdLst/>
                <a:ahLst/>
                <a:cxnLst/>
                <a:rect l="l" t="t" r="r" b="b"/>
                <a:pathLst>
                  <a:path w="1417" h="251" extrusionOk="0">
                    <a:moveTo>
                      <a:pt x="0" y="250"/>
                    </a:moveTo>
                    <a:lnTo>
                      <a:pt x="1417" y="250"/>
                    </a:lnTo>
                    <a:cubicBezTo>
                      <a:pt x="1226" y="119"/>
                      <a:pt x="976" y="24"/>
                      <a:pt x="679" y="12"/>
                    </a:cubicBezTo>
                    <a:cubicBezTo>
                      <a:pt x="405" y="0"/>
                      <a:pt x="179" y="96"/>
                      <a:pt x="0" y="250"/>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5504850" y="2708500"/>
                <a:ext cx="163725" cy="41700"/>
              </a:xfrm>
              <a:custGeom>
                <a:avLst/>
                <a:gdLst/>
                <a:ahLst/>
                <a:cxnLst/>
                <a:rect l="l" t="t" r="r" b="b"/>
                <a:pathLst>
                  <a:path w="6549" h="1668" extrusionOk="0">
                    <a:moveTo>
                      <a:pt x="6549" y="810"/>
                    </a:moveTo>
                    <a:cubicBezTo>
                      <a:pt x="5537" y="417"/>
                      <a:pt x="4251" y="72"/>
                      <a:pt x="3441" y="0"/>
                    </a:cubicBezTo>
                    <a:cubicBezTo>
                      <a:pt x="3441" y="0"/>
                      <a:pt x="322" y="1060"/>
                      <a:pt x="0" y="1667"/>
                    </a:cubicBezTo>
                    <a:lnTo>
                      <a:pt x="6537" y="1667"/>
                    </a:lnTo>
                    <a:lnTo>
                      <a:pt x="6537" y="8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5655150" y="2739450"/>
                <a:ext cx="13425" cy="10750"/>
              </a:xfrm>
              <a:custGeom>
                <a:avLst/>
                <a:gdLst/>
                <a:ahLst/>
                <a:cxnLst/>
                <a:rect l="l" t="t" r="r" b="b"/>
                <a:pathLst>
                  <a:path w="537" h="430" extrusionOk="0">
                    <a:moveTo>
                      <a:pt x="537" y="1"/>
                    </a:moveTo>
                    <a:cubicBezTo>
                      <a:pt x="501" y="13"/>
                      <a:pt x="489" y="13"/>
                      <a:pt x="465" y="24"/>
                    </a:cubicBezTo>
                    <a:cubicBezTo>
                      <a:pt x="251" y="120"/>
                      <a:pt x="108" y="251"/>
                      <a:pt x="1" y="429"/>
                    </a:cubicBezTo>
                    <a:lnTo>
                      <a:pt x="525" y="429"/>
                    </a:lnTo>
                    <a:lnTo>
                      <a:pt x="525" y="1"/>
                    </a:ln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5566925" y="2652075"/>
                <a:ext cx="52550" cy="93375"/>
              </a:xfrm>
              <a:custGeom>
                <a:avLst/>
                <a:gdLst/>
                <a:ahLst/>
                <a:cxnLst/>
                <a:rect l="l" t="t" r="r" b="b"/>
                <a:pathLst>
                  <a:path w="2102" h="3735" extrusionOk="0">
                    <a:moveTo>
                      <a:pt x="797" y="1"/>
                    </a:moveTo>
                    <a:cubicBezTo>
                      <a:pt x="422" y="1"/>
                      <a:pt x="1" y="240"/>
                      <a:pt x="29" y="602"/>
                    </a:cubicBezTo>
                    <a:cubicBezTo>
                      <a:pt x="65" y="1079"/>
                      <a:pt x="148" y="2448"/>
                      <a:pt x="196" y="2960"/>
                    </a:cubicBezTo>
                    <a:cubicBezTo>
                      <a:pt x="219" y="3319"/>
                      <a:pt x="603" y="3735"/>
                      <a:pt x="1052" y="3735"/>
                    </a:cubicBezTo>
                    <a:cubicBezTo>
                      <a:pt x="1064" y="3735"/>
                      <a:pt x="1077" y="3734"/>
                      <a:pt x="1089" y="3734"/>
                    </a:cubicBezTo>
                    <a:cubicBezTo>
                      <a:pt x="1518" y="3722"/>
                      <a:pt x="2101" y="3198"/>
                      <a:pt x="1994" y="2734"/>
                    </a:cubicBezTo>
                    <a:cubicBezTo>
                      <a:pt x="1863" y="2138"/>
                      <a:pt x="1446" y="841"/>
                      <a:pt x="1339" y="364"/>
                    </a:cubicBezTo>
                    <a:cubicBezTo>
                      <a:pt x="1281" y="110"/>
                      <a:pt x="1050" y="1"/>
                      <a:pt x="797" y="1"/>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5528950" y="2584675"/>
                <a:ext cx="84850" cy="116700"/>
              </a:xfrm>
              <a:custGeom>
                <a:avLst/>
                <a:gdLst/>
                <a:ahLst/>
                <a:cxnLst/>
                <a:rect l="l" t="t" r="r" b="b"/>
                <a:pathLst>
                  <a:path w="3394" h="4668" extrusionOk="0">
                    <a:moveTo>
                      <a:pt x="2001" y="108"/>
                    </a:moveTo>
                    <a:cubicBezTo>
                      <a:pt x="1179" y="0"/>
                      <a:pt x="417" y="679"/>
                      <a:pt x="251" y="1858"/>
                    </a:cubicBezTo>
                    <a:cubicBezTo>
                      <a:pt x="1" y="3751"/>
                      <a:pt x="227" y="4668"/>
                      <a:pt x="1406" y="4656"/>
                    </a:cubicBezTo>
                    <a:cubicBezTo>
                      <a:pt x="2441" y="4644"/>
                      <a:pt x="3084" y="3418"/>
                      <a:pt x="3227" y="2251"/>
                    </a:cubicBezTo>
                    <a:cubicBezTo>
                      <a:pt x="3394" y="1060"/>
                      <a:pt x="2810" y="203"/>
                      <a:pt x="2001" y="108"/>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5543550" y="2663850"/>
                <a:ext cx="39900" cy="17575"/>
              </a:xfrm>
              <a:custGeom>
                <a:avLst/>
                <a:gdLst/>
                <a:ahLst/>
                <a:cxnLst/>
                <a:rect l="l" t="t" r="r" b="b"/>
                <a:pathLst>
                  <a:path w="1596" h="703" extrusionOk="0">
                    <a:moveTo>
                      <a:pt x="1191" y="12"/>
                    </a:moveTo>
                    <a:cubicBezTo>
                      <a:pt x="976" y="1"/>
                      <a:pt x="833" y="120"/>
                      <a:pt x="833" y="120"/>
                    </a:cubicBezTo>
                    <a:cubicBezTo>
                      <a:pt x="833" y="120"/>
                      <a:pt x="583" y="227"/>
                      <a:pt x="202" y="108"/>
                    </a:cubicBezTo>
                    <a:cubicBezTo>
                      <a:pt x="48" y="48"/>
                      <a:pt x="0" y="703"/>
                      <a:pt x="0" y="703"/>
                    </a:cubicBezTo>
                    <a:lnTo>
                      <a:pt x="60" y="703"/>
                    </a:lnTo>
                    <a:cubicBezTo>
                      <a:pt x="60" y="703"/>
                      <a:pt x="131" y="405"/>
                      <a:pt x="250" y="334"/>
                    </a:cubicBezTo>
                    <a:cubicBezTo>
                      <a:pt x="357" y="251"/>
                      <a:pt x="441" y="358"/>
                      <a:pt x="619" y="358"/>
                    </a:cubicBezTo>
                    <a:cubicBezTo>
                      <a:pt x="905" y="358"/>
                      <a:pt x="857" y="227"/>
                      <a:pt x="1155" y="155"/>
                    </a:cubicBezTo>
                    <a:cubicBezTo>
                      <a:pt x="1334" y="108"/>
                      <a:pt x="1512" y="548"/>
                      <a:pt x="1512" y="548"/>
                    </a:cubicBezTo>
                    <a:lnTo>
                      <a:pt x="1595" y="489"/>
                    </a:lnTo>
                    <a:cubicBezTo>
                      <a:pt x="1572" y="477"/>
                      <a:pt x="1441" y="36"/>
                      <a:pt x="1191" y="12"/>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5520325" y="2570975"/>
                <a:ext cx="99425" cy="78900"/>
              </a:xfrm>
              <a:custGeom>
                <a:avLst/>
                <a:gdLst/>
                <a:ahLst/>
                <a:cxnLst/>
                <a:rect l="l" t="t" r="r" b="b"/>
                <a:pathLst>
                  <a:path w="3977" h="3156" extrusionOk="0">
                    <a:moveTo>
                      <a:pt x="1429" y="310"/>
                    </a:moveTo>
                    <a:cubicBezTo>
                      <a:pt x="0" y="727"/>
                      <a:pt x="215" y="2037"/>
                      <a:pt x="215" y="2037"/>
                    </a:cubicBezTo>
                    <a:cubicBezTo>
                      <a:pt x="215" y="2037"/>
                      <a:pt x="1370" y="2203"/>
                      <a:pt x="2894" y="1441"/>
                    </a:cubicBezTo>
                    <a:cubicBezTo>
                      <a:pt x="2894" y="1441"/>
                      <a:pt x="2739" y="1668"/>
                      <a:pt x="2905" y="2180"/>
                    </a:cubicBezTo>
                    <a:cubicBezTo>
                      <a:pt x="3084" y="2703"/>
                      <a:pt x="2977" y="3156"/>
                      <a:pt x="2977" y="3156"/>
                    </a:cubicBezTo>
                    <a:lnTo>
                      <a:pt x="3251" y="3156"/>
                    </a:lnTo>
                    <a:cubicBezTo>
                      <a:pt x="3251" y="3156"/>
                      <a:pt x="3977" y="2680"/>
                      <a:pt x="3798" y="1501"/>
                    </a:cubicBezTo>
                    <a:cubicBezTo>
                      <a:pt x="3560" y="1"/>
                      <a:pt x="2239" y="72"/>
                      <a:pt x="1429" y="310"/>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5534900" y="2626350"/>
                <a:ext cx="17900" cy="9250"/>
              </a:xfrm>
              <a:custGeom>
                <a:avLst/>
                <a:gdLst/>
                <a:ahLst/>
                <a:cxnLst/>
                <a:rect l="l" t="t" r="r" b="b"/>
                <a:pathLst>
                  <a:path w="716" h="370" extrusionOk="0">
                    <a:moveTo>
                      <a:pt x="310" y="48"/>
                    </a:moveTo>
                    <a:cubicBezTo>
                      <a:pt x="132" y="72"/>
                      <a:pt x="13" y="238"/>
                      <a:pt x="1" y="310"/>
                    </a:cubicBezTo>
                    <a:cubicBezTo>
                      <a:pt x="1" y="322"/>
                      <a:pt x="60" y="369"/>
                      <a:pt x="72" y="369"/>
                    </a:cubicBezTo>
                    <a:cubicBezTo>
                      <a:pt x="132" y="310"/>
                      <a:pt x="215" y="238"/>
                      <a:pt x="346" y="227"/>
                    </a:cubicBezTo>
                    <a:cubicBezTo>
                      <a:pt x="477" y="203"/>
                      <a:pt x="525" y="298"/>
                      <a:pt x="572" y="310"/>
                    </a:cubicBezTo>
                    <a:cubicBezTo>
                      <a:pt x="608" y="358"/>
                      <a:pt x="715" y="250"/>
                      <a:pt x="715" y="227"/>
                    </a:cubicBezTo>
                    <a:cubicBezTo>
                      <a:pt x="691" y="227"/>
                      <a:pt x="525" y="0"/>
                      <a:pt x="310" y="48"/>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5541150" y="2637650"/>
                <a:ext cx="5400" cy="7475"/>
              </a:xfrm>
              <a:custGeom>
                <a:avLst/>
                <a:gdLst/>
                <a:ahLst/>
                <a:cxnLst/>
                <a:rect l="l" t="t" r="r" b="b"/>
                <a:pathLst>
                  <a:path w="216" h="299" extrusionOk="0">
                    <a:moveTo>
                      <a:pt x="215" y="156"/>
                    </a:moveTo>
                    <a:cubicBezTo>
                      <a:pt x="215" y="239"/>
                      <a:pt x="167" y="298"/>
                      <a:pt x="108" y="298"/>
                    </a:cubicBezTo>
                    <a:cubicBezTo>
                      <a:pt x="48" y="298"/>
                      <a:pt x="1" y="239"/>
                      <a:pt x="1" y="156"/>
                    </a:cubicBezTo>
                    <a:cubicBezTo>
                      <a:pt x="1" y="72"/>
                      <a:pt x="48" y="1"/>
                      <a:pt x="108" y="1"/>
                    </a:cubicBezTo>
                    <a:cubicBezTo>
                      <a:pt x="167" y="1"/>
                      <a:pt x="215" y="72"/>
                      <a:pt x="215" y="15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5563475" y="2626350"/>
                <a:ext cx="18475" cy="9550"/>
              </a:xfrm>
              <a:custGeom>
                <a:avLst/>
                <a:gdLst/>
                <a:ahLst/>
                <a:cxnLst/>
                <a:rect l="l" t="t" r="r" b="b"/>
                <a:pathLst>
                  <a:path w="739" h="382" extrusionOk="0">
                    <a:moveTo>
                      <a:pt x="394" y="48"/>
                    </a:moveTo>
                    <a:cubicBezTo>
                      <a:pt x="179" y="0"/>
                      <a:pt x="25" y="227"/>
                      <a:pt x="25" y="227"/>
                    </a:cubicBezTo>
                    <a:cubicBezTo>
                      <a:pt x="1" y="250"/>
                      <a:pt x="108" y="358"/>
                      <a:pt x="167" y="310"/>
                    </a:cubicBezTo>
                    <a:cubicBezTo>
                      <a:pt x="203" y="286"/>
                      <a:pt x="263" y="191"/>
                      <a:pt x="394" y="227"/>
                    </a:cubicBezTo>
                    <a:cubicBezTo>
                      <a:pt x="525" y="238"/>
                      <a:pt x="584" y="310"/>
                      <a:pt x="656" y="369"/>
                    </a:cubicBezTo>
                    <a:cubicBezTo>
                      <a:pt x="679" y="381"/>
                      <a:pt x="739" y="346"/>
                      <a:pt x="739" y="310"/>
                    </a:cubicBezTo>
                    <a:cubicBezTo>
                      <a:pt x="691" y="238"/>
                      <a:pt x="584" y="72"/>
                      <a:pt x="394" y="48"/>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5570025" y="2638250"/>
                <a:ext cx="5100" cy="7475"/>
              </a:xfrm>
              <a:custGeom>
                <a:avLst/>
                <a:gdLst/>
                <a:ahLst/>
                <a:cxnLst/>
                <a:rect l="l" t="t" r="r" b="b"/>
                <a:pathLst>
                  <a:path w="204" h="299" extrusionOk="0">
                    <a:moveTo>
                      <a:pt x="96" y="1"/>
                    </a:moveTo>
                    <a:cubicBezTo>
                      <a:pt x="36" y="1"/>
                      <a:pt x="1" y="60"/>
                      <a:pt x="1" y="143"/>
                    </a:cubicBezTo>
                    <a:cubicBezTo>
                      <a:pt x="1" y="227"/>
                      <a:pt x="36" y="298"/>
                      <a:pt x="96" y="298"/>
                    </a:cubicBezTo>
                    <a:cubicBezTo>
                      <a:pt x="155" y="298"/>
                      <a:pt x="203" y="239"/>
                      <a:pt x="203" y="143"/>
                    </a:cubicBezTo>
                    <a:cubicBezTo>
                      <a:pt x="203" y="60"/>
                      <a:pt x="155"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5545025" y="2633775"/>
                <a:ext cx="18475" cy="38125"/>
              </a:xfrm>
              <a:custGeom>
                <a:avLst/>
                <a:gdLst/>
                <a:ahLst/>
                <a:cxnLst/>
                <a:rect l="l" t="t" r="r" b="b"/>
                <a:pathLst>
                  <a:path w="739" h="1525" extrusionOk="0">
                    <a:moveTo>
                      <a:pt x="132" y="1204"/>
                    </a:moveTo>
                    <a:cubicBezTo>
                      <a:pt x="48" y="942"/>
                      <a:pt x="358" y="620"/>
                      <a:pt x="346" y="382"/>
                    </a:cubicBezTo>
                    <a:cubicBezTo>
                      <a:pt x="322" y="120"/>
                      <a:pt x="203" y="1"/>
                      <a:pt x="203" y="1"/>
                    </a:cubicBezTo>
                    <a:cubicBezTo>
                      <a:pt x="203" y="1"/>
                      <a:pt x="298" y="180"/>
                      <a:pt x="286" y="394"/>
                    </a:cubicBezTo>
                    <a:cubicBezTo>
                      <a:pt x="262" y="608"/>
                      <a:pt x="1" y="870"/>
                      <a:pt x="60" y="1204"/>
                    </a:cubicBezTo>
                    <a:cubicBezTo>
                      <a:pt x="120" y="1525"/>
                      <a:pt x="739" y="1311"/>
                      <a:pt x="739" y="1311"/>
                    </a:cubicBezTo>
                    <a:cubicBezTo>
                      <a:pt x="739" y="1311"/>
                      <a:pt x="203" y="1394"/>
                      <a:pt x="132" y="1204"/>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5550975" y="2668625"/>
                <a:ext cx="20875" cy="8050"/>
              </a:xfrm>
              <a:custGeom>
                <a:avLst/>
                <a:gdLst/>
                <a:ahLst/>
                <a:cxnLst/>
                <a:rect l="l" t="t" r="r" b="b"/>
                <a:pathLst>
                  <a:path w="835" h="322" extrusionOk="0">
                    <a:moveTo>
                      <a:pt x="834" y="0"/>
                    </a:moveTo>
                    <a:cubicBezTo>
                      <a:pt x="786" y="83"/>
                      <a:pt x="656" y="226"/>
                      <a:pt x="405" y="238"/>
                    </a:cubicBezTo>
                    <a:cubicBezTo>
                      <a:pt x="191" y="262"/>
                      <a:pt x="72" y="214"/>
                      <a:pt x="13" y="179"/>
                    </a:cubicBezTo>
                    <a:lnTo>
                      <a:pt x="1" y="179"/>
                    </a:lnTo>
                    <a:lnTo>
                      <a:pt x="1" y="202"/>
                    </a:lnTo>
                    <a:cubicBezTo>
                      <a:pt x="60" y="262"/>
                      <a:pt x="179" y="321"/>
                      <a:pt x="382" y="298"/>
                    </a:cubicBezTo>
                    <a:cubicBezTo>
                      <a:pt x="715" y="274"/>
                      <a:pt x="822" y="95"/>
                      <a:pt x="834" y="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5570325" y="2667725"/>
                <a:ext cx="3000" cy="3600"/>
              </a:xfrm>
              <a:custGeom>
                <a:avLst/>
                <a:gdLst/>
                <a:ahLst/>
                <a:cxnLst/>
                <a:rect l="l" t="t" r="r" b="b"/>
                <a:pathLst>
                  <a:path w="120" h="144" extrusionOk="0">
                    <a:moveTo>
                      <a:pt x="1" y="72"/>
                    </a:moveTo>
                    <a:cubicBezTo>
                      <a:pt x="1" y="72"/>
                      <a:pt x="24" y="48"/>
                      <a:pt x="60" y="72"/>
                    </a:cubicBezTo>
                    <a:cubicBezTo>
                      <a:pt x="84" y="84"/>
                      <a:pt x="84" y="143"/>
                      <a:pt x="84" y="143"/>
                    </a:cubicBezTo>
                    <a:cubicBezTo>
                      <a:pt x="84" y="143"/>
                      <a:pt x="120" y="72"/>
                      <a:pt x="72" y="36"/>
                    </a:cubicBezTo>
                    <a:cubicBezTo>
                      <a:pt x="24" y="0"/>
                      <a:pt x="1" y="72"/>
                      <a:pt x="1" y="72"/>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5598300" y="2632300"/>
                <a:ext cx="24450" cy="33950"/>
              </a:xfrm>
              <a:custGeom>
                <a:avLst/>
                <a:gdLst/>
                <a:ahLst/>
                <a:cxnLst/>
                <a:rect l="l" t="t" r="r" b="b"/>
                <a:pathLst>
                  <a:path w="978" h="1358" extrusionOk="0">
                    <a:moveTo>
                      <a:pt x="489" y="84"/>
                    </a:moveTo>
                    <a:cubicBezTo>
                      <a:pt x="215" y="179"/>
                      <a:pt x="1" y="536"/>
                      <a:pt x="1" y="858"/>
                    </a:cubicBezTo>
                    <a:cubicBezTo>
                      <a:pt x="1" y="1191"/>
                      <a:pt x="215" y="1358"/>
                      <a:pt x="489" y="1274"/>
                    </a:cubicBezTo>
                    <a:cubicBezTo>
                      <a:pt x="751" y="1191"/>
                      <a:pt x="977" y="858"/>
                      <a:pt x="977" y="536"/>
                    </a:cubicBezTo>
                    <a:cubicBezTo>
                      <a:pt x="977" y="191"/>
                      <a:pt x="751" y="0"/>
                      <a:pt x="489" y="84"/>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5601875" y="2637050"/>
                <a:ext cx="17600" cy="24150"/>
              </a:xfrm>
              <a:custGeom>
                <a:avLst/>
                <a:gdLst/>
                <a:ahLst/>
                <a:cxnLst/>
                <a:rect l="l" t="t" r="r" b="b"/>
                <a:pathLst>
                  <a:path w="704" h="966" extrusionOk="0">
                    <a:moveTo>
                      <a:pt x="346" y="60"/>
                    </a:moveTo>
                    <a:cubicBezTo>
                      <a:pt x="155" y="120"/>
                      <a:pt x="1" y="370"/>
                      <a:pt x="1" y="608"/>
                    </a:cubicBezTo>
                    <a:cubicBezTo>
                      <a:pt x="1" y="846"/>
                      <a:pt x="167" y="965"/>
                      <a:pt x="346" y="906"/>
                    </a:cubicBezTo>
                    <a:cubicBezTo>
                      <a:pt x="536" y="846"/>
                      <a:pt x="691" y="608"/>
                      <a:pt x="691" y="370"/>
                    </a:cubicBezTo>
                    <a:cubicBezTo>
                      <a:pt x="703" y="132"/>
                      <a:pt x="536" y="1"/>
                      <a:pt x="346" y="6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5598600" y="2650450"/>
                <a:ext cx="11925" cy="12825"/>
              </a:xfrm>
              <a:custGeom>
                <a:avLst/>
                <a:gdLst/>
                <a:ahLst/>
                <a:cxnLst/>
                <a:rect l="l" t="t" r="r" b="b"/>
                <a:pathLst>
                  <a:path w="477" h="513" extrusionOk="0">
                    <a:moveTo>
                      <a:pt x="120" y="60"/>
                    </a:moveTo>
                    <a:cubicBezTo>
                      <a:pt x="24" y="120"/>
                      <a:pt x="1" y="239"/>
                      <a:pt x="72" y="358"/>
                    </a:cubicBezTo>
                    <a:cubicBezTo>
                      <a:pt x="132" y="465"/>
                      <a:pt x="263" y="513"/>
                      <a:pt x="358" y="465"/>
                    </a:cubicBezTo>
                    <a:cubicBezTo>
                      <a:pt x="441" y="406"/>
                      <a:pt x="477" y="286"/>
                      <a:pt x="405" y="167"/>
                    </a:cubicBezTo>
                    <a:cubicBezTo>
                      <a:pt x="346" y="48"/>
                      <a:pt x="227" y="1"/>
                      <a:pt x="120" y="60"/>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5701600" y="2558175"/>
                <a:ext cx="147650" cy="24150"/>
              </a:xfrm>
              <a:custGeom>
                <a:avLst/>
                <a:gdLst/>
                <a:ahLst/>
                <a:cxnLst/>
                <a:rect l="l" t="t" r="r" b="b"/>
                <a:pathLst>
                  <a:path w="5906" h="966" extrusionOk="0">
                    <a:moveTo>
                      <a:pt x="0" y="1"/>
                    </a:moveTo>
                    <a:lnTo>
                      <a:pt x="5906" y="1"/>
                    </a:lnTo>
                    <a:lnTo>
                      <a:pt x="590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6034375" y="2757600"/>
                <a:ext cx="82475" cy="82775"/>
              </a:xfrm>
              <a:custGeom>
                <a:avLst/>
                <a:gdLst/>
                <a:ahLst/>
                <a:cxnLst/>
                <a:rect l="l" t="t" r="r" b="b"/>
                <a:pathLst>
                  <a:path w="3299" h="3311" extrusionOk="0">
                    <a:moveTo>
                      <a:pt x="3298" y="1656"/>
                    </a:moveTo>
                    <a:cubicBezTo>
                      <a:pt x="3298" y="2561"/>
                      <a:pt x="2560" y="3311"/>
                      <a:pt x="1643" y="3311"/>
                    </a:cubicBezTo>
                    <a:cubicBezTo>
                      <a:pt x="739" y="3311"/>
                      <a:pt x="0" y="2561"/>
                      <a:pt x="0" y="1656"/>
                    </a:cubicBezTo>
                    <a:cubicBezTo>
                      <a:pt x="0" y="751"/>
                      <a:pt x="739" y="1"/>
                      <a:pt x="1643" y="1"/>
                    </a:cubicBezTo>
                    <a:cubicBezTo>
                      <a:pt x="2572" y="1"/>
                      <a:pt x="3298" y="727"/>
                      <a:pt x="3298" y="16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5701600" y="2599550"/>
                <a:ext cx="147650" cy="24150"/>
              </a:xfrm>
              <a:custGeom>
                <a:avLst/>
                <a:gdLst/>
                <a:ahLst/>
                <a:cxnLst/>
                <a:rect l="l" t="t" r="r" b="b"/>
                <a:pathLst>
                  <a:path w="5906" h="966" extrusionOk="0">
                    <a:moveTo>
                      <a:pt x="0" y="1"/>
                    </a:moveTo>
                    <a:lnTo>
                      <a:pt x="5906" y="1"/>
                    </a:lnTo>
                    <a:lnTo>
                      <a:pt x="5906" y="965"/>
                    </a:lnTo>
                    <a:lnTo>
                      <a:pt x="0" y="9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701600" y="2640325"/>
                <a:ext cx="147650" cy="24750"/>
              </a:xfrm>
              <a:custGeom>
                <a:avLst/>
                <a:gdLst/>
                <a:ahLst/>
                <a:cxnLst/>
                <a:rect l="l" t="t" r="r" b="b"/>
                <a:pathLst>
                  <a:path w="5906" h="990" extrusionOk="0">
                    <a:moveTo>
                      <a:pt x="0" y="1"/>
                    </a:moveTo>
                    <a:lnTo>
                      <a:pt x="5906" y="1"/>
                    </a:lnTo>
                    <a:lnTo>
                      <a:pt x="5906" y="989"/>
                    </a:lnTo>
                    <a:lnTo>
                      <a:pt x="0" y="98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5701600" y="2681700"/>
                <a:ext cx="147650" cy="24150"/>
              </a:xfrm>
              <a:custGeom>
                <a:avLst/>
                <a:gdLst/>
                <a:ahLst/>
                <a:cxnLst/>
                <a:rect l="l" t="t" r="r" b="b"/>
                <a:pathLst>
                  <a:path w="5906" h="966" extrusionOk="0">
                    <a:moveTo>
                      <a:pt x="0" y="1"/>
                    </a:moveTo>
                    <a:lnTo>
                      <a:pt x="5906" y="1"/>
                    </a:lnTo>
                    <a:lnTo>
                      <a:pt x="5906" y="965"/>
                    </a:lnTo>
                    <a:lnTo>
                      <a:pt x="0" y="96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5701600" y="2723075"/>
                <a:ext cx="147650" cy="24150"/>
              </a:xfrm>
              <a:custGeom>
                <a:avLst/>
                <a:gdLst/>
                <a:ahLst/>
                <a:cxnLst/>
                <a:rect l="l" t="t" r="r" b="b"/>
                <a:pathLst>
                  <a:path w="5906" h="966" extrusionOk="0">
                    <a:moveTo>
                      <a:pt x="0" y="1"/>
                    </a:moveTo>
                    <a:lnTo>
                      <a:pt x="5906" y="1"/>
                    </a:lnTo>
                    <a:lnTo>
                      <a:pt x="5906" y="965"/>
                    </a:lnTo>
                    <a:lnTo>
                      <a:pt x="0" y="96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5867975" y="2558175"/>
                <a:ext cx="318825" cy="24150"/>
              </a:xfrm>
              <a:custGeom>
                <a:avLst/>
                <a:gdLst/>
                <a:ahLst/>
                <a:cxnLst/>
                <a:rect l="l" t="t" r="r" b="b"/>
                <a:pathLst>
                  <a:path w="12753" h="966" extrusionOk="0">
                    <a:moveTo>
                      <a:pt x="1" y="1"/>
                    </a:moveTo>
                    <a:lnTo>
                      <a:pt x="12752" y="1"/>
                    </a:lnTo>
                    <a:lnTo>
                      <a:pt x="12752" y="965"/>
                    </a:lnTo>
                    <a:lnTo>
                      <a:pt x="1" y="96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5867975" y="2599550"/>
                <a:ext cx="318825" cy="24150"/>
              </a:xfrm>
              <a:custGeom>
                <a:avLst/>
                <a:gdLst/>
                <a:ahLst/>
                <a:cxnLst/>
                <a:rect l="l" t="t" r="r" b="b"/>
                <a:pathLst>
                  <a:path w="12753" h="966" extrusionOk="0">
                    <a:moveTo>
                      <a:pt x="1" y="1"/>
                    </a:moveTo>
                    <a:lnTo>
                      <a:pt x="12752" y="1"/>
                    </a:lnTo>
                    <a:lnTo>
                      <a:pt x="12752" y="965"/>
                    </a:lnTo>
                    <a:lnTo>
                      <a:pt x="1" y="96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5867975" y="2640325"/>
                <a:ext cx="318825" cy="24750"/>
              </a:xfrm>
              <a:custGeom>
                <a:avLst/>
                <a:gdLst/>
                <a:ahLst/>
                <a:cxnLst/>
                <a:rect l="l" t="t" r="r" b="b"/>
                <a:pathLst>
                  <a:path w="12753" h="990" extrusionOk="0">
                    <a:moveTo>
                      <a:pt x="1" y="1"/>
                    </a:moveTo>
                    <a:lnTo>
                      <a:pt x="12752" y="1"/>
                    </a:lnTo>
                    <a:lnTo>
                      <a:pt x="12752" y="989"/>
                    </a:lnTo>
                    <a:lnTo>
                      <a:pt x="1" y="98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5867975" y="2681700"/>
                <a:ext cx="318825" cy="24150"/>
              </a:xfrm>
              <a:custGeom>
                <a:avLst/>
                <a:gdLst/>
                <a:ahLst/>
                <a:cxnLst/>
                <a:rect l="l" t="t" r="r" b="b"/>
                <a:pathLst>
                  <a:path w="12753" h="966" extrusionOk="0">
                    <a:moveTo>
                      <a:pt x="1" y="1"/>
                    </a:moveTo>
                    <a:lnTo>
                      <a:pt x="12752" y="1"/>
                    </a:lnTo>
                    <a:lnTo>
                      <a:pt x="12752" y="965"/>
                    </a:lnTo>
                    <a:lnTo>
                      <a:pt x="1" y="96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867975" y="2723075"/>
                <a:ext cx="318825" cy="24150"/>
              </a:xfrm>
              <a:custGeom>
                <a:avLst/>
                <a:gdLst/>
                <a:ahLst/>
                <a:cxnLst/>
                <a:rect l="l" t="t" r="r" b="b"/>
                <a:pathLst>
                  <a:path w="12753" h="966" extrusionOk="0">
                    <a:moveTo>
                      <a:pt x="1" y="1"/>
                    </a:moveTo>
                    <a:lnTo>
                      <a:pt x="12752" y="1"/>
                    </a:lnTo>
                    <a:lnTo>
                      <a:pt x="12752" y="965"/>
                    </a:lnTo>
                    <a:lnTo>
                      <a:pt x="1" y="96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5732850" y="2931450"/>
                <a:ext cx="196475" cy="101825"/>
              </a:xfrm>
              <a:custGeom>
                <a:avLst/>
                <a:gdLst/>
                <a:ahLst/>
                <a:cxnLst/>
                <a:rect l="l" t="t" r="r" b="b"/>
                <a:pathLst>
                  <a:path w="7859" h="4073" extrusionOk="0">
                    <a:moveTo>
                      <a:pt x="0" y="0"/>
                    </a:moveTo>
                    <a:lnTo>
                      <a:pt x="0" y="4036"/>
                    </a:lnTo>
                    <a:cubicBezTo>
                      <a:pt x="631" y="3977"/>
                      <a:pt x="1298" y="3929"/>
                      <a:pt x="2001" y="3894"/>
                    </a:cubicBezTo>
                    <a:lnTo>
                      <a:pt x="2001" y="3751"/>
                    </a:lnTo>
                    <a:cubicBezTo>
                      <a:pt x="2001" y="2727"/>
                      <a:pt x="2834" y="1893"/>
                      <a:pt x="3858" y="1893"/>
                    </a:cubicBezTo>
                    <a:lnTo>
                      <a:pt x="4001" y="1893"/>
                    </a:lnTo>
                    <a:cubicBezTo>
                      <a:pt x="5037" y="1893"/>
                      <a:pt x="5870" y="2727"/>
                      <a:pt x="5870" y="3751"/>
                    </a:cubicBezTo>
                    <a:lnTo>
                      <a:pt x="5870" y="3929"/>
                    </a:lnTo>
                    <a:cubicBezTo>
                      <a:pt x="6561" y="3953"/>
                      <a:pt x="7239" y="4013"/>
                      <a:pt x="7859" y="4072"/>
                    </a:cubicBezTo>
                    <a:lnTo>
                      <a:pt x="7859" y="1322"/>
                    </a:lnTo>
                    <a:lnTo>
                      <a:pt x="12" y="1322"/>
                    </a:ln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5732850" y="2931450"/>
                <a:ext cx="196175" cy="33050"/>
              </a:xfrm>
              <a:custGeom>
                <a:avLst/>
                <a:gdLst/>
                <a:ahLst/>
                <a:cxnLst/>
                <a:rect l="l" t="t" r="r" b="b"/>
                <a:pathLst>
                  <a:path w="7847" h="1322" extrusionOk="0">
                    <a:moveTo>
                      <a:pt x="0" y="0"/>
                    </a:moveTo>
                    <a:lnTo>
                      <a:pt x="0" y="1322"/>
                    </a:lnTo>
                    <a:lnTo>
                      <a:pt x="7847" y="1322"/>
                    </a:lnTo>
                    <a:lnTo>
                      <a:pt x="7847" y="0"/>
                    </a:lnTo>
                    <a:close/>
                  </a:path>
                </a:pathLst>
              </a:custGeom>
              <a:solidFill>
                <a:srgbClr val="000000">
                  <a:alpha val="17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5415850" y="2460250"/>
                <a:ext cx="850425" cy="471525"/>
              </a:xfrm>
              <a:custGeom>
                <a:avLst/>
                <a:gdLst/>
                <a:ahLst/>
                <a:cxnLst/>
                <a:rect l="l" t="t" r="r" b="b"/>
                <a:pathLst>
                  <a:path w="34017" h="18861" extrusionOk="0">
                    <a:moveTo>
                      <a:pt x="34016" y="1"/>
                    </a:moveTo>
                    <a:cubicBezTo>
                      <a:pt x="33766" y="322"/>
                      <a:pt x="33373" y="775"/>
                      <a:pt x="32790" y="1310"/>
                    </a:cubicBezTo>
                    <a:lnTo>
                      <a:pt x="32790" y="17491"/>
                    </a:lnTo>
                    <a:cubicBezTo>
                      <a:pt x="32790" y="17550"/>
                      <a:pt x="32742" y="17598"/>
                      <a:pt x="32683" y="17598"/>
                    </a:cubicBezTo>
                    <a:lnTo>
                      <a:pt x="1322" y="17598"/>
                    </a:lnTo>
                    <a:cubicBezTo>
                      <a:pt x="1262" y="17598"/>
                      <a:pt x="1227" y="17550"/>
                      <a:pt x="1227" y="17491"/>
                    </a:cubicBezTo>
                    <a:lnTo>
                      <a:pt x="1227" y="14491"/>
                    </a:lnTo>
                    <a:cubicBezTo>
                      <a:pt x="762" y="14705"/>
                      <a:pt x="357" y="14931"/>
                      <a:pt x="0" y="15122"/>
                    </a:cubicBezTo>
                    <a:lnTo>
                      <a:pt x="0" y="18146"/>
                    </a:lnTo>
                    <a:cubicBezTo>
                      <a:pt x="0" y="18527"/>
                      <a:pt x="310" y="18860"/>
                      <a:pt x="715" y="18860"/>
                    </a:cubicBezTo>
                    <a:lnTo>
                      <a:pt x="33314" y="18860"/>
                    </a:lnTo>
                    <a:cubicBezTo>
                      <a:pt x="33695" y="18860"/>
                      <a:pt x="34016" y="18551"/>
                      <a:pt x="34016" y="18146"/>
                    </a:cubicBezTo>
                    <a:lnTo>
                      <a:pt x="34016" y="1"/>
                    </a:lnTo>
                    <a:close/>
                  </a:path>
                </a:pathLst>
              </a:custGeom>
              <a:solidFill>
                <a:srgbClr val="000000">
                  <a:alpha val="17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5446500" y="2493000"/>
                <a:ext cx="789125" cy="407225"/>
              </a:xfrm>
              <a:custGeom>
                <a:avLst/>
                <a:gdLst/>
                <a:ahLst/>
                <a:cxnLst/>
                <a:rect l="l" t="t" r="r" b="b"/>
                <a:pathLst>
                  <a:path w="31565" h="16289" extrusionOk="0">
                    <a:moveTo>
                      <a:pt x="31564" y="0"/>
                    </a:moveTo>
                    <a:cubicBezTo>
                      <a:pt x="31469" y="96"/>
                      <a:pt x="31385" y="179"/>
                      <a:pt x="31278" y="262"/>
                    </a:cubicBezTo>
                    <a:lnTo>
                      <a:pt x="31278" y="15859"/>
                    </a:lnTo>
                    <a:cubicBezTo>
                      <a:pt x="31278" y="15919"/>
                      <a:pt x="31231" y="15955"/>
                      <a:pt x="31171" y="15955"/>
                    </a:cubicBezTo>
                    <a:lnTo>
                      <a:pt x="393" y="15955"/>
                    </a:lnTo>
                    <a:cubicBezTo>
                      <a:pt x="334" y="15955"/>
                      <a:pt x="298" y="15919"/>
                      <a:pt x="298" y="15859"/>
                    </a:cubicBezTo>
                    <a:lnTo>
                      <a:pt x="298" y="13026"/>
                    </a:lnTo>
                    <a:cubicBezTo>
                      <a:pt x="191" y="13073"/>
                      <a:pt x="84" y="13133"/>
                      <a:pt x="1" y="13181"/>
                    </a:cubicBezTo>
                    <a:lnTo>
                      <a:pt x="1" y="16181"/>
                    </a:lnTo>
                    <a:cubicBezTo>
                      <a:pt x="1" y="16240"/>
                      <a:pt x="36" y="16288"/>
                      <a:pt x="96" y="16288"/>
                    </a:cubicBezTo>
                    <a:lnTo>
                      <a:pt x="31457" y="16288"/>
                    </a:lnTo>
                    <a:cubicBezTo>
                      <a:pt x="31516" y="16288"/>
                      <a:pt x="31564" y="16240"/>
                      <a:pt x="31564" y="16181"/>
                    </a:cubicBezTo>
                    <a:lnTo>
                      <a:pt x="31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5453050" y="2499550"/>
                <a:ext cx="774825" cy="392925"/>
              </a:xfrm>
              <a:custGeom>
                <a:avLst/>
                <a:gdLst/>
                <a:ahLst/>
                <a:cxnLst/>
                <a:rect l="l" t="t" r="r" b="b"/>
                <a:pathLst>
                  <a:path w="30993" h="15717" extrusionOk="0">
                    <a:moveTo>
                      <a:pt x="30992" y="0"/>
                    </a:moveTo>
                    <a:cubicBezTo>
                      <a:pt x="30838" y="155"/>
                      <a:pt x="30659" y="322"/>
                      <a:pt x="30457" y="500"/>
                    </a:cubicBezTo>
                    <a:lnTo>
                      <a:pt x="30457" y="715"/>
                    </a:lnTo>
                    <a:cubicBezTo>
                      <a:pt x="30457" y="869"/>
                      <a:pt x="30314" y="1012"/>
                      <a:pt x="30159" y="1012"/>
                    </a:cubicBezTo>
                    <a:lnTo>
                      <a:pt x="29814" y="1012"/>
                    </a:lnTo>
                    <a:cubicBezTo>
                      <a:pt x="29540" y="1203"/>
                      <a:pt x="29278" y="1405"/>
                      <a:pt x="28968" y="1620"/>
                    </a:cubicBezTo>
                    <a:lnTo>
                      <a:pt x="30159" y="1620"/>
                    </a:lnTo>
                    <a:cubicBezTo>
                      <a:pt x="30314" y="1620"/>
                      <a:pt x="30457" y="1750"/>
                      <a:pt x="30457" y="1917"/>
                    </a:cubicBezTo>
                    <a:lnTo>
                      <a:pt x="30457" y="13728"/>
                    </a:lnTo>
                    <a:cubicBezTo>
                      <a:pt x="30457" y="13895"/>
                      <a:pt x="30314" y="14026"/>
                      <a:pt x="30159" y="14026"/>
                    </a:cubicBezTo>
                    <a:lnTo>
                      <a:pt x="1108" y="14026"/>
                    </a:lnTo>
                    <a:cubicBezTo>
                      <a:pt x="941" y="14026"/>
                      <a:pt x="810" y="13895"/>
                      <a:pt x="810" y="13728"/>
                    </a:cubicBezTo>
                    <a:lnTo>
                      <a:pt x="810" y="12395"/>
                    </a:lnTo>
                    <a:cubicBezTo>
                      <a:pt x="524" y="12526"/>
                      <a:pt x="251" y="12657"/>
                      <a:pt x="1" y="12776"/>
                    </a:cubicBezTo>
                    <a:lnTo>
                      <a:pt x="1" y="15609"/>
                    </a:lnTo>
                    <a:cubicBezTo>
                      <a:pt x="1" y="15669"/>
                      <a:pt x="48" y="15716"/>
                      <a:pt x="108" y="15716"/>
                    </a:cubicBezTo>
                    <a:lnTo>
                      <a:pt x="30885" y="15716"/>
                    </a:lnTo>
                    <a:cubicBezTo>
                      <a:pt x="30945" y="15716"/>
                      <a:pt x="30992" y="15669"/>
                      <a:pt x="30992" y="15609"/>
                    </a:cubicBezTo>
                    <a:lnTo>
                      <a:pt x="30992" y="0"/>
                    </a:lnTo>
                    <a:close/>
                  </a:path>
                </a:pathLst>
              </a:custGeom>
              <a:solidFill>
                <a:srgbClr val="FFFFFF">
                  <a:alpha val="13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6198675" y="2512050"/>
                <a:ext cx="16100" cy="12225"/>
              </a:xfrm>
              <a:custGeom>
                <a:avLst/>
                <a:gdLst/>
                <a:ahLst/>
                <a:cxnLst/>
                <a:rect l="l" t="t" r="r" b="b"/>
                <a:pathLst>
                  <a:path w="644" h="489" extrusionOk="0">
                    <a:moveTo>
                      <a:pt x="632" y="0"/>
                    </a:moveTo>
                    <a:cubicBezTo>
                      <a:pt x="429" y="167"/>
                      <a:pt x="227" y="334"/>
                      <a:pt x="1" y="488"/>
                    </a:cubicBezTo>
                    <a:lnTo>
                      <a:pt x="346" y="488"/>
                    </a:lnTo>
                    <a:cubicBezTo>
                      <a:pt x="513" y="488"/>
                      <a:pt x="644" y="358"/>
                      <a:pt x="644" y="191"/>
                    </a:cubicBezTo>
                    <a:lnTo>
                      <a:pt x="644" y="0"/>
                    </a:ln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5473300" y="2539725"/>
                <a:ext cx="741175" cy="308700"/>
              </a:xfrm>
              <a:custGeom>
                <a:avLst/>
                <a:gdLst/>
                <a:ahLst/>
                <a:cxnLst/>
                <a:rect l="l" t="t" r="r" b="b"/>
                <a:pathLst>
                  <a:path w="29647" h="12348" extrusionOk="0">
                    <a:moveTo>
                      <a:pt x="28539" y="5680"/>
                    </a:moveTo>
                    <a:lnTo>
                      <a:pt x="28539" y="6644"/>
                    </a:lnTo>
                    <a:lnTo>
                      <a:pt x="15788" y="6644"/>
                    </a:lnTo>
                    <a:lnTo>
                      <a:pt x="15788" y="5680"/>
                    </a:lnTo>
                    <a:close/>
                    <a:moveTo>
                      <a:pt x="15038" y="7335"/>
                    </a:moveTo>
                    <a:lnTo>
                      <a:pt x="15038" y="8299"/>
                    </a:lnTo>
                    <a:lnTo>
                      <a:pt x="9132" y="8299"/>
                    </a:lnTo>
                    <a:lnTo>
                      <a:pt x="9132" y="7335"/>
                    </a:lnTo>
                    <a:close/>
                    <a:moveTo>
                      <a:pt x="28539" y="7335"/>
                    </a:moveTo>
                    <a:lnTo>
                      <a:pt x="28539" y="8299"/>
                    </a:lnTo>
                    <a:lnTo>
                      <a:pt x="15788" y="8299"/>
                    </a:lnTo>
                    <a:lnTo>
                      <a:pt x="15788" y="7335"/>
                    </a:lnTo>
                    <a:close/>
                    <a:moveTo>
                      <a:pt x="24110" y="8704"/>
                    </a:moveTo>
                    <a:cubicBezTo>
                      <a:pt x="25015" y="8704"/>
                      <a:pt x="25753" y="9442"/>
                      <a:pt x="25753" y="10359"/>
                    </a:cubicBezTo>
                    <a:cubicBezTo>
                      <a:pt x="25741" y="11276"/>
                      <a:pt x="25015" y="12002"/>
                      <a:pt x="24110" y="12002"/>
                    </a:cubicBezTo>
                    <a:cubicBezTo>
                      <a:pt x="23194" y="12002"/>
                      <a:pt x="22455" y="11264"/>
                      <a:pt x="22455" y="10359"/>
                    </a:cubicBezTo>
                    <a:cubicBezTo>
                      <a:pt x="22455" y="9442"/>
                      <a:pt x="23194" y="8704"/>
                      <a:pt x="24110" y="8704"/>
                    </a:cubicBezTo>
                    <a:close/>
                    <a:moveTo>
                      <a:pt x="28158" y="1"/>
                    </a:moveTo>
                    <a:cubicBezTo>
                      <a:pt x="27801" y="239"/>
                      <a:pt x="27408" y="489"/>
                      <a:pt x="26992" y="739"/>
                    </a:cubicBezTo>
                    <a:lnTo>
                      <a:pt x="28539" y="739"/>
                    </a:lnTo>
                    <a:lnTo>
                      <a:pt x="28539" y="1703"/>
                    </a:lnTo>
                    <a:lnTo>
                      <a:pt x="25241" y="1703"/>
                    </a:lnTo>
                    <a:cubicBezTo>
                      <a:pt x="24789" y="1929"/>
                      <a:pt x="24313" y="2156"/>
                      <a:pt x="23813" y="2382"/>
                    </a:cubicBezTo>
                    <a:lnTo>
                      <a:pt x="28539" y="2382"/>
                    </a:lnTo>
                    <a:lnTo>
                      <a:pt x="28539" y="3346"/>
                    </a:lnTo>
                    <a:lnTo>
                      <a:pt x="21384" y="3346"/>
                    </a:lnTo>
                    <a:cubicBezTo>
                      <a:pt x="20729" y="3584"/>
                      <a:pt x="20038" y="3811"/>
                      <a:pt x="19312" y="4013"/>
                    </a:cubicBezTo>
                    <a:lnTo>
                      <a:pt x="28539" y="4013"/>
                    </a:lnTo>
                    <a:lnTo>
                      <a:pt x="28539" y="4977"/>
                    </a:lnTo>
                    <a:lnTo>
                      <a:pt x="15788" y="4977"/>
                    </a:lnTo>
                    <a:lnTo>
                      <a:pt x="15788" y="4918"/>
                    </a:lnTo>
                    <a:cubicBezTo>
                      <a:pt x="14859" y="5144"/>
                      <a:pt x="13966" y="5394"/>
                      <a:pt x="13097" y="5656"/>
                    </a:cubicBezTo>
                    <a:lnTo>
                      <a:pt x="15026" y="5656"/>
                    </a:lnTo>
                    <a:lnTo>
                      <a:pt x="15026" y="6620"/>
                    </a:lnTo>
                    <a:lnTo>
                      <a:pt x="10001" y="6620"/>
                    </a:lnTo>
                    <a:cubicBezTo>
                      <a:pt x="9239" y="6871"/>
                      <a:pt x="8513" y="7144"/>
                      <a:pt x="7799" y="7394"/>
                    </a:cubicBezTo>
                    <a:lnTo>
                      <a:pt x="7799" y="7513"/>
                    </a:lnTo>
                    <a:lnTo>
                      <a:pt x="7799" y="7942"/>
                    </a:lnTo>
                    <a:lnTo>
                      <a:pt x="7799" y="8359"/>
                    </a:lnTo>
                    <a:lnTo>
                      <a:pt x="5275" y="8359"/>
                    </a:lnTo>
                    <a:cubicBezTo>
                      <a:pt x="3227" y="9192"/>
                      <a:pt x="1453" y="10014"/>
                      <a:pt x="0" y="10716"/>
                    </a:cubicBezTo>
                    <a:lnTo>
                      <a:pt x="0" y="12050"/>
                    </a:lnTo>
                    <a:cubicBezTo>
                      <a:pt x="0" y="12216"/>
                      <a:pt x="131" y="12347"/>
                      <a:pt x="298" y="12347"/>
                    </a:cubicBezTo>
                    <a:lnTo>
                      <a:pt x="29349" y="12347"/>
                    </a:lnTo>
                    <a:cubicBezTo>
                      <a:pt x="29504" y="12347"/>
                      <a:pt x="29647" y="12216"/>
                      <a:pt x="29647" y="12050"/>
                    </a:cubicBezTo>
                    <a:lnTo>
                      <a:pt x="29647" y="239"/>
                    </a:lnTo>
                    <a:cubicBezTo>
                      <a:pt x="29647" y="132"/>
                      <a:pt x="29504" y="1"/>
                      <a:pt x="29349" y="1"/>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5668550" y="2725750"/>
                <a:ext cx="25" cy="3025"/>
              </a:xfrm>
              <a:custGeom>
                <a:avLst/>
                <a:gdLst/>
                <a:ahLst/>
                <a:cxnLst/>
                <a:rect l="l" t="t" r="r" b="b"/>
                <a:pathLst>
                  <a:path w="1" h="121" extrusionOk="0">
                    <a:moveTo>
                      <a:pt x="1" y="120"/>
                    </a:moveTo>
                    <a:lnTo>
                      <a:pt x="1" y="120"/>
                    </a:lnTo>
                    <a:lnTo>
                      <a:pt x="1" y="1"/>
                    </a:lnTo>
                    <a:lnTo>
                      <a:pt x="1" y="1"/>
                    </a:lnTo>
                    <a:close/>
                  </a:path>
                </a:pathLst>
              </a:custGeom>
              <a:solidFill>
                <a:srgbClr val="FFC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5664375" y="2725750"/>
                <a:ext cx="4200" cy="3025"/>
              </a:xfrm>
              <a:custGeom>
                <a:avLst/>
                <a:gdLst/>
                <a:ahLst/>
                <a:cxnLst/>
                <a:rect l="l" t="t" r="r" b="b"/>
                <a:pathLst>
                  <a:path w="168" h="121" extrusionOk="0">
                    <a:moveTo>
                      <a:pt x="168" y="1"/>
                    </a:moveTo>
                    <a:cubicBezTo>
                      <a:pt x="108" y="13"/>
                      <a:pt x="60" y="37"/>
                      <a:pt x="1" y="61"/>
                    </a:cubicBezTo>
                    <a:cubicBezTo>
                      <a:pt x="60" y="72"/>
                      <a:pt x="108" y="84"/>
                      <a:pt x="168" y="120"/>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5605750" y="2727250"/>
                <a:ext cx="62825" cy="22650"/>
              </a:xfrm>
              <a:custGeom>
                <a:avLst/>
                <a:gdLst/>
                <a:ahLst/>
                <a:cxnLst/>
                <a:rect l="l" t="t" r="r" b="b"/>
                <a:pathLst>
                  <a:path w="2513" h="906" extrusionOk="0">
                    <a:moveTo>
                      <a:pt x="2346" y="1"/>
                    </a:moveTo>
                    <a:cubicBezTo>
                      <a:pt x="1524" y="298"/>
                      <a:pt x="739" y="608"/>
                      <a:pt x="0" y="905"/>
                    </a:cubicBezTo>
                    <a:lnTo>
                      <a:pt x="1977" y="905"/>
                    </a:lnTo>
                    <a:cubicBezTo>
                      <a:pt x="2084" y="739"/>
                      <a:pt x="2227" y="596"/>
                      <a:pt x="2441" y="501"/>
                    </a:cubicBezTo>
                    <a:cubicBezTo>
                      <a:pt x="2465" y="489"/>
                      <a:pt x="2477" y="489"/>
                      <a:pt x="2513" y="477"/>
                    </a:cubicBezTo>
                    <a:lnTo>
                      <a:pt x="2513" y="36"/>
                    </a:lnTo>
                    <a:cubicBezTo>
                      <a:pt x="2453" y="24"/>
                      <a:pt x="2405" y="12"/>
                      <a:pt x="2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5655150" y="2739450"/>
                <a:ext cx="13425" cy="10450"/>
              </a:xfrm>
              <a:custGeom>
                <a:avLst/>
                <a:gdLst/>
                <a:ahLst/>
                <a:cxnLst/>
                <a:rect l="l" t="t" r="r" b="b"/>
                <a:pathLst>
                  <a:path w="537" h="418" extrusionOk="0">
                    <a:moveTo>
                      <a:pt x="537" y="1"/>
                    </a:moveTo>
                    <a:cubicBezTo>
                      <a:pt x="501" y="13"/>
                      <a:pt x="489" y="13"/>
                      <a:pt x="465" y="24"/>
                    </a:cubicBezTo>
                    <a:cubicBezTo>
                      <a:pt x="251" y="108"/>
                      <a:pt x="108" y="251"/>
                      <a:pt x="1" y="417"/>
                    </a:cubicBezTo>
                    <a:lnTo>
                      <a:pt x="537" y="417"/>
                    </a:lnTo>
                    <a:lnTo>
                      <a:pt x="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6034675" y="2757600"/>
                <a:ext cx="82475" cy="82775"/>
              </a:xfrm>
              <a:custGeom>
                <a:avLst/>
                <a:gdLst/>
                <a:ahLst/>
                <a:cxnLst/>
                <a:rect l="l" t="t" r="r" b="b"/>
                <a:pathLst>
                  <a:path w="3299" h="3311" extrusionOk="0">
                    <a:moveTo>
                      <a:pt x="1655" y="1"/>
                    </a:moveTo>
                    <a:cubicBezTo>
                      <a:pt x="739" y="1"/>
                      <a:pt x="0" y="751"/>
                      <a:pt x="0" y="1656"/>
                    </a:cubicBezTo>
                    <a:cubicBezTo>
                      <a:pt x="0" y="2561"/>
                      <a:pt x="739" y="3311"/>
                      <a:pt x="1655" y="3311"/>
                    </a:cubicBezTo>
                    <a:cubicBezTo>
                      <a:pt x="2560" y="3311"/>
                      <a:pt x="3298" y="2561"/>
                      <a:pt x="3298" y="1656"/>
                    </a:cubicBezTo>
                    <a:cubicBezTo>
                      <a:pt x="3286" y="727"/>
                      <a:pt x="2560" y="1"/>
                      <a:pt x="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5723625" y="2681700"/>
                <a:ext cx="125625" cy="24150"/>
              </a:xfrm>
              <a:custGeom>
                <a:avLst/>
                <a:gdLst/>
                <a:ahLst/>
                <a:cxnLst/>
                <a:rect l="l" t="t" r="r" b="b"/>
                <a:pathLst>
                  <a:path w="5025" h="966" extrusionOk="0">
                    <a:moveTo>
                      <a:pt x="3096" y="1"/>
                    </a:moveTo>
                    <a:cubicBezTo>
                      <a:pt x="2036" y="310"/>
                      <a:pt x="1000" y="644"/>
                      <a:pt x="0" y="965"/>
                    </a:cubicBezTo>
                    <a:lnTo>
                      <a:pt x="5025" y="965"/>
                    </a:lnTo>
                    <a:lnTo>
                      <a:pt x="50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5701600" y="2723075"/>
                <a:ext cx="147650" cy="24150"/>
              </a:xfrm>
              <a:custGeom>
                <a:avLst/>
                <a:gdLst/>
                <a:ahLst/>
                <a:cxnLst/>
                <a:rect l="l" t="t" r="r" b="b"/>
                <a:pathLst>
                  <a:path w="5906" h="966" extrusionOk="0">
                    <a:moveTo>
                      <a:pt x="0" y="1"/>
                    </a:moveTo>
                    <a:lnTo>
                      <a:pt x="0" y="965"/>
                    </a:lnTo>
                    <a:lnTo>
                      <a:pt x="5906" y="965"/>
                    </a:lnTo>
                    <a:lnTo>
                      <a:pt x="5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6104325" y="2558175"/>
                <a:ext cx="82475" cy="24150"/>
              </a:xfrm>
              <a:custGeom>
                <a:avLst/>
                <a:gdLst/>
                <a:ahLst/>
                <a:cxnLst/>
                <a:rect l="l" t="t" r="r" b="b"/>
                <a:pathLst>
                  <a:path w="3299" h="966" extrusionOk="0">
                    <a:moveTo>
                      <a:pt x="1751" y="1"/>
                    </a:moveTo>
                    <a:cubicBezTo>
                      <a:pt x="1215" y="334"/>
                      <a:pt x="631" y="656"/>
                      <a:pt x="0" y="965"/>
                    </a:cubicBezTo>
                    <a:lnTo>
                      <a:pt x="3298" y="965"/>
                    </a:lnTo>
                    <a:lnTo>
                      <a:pt x="32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007575" y="2599550"/>
                <a:ext cx="178925" cy="24150"/>
              </a:xfrm>
              <a:custGeom>
                <a:avLst/>
                <a:gdLst/>
                <a:ahLst/>
                <a:cxnLst/>
                <a:rect l="l" t="t" r="r" b="b"/>
                <a:pathLst>
                  <a:path w="7157" h="966" extrusionOk="0">
                    <a:moveTo>
                      <a:pt x="2442" y="1"/>
                    </a:moveTo>
                    <a:cubicBezTo>
                      <a:pt x="1692" y="322"/>
                      <a:pt x="870" y="656"/>
                      <a:pt x="1" y="965"/>
                    </a:cubicBezTo>
                    <a:lnTo>
                      <a:pt x="7157" y="965"/>
                    </a:lnTo>
                    <a:lnTo>
                      <a:pt x="7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5867975" y="2640325"/>
                <a:ext cx="318825" cy="24450"/>
              </a:xfrm>
              <a:custGeom>
                <a:avLst/>
                <a:gdLst/>
                <a:ahLst/>
                <a:cxnLst/>
                <a:rect l="l" t="t" r="r" b="b"/>
                <a:pathLst>
                  <a:path w="12753" h="978" extrusionOk="0">
                    <a:moveTo>
                      <a:pt x="3525" y="1"/>
                    </a:moveTo>
                    <a:cubicBezTo>
                      <a:pt x="2727" y="239"/>
                      <a:pt x="1894" y="465"/>
                      <a:pt x="1001" y="680"/>
                    </a:cubicBezTo>
                    <a:cubicBezTo>
                      <a:pt x="668" y="751"/>
                      <a:pt x="322" y="834"/>
                      <a:pt x="1" y="918"/>
                    </a:cubicBezTo>
                    <a:lnTo>
                      <a:pt x="1" y="977"/>
                    </a:lnTo>
                    <a:lnTo>
                      <a:pt x="12752" y="977"/>
                    </a:lnTo>
                    <a:lnTo>
                      <a:pt x="12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5867975" y="2681700"/>
                <a:ext cx="318825" cy="24150"/>
              </a:xfrm>
              <a:custGeom>
                <a:avLst/>
                <a:gdLst/>
                <a:ahLst/>
                <a:cxnLst/>
                <a:rect l="l" t="t" r="r" b="b"/>
                <a:pathLst>
                  <a:path w="12753" h="966" extrusionOk="0">
                    <a:moveTo>
                      <a:pt x="1" y="1"/>
                    </a:moveTo>
                    <a:lnTo>
                      <a:pt x="1" y="965"/>
                    </a:lnTo>
                    <a:lnTo>
                      <a:pt x="12752" y="965"/>
                    </a:lnTo>
                    <a:lnTo>
                      <a:pt x="12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5867975" y="2723075"/>
                <a:ext cx="318825" cy="24150"/>
              </a:xfrm>
              <a:custGeom>
                <a:avLst/>
                <a:gdLst/>
                <a:ahLst/>
                <a:cxnLst/>
                <a:rect l="l" t="t" r="r" b="b"/>
                <a:pathLst>
                  <a:path w="12753" h="966" extrusionOk="0">
                    <a:moveTo>
                      <a:pt x="1" y="1"/>
                    </a:moveTo>
                    <a:lnTo>
                      <a:pt x="1" y="965"/>
                    </a:lnTo>
                    <a:lnTo>
                      <a:pt x="12752" y="965"/>
                    </a:lnTo>
                    <a:lnTo>
                      <a:pt x="12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5573600" y="2067350"/>
                <a:ext cx="29800" cy="22050"/>
              </a:xfrm>
              <a:custGeom>
                <a:avLst/>
                <a:gdLst/>
                <a:ahLst/>
                <a:cxnLst/>
                <a:rect l="l" t="t" r="r" b="b"/>
                <a:pathLst>
                  <a:path w="1192" h="882" extrusionOk="0">
                    <a:moveTo>
                      <a:pt x="1" y="453"/>
                    </a:moveTo>
                    <a:cubicBezTo>
                      <a:pt x="1" y="453"/>
                      <a:pt x="108" y="774"/>
                      <a:pt x="536" y="834"/>
                    </a:cubicBezTo>
                    <a:cubicBezTo>
                      <a:pt x="953" y="881"/>
                      <a:pt x="1191" y="453"/>
                      <a:pt x="1191" y="453"/>
                    </a:cubicBezTo>
                    <a:lnTo>
                      <a:pt x="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5561400" y="2041750"/>
                <a:ext cx="58650" cy="46450"/>
              </a:xfrm>
              <a:custGeom>
                <a:avLst/>
                <a:gdLst/>
                <a:ahLst/>
                <a:cxnLst/>
                <a:rect l="l" t="t" r="r" b="b"/>
                <a:pathLst>
                  <a:path w="2346" h="1858" extrusionOk="0">
                    <a:moveTo>
                      <a:pt x="965" y="1024"/>
                    </a:moveTo>
                    <a:cubicBezTo>
                      <a:pt x="262" y="846"/>
                      <a:pt x="310" y="298"/>
                      <a:pt x="310" y="298"/>
                    </a:cubicBezTo>
                    <a:lnTo>
                      <a:pt x="0" y="929"/>
                    </a:lnTo>
                    <a:cubicBezTo>
                      <a:pt x="0" y="1524"/>
                      <a:pt x="405" y="1858"/>
                      <a:pt x="405" y="1858"/>
                    </a:cubicBezTo>
                    <a:lnTo>
                      <a:pt x="953" y="1179"/>
                    </a:lnTo>
                    <a:lnTo>
                      <a:pt x="1632" y="1858"/>
                    </a:lnTo>
                    <a:cubicBezTo>
                      <a:pt x="2274" y="1501"/>
                      <a:pt x="2346" y="715"/>
                      <a:pt x="2346" y="715"/>
                    </a:cubicBezTo>
                    <a:lnTo>
                      <a:pt x="1953" y="0"/>
                    </a:lnTo>
                    <a:cubicBezTo>
                      <a:pt x="1512" y="1013"/>
                      <a:pt x="965" y="1024"/>
                      <a:pt x="965" y="10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6029025" y="2102175"/>
                <a:ext cx="93775" cy="93775"/>
              </a:xfrm>
              <a:custGeom>
                <a:avLst/>
                <a:gdLst/>
                <a:ahLst/>
                <a:cxnLst/>
                <a:rect l="l" t="t" r="r" b="b"/>
                <a:pathLst>
                  <a:path w="3751" h="3751" extrusionOk="0">
                    <a:moveTo>
                      <a:pt x="3405" y="1251"/>
                    </a:moveTo>
                    <a:cubicBezTo>
                      <a:pt x="3751" y="2084"/>
                      <a:pt x="3358" y="3060"/>
                      <a:pt x="2512" y="3406"/>
                    </a:cubicBezTo>
                    <a:cubicBezTo>
                      <a:pt x="1667" y="3751"/>
                      <a:pt x="703" y="3358"/>
                      <a:pt x="357" y="2513"/>
                    </a:cubicBezTo>
                    <a:cubicBezTo>
                      <a:pt x="0" y="1667"/>
                      <a:pt x="405" y="703"/>
                      <a:pt x="1250" y="358"/>
                    </a:cubicBezTo>
                    <a:cubicBezTo>
                      <a:pt x="2084" y="0"/>
                      <a:pt x="3060" y="405"/>
                      <a:pt x="3405" y="12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6029600" y="2424825"/>
                <a:ext cx="91725" cy="91700"/>
              </a:xfrm>
              <a:custGeom>
                <a:avLst/>
                <a:gdLst/>
                <a:ahLst/>
                <a:cxnLst/>
                <a:rect l="l" t="t" r="r" b="b"/>
                <a:pathLst>
                  <a:path w="3669" h="3668" extrusionOk="0">
                    <a:moveTo>
                      <a:pt x="2275" y="239"/>
                    </a:moveTo>
                    <a:cubicBezTo>
                      <a:pt x="3156" y="489"/>
                      <a:pt x="3668" y="1394"/>
                      <a:pt x="3430" y="2275"/>
                    </a:cubicBezTo>
                    <a:cubicBezTo>
                      <a:pt x="3180" y="3156"/>
                      <a:pt x="2275" y="3668"/>
                      <a:pt x="1394" y="3430"/>
                    </a:cubicBezTo>
                    <a:cubicBezTo>
                      <a:pt x="513" y="3180"/>
                      <a:pt x="1" y="2275"/>
                      <a:pt x="239" y="1394"/>
                    </a:cubicBezTo>
                    <a:cubicBezTo>
                      <a:pt x="489" y="513"/>
                      <a:pt x="1394" y="1"/>
                      <a:pt x="2275" y="2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6030800" y="2108125"/>
                <a:ext cx="97650" cy="72350"/>
              </a:xfrm>
              <a:custGeom>
                <a:avLst/>
                <a:gdLst/>
                <a:ahLst/>
                <a:cxnLst/>
                <a:rect l="l" t="t" r="r" b="b"/>
                <a:pathLst>
                  <a:path w="3906" h="2894" extrusionOk="0">
                    <a:moveTo>
                      <a:pt x="1" y="1941"/>
                    </a:moveTo>
                    <a:cubicBezTo>
                      <a:pt x="382" y="2037"/>
                      <a:pt x="1167" y="2358"/>
                      <a:pt x="1775" y="2894"/>
                    </a:cubicBezTo>
                    <a:cubicBezTo>
                      <a:pt x="2108" y="1858"/>
                      <a:pt x="3013" y="536"/>
                      <a:pt x="3906" y="1"/>
                    </a:cubicBezTo>
                    <a:cubicBezTo>
                      <a:pt x="2834" y="417"/>
                      <a:pt x="1846" y="1370"/>
                      <a:pt x="1596" y="2144"/>
                    </a:cubicBezTo>
                    <a:cubicBezTo>
                      <a:pt x="1298" y="1882"/>
                      <a:pt x="632" y="1560"/>
                      <a:pt x="262" y="14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5564975" y="2696000"/>
                <a:ext cx="58950" cy="50025"/>
              </a:xfrm>
              <a:custGeom>
                <a:avLst/>
                <a:gdLst/>
                <a:ahLst/>
                <a:cxnLst/>
                <a:rect l="l" t="t" r="r" b="b"/>
                <a:pathLst>
                  <a:path w="2358" h="2001" extrusionOk="0">
                    <a:moveTo>
                      <a:pt x="1810" y="0"/>
                    </a:moveTo>
                    <a:cubicBezTo>
                      <a:pt x="1477" y="548"/>
                      <a:pt x="417" y="667"/>
                      <a:pt x="215" y="441"/>
                    </a:cubicBezTo>
                    <a:cubicBezTo>
                      <a:pt x="24" y="512"/>
                      <a:pt x="0" y="1048"/>
                      <a:pt x="24" y="1215"/>
                    </a:cubicBezTo>
                    <a:cubicBezTo>
                      <a:pt x="48" y="1584"/>
                      <a:pt x="703" y="2001"/>
                      <a:pt x="1167" y="1989"/>
                    </a:cubicBezTo>
                    <a:cubicBezTo>
                      <a:pt x="1596" y="1977"/>
                      <a:pt x="2358" y="1453"/>
                      <a:pt x="2251" y="989"/>
                    </a:cubicBezTo>
                    <a:cubicBezTo>
                      <a:pt x="2203" y="798"/>
                      <a:pt x="2048" y="72"/>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528950" y="1930425"/>
                <a:ext cx="84850" cy="117000"/>
              </a:xfrm>
              <a:custGeom>
                <a:avLst/>
                <a:gdLst/>
                <a:ahLst/>
                <a:cxnLst/>
                <a:rect l="l" t="t" r="r" b="b"/>
                <a:pathLst>
                  <a:path w="3394" h="4680" extrusionOk="0">
                    <a:moveTo>
                      <a:pt x="2001" y="108"/>
                    </a:moveTo>
                    <a:cubicBezTo>
                      <a:pt x="1179" y="1"/>
                      <a:pt x="417" y="691"/>
                      <a:pt x="251" y="1870"/>
                    </a:cubicBezTo>
                    <a:cubicBezTo>
                      <a:pt x="1" y="3751"/>
                      <a:pt x="227" y="4680"/>
                      <a:pt x="1406" y="4668"/>
                    </a:cubicBezTo>
                    <a:cubicBezTo>
                      <a:pt x="2441" y="4644"/>
                      <a:pt x="3084" y="3430"/>
                      <a:pt x="3227" y="2251"/>
                    </a:cubicBezTo>
                    <a:cubicBezTo>
                      <a:pt x="3394" y="1060"/>
                      <a:pt x="2810" y="215"/>
                      <a:pt x="2001" y="108"/>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530750" y="1967625"/>
                <a:ext cx="6275" cy="20575"/>
              </a:xfrm>
              <a:custGeom>
                <a:avLst/>
                <a:gdLst/>
                <a:ahLst/>
                <a:cxnLst/>
                <a:rect l="l" t="t" r="r" b="b"/>
                <a:pathLst>
                  <a:path w="251" h="823" extrusionOk="0">
                    <a:moveTo>
                      <a:pt x="24" y="1"/>
                    </a:moveTo>
                    <a:cubicBezTo>
                      <a:pt x="0" y="144"/>
                      <a:pt x="0" y="322"/>
                      <a:pt x="36" y="477"/>
                    </a:cubicBezTo>
                    <a:lnTo>
                      <a:pt x="71" y="656"/>
                    </a:lnTo>
                    <a:cubicBezTo>
                      <a:pt x="95" y="703"/>
                      <a:pt x="107" y="763"/>
                      <a:pt x="143" y="822"/>
                    </a:cubicBezTo>
                    <a:cubicBezTo>
                      <a:pt x="155" y="715"/>
                      <a:pt x="155" y="632"/>
                      <a:pt x="167" y="525"/>
                    </a:cubicBezTo>
                    <a:lnTo>
                      <a:pt x="155" y="513"/>
                    </a:lnTo>
                    <a:cubicBezTo>
                      <a:pt x="155" y="489"/>
                      <a:pt x="167" y="477"/>
                      <a:pt x="167" y="477"/>
                    </a:cubicBezTo>
                    <a:cubicBezTo>
                      <a:pt x="167" y="453"/>
                      <a:pt x="167" y="418"/>
                      <a:pt x="179" y="406"/>
                    </a:cubicBezTo>
                    <a:cubicBezTo>
                      <a:pt x="191" y="275"/>
                      <a:pt x="226" y="156"/>
                      <a:pt x="250" y="37"/>
                    </a:cubicBezTo>
                    <a:lnTo>
                      <a:pt x="60" y="37"/>
                    </a:lnTo>
                    <a:cubicBezTo>
                      <a:pt x="48" y="1"/>
                      <a:pt x="36" y="1"/>
                      <a:pt x="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5533725" y="1952450"/>
                <a:ext cx="71150" cy="87250"/>
              </a:xfrm>
              <a:custGeom>
                <a:avLst/>
                <a:gdLst/>
                <a:ahLst/>
                <a:cxnLst/>
                <a:rect l="l" t="t" r="r" b="b"/>
                <a:pathLst>
                  <a:path w="2846" h="3490" extrusionOk="0">
                    <a:moveTo>
                      <a:pt x="82" y="1021"/>
                    </a:moveTo>
                    <a:lnTo>
                      <a:pt x="82" y="1021"/>
                    </a:lnTo>
                    <a:cubicBezTo>
                      <a:pt x="73" y="1034"/>
                      <a:pt x="66" y="1048"/>
                      <a:pt x="60" y="1060"/>
                    </a:cubicBezTo>
                    <a:cubicBezTo>
                      <a:pt x="74" y="1053"/>
                      <a:pt x="80" y="1038"/>
                      <a:pt x="82" y="1021"/>
                    </a:cubicBezTo>
                    <a:close/>
                    <a:moveTo>
                      <a:pt x="1584" y="846"/>
                    </a:moveTo>
                    <a:cubicBezTo>
                      <a:pt x="1762" y="882"/>
                      <a:pt x="1881" y="1048"/>
                      <a:pt x="1893" y="1120"/>
                    </a:cubicBezTo>
                    <a:cubicBezTo>
                      <a:pt x="1905" y="1120"/>
                      <a:pt x="1869" y="1167"/>
                      <a:pt x="1834" y="1167"/>
                    </a:cubicBezTo>
                    <a:cubicBezTo>
                      <a:pt x="1762" y="1084"/>
                      <a:pt x="1703" y="1025"/>
                      <a:pt x="1572" y="1013"/>
                    </a:cubicBezTo>
                    <a:lnTo>
                      <a:pt x="1536" y="1013"/>
                    </a:lnTo>
                    <a:cubicBezTo>
                      <a:pt x="1429" y="1013"/>
                      <a:pt x="1393" y="1084"/>
                      <a:pt x="1346" y="1120"/>
                    </a:cubicBezTo>
                    <a:cubicBezTo>
                      <a:pt x="1334" y="1120"/>
                      <a:pt x="1334" y="1132"/>
                      <a:pt x="1310" y="1132"/>
                    </a:cubicBezTo>
                    <a:cubicBezTo>
                      <a:pt x="1250" y="1132"/>
                      <a:pt x="1179" y="1060"/>
                      <a:pt x="1191" y="1025"/>
                    </a:cubicBezTo>
                    <a:cubicBezTo>
                      <a:pt x="1191" y="1025"/>
                      <a:pt x="1334" y="846"/>
                      <a:pt x="1524" y="846"/>
                    </a:cubicBezTo>
                    <a:close/>
                    <a:moveTo>
                      <a:pt x="405" y="1251"/>
                    </a:moveTo>
                    <a:cubicBezTo>
                      <a:pt x="464" y="1251"/>
                      <a:pt x="512" y="1310"/>
                      <a:pt x="512" y="1406"/>
                    </a:cubicBezTo>
                    <a:cubicBezTo>
                      <a:pt x="512" y="1489"/>
                      <a:pt x="464" y="1548"/>
                      <a:pt x="405" y="1548"/>
                    </a:cubicBezTo>
                    <a:cubicBezTo>
                      <a:pt x="345" y="1548"/>
                      <a:pt x="298" y="1489"/>
                      <a:pt x="298" y="1406"/>
                    </a:cubicBezTo>
                    <a:cubicBezTo>
                      <a:pt x="298" y="1310"/>
                      <a:pt x="345" y="1251"/>
                      <a:pt x="405" y="1251"/>
                    </a:cubicBezTo>
                    <a:close/>
                    <a:moveTo>
                      <a:pt x="1548" y="1251"/>
                    </a:moveTo>
                    <a:cubicBezTo>
                      <a:pt x="1607" y="1251"/>
                      <a:pt x="1655" y="1310"/>
                      <a:pt x="1655" y="1406"/>
                    </a:cubicBezTo>
                    <a:cubicBezTo>
                      <a:pt x="1655" y="1489"/>
                      <a:pt x="1607" y="1548"/>
                      <a:pt x="1548" y="1548"/>
                    </a:cubicBezTo>
                    <a:cubicBezTo>
                      <a:pt x="1488" y="1548"/>
                      <a:pt x="1453" y="1489"/>
                      <a:pt x="1453" y="1406"/>
                    </a:cubicBezTo>
                    <a:cubicBezTo>
                      <a:pt x="1453" y="1310"/>
                      <a:pt x="1488" y="1251"/>
                      <a:pt x="1548" y="1251"/>
                    </a:cubicBezTo>
                    <a:close/>
                    <a:moveTo>
                      <a:pt x="1500" y="2477"/>
                    </a:moveTo>
                    <a:cubicBezTo>
                      <a:pt x="1500" y="2477"/>
                      <a:pt x="1524" y="2477"/>
                      <a:pt x="1536" y="2489"/>
                    </a:cubicBezTo>
                    <a:cubicBezTo>
                      <a:pt x="1584" y="2513"/>
                      <a:pt x="1548" y="2596"/>
                      <a:pt x="1548" y="2596"/>
                    </a:cubicBezTo>
                    <a:cubicBezTo>
                      <a:pt x="1548" y="2596"/>
                      <a:pt x="1536" y="2537"/>
                      <a:pt x="1524" y="2513"/>
                    </a:cubicBezTo>
                    <a:cubicBezTo>
                      <a:pt x="1476" y="2608"/>
                      <a:pt x="1369" y="2751"/>
                      <a:pt x="1095" y="2787"/>
                    </a:cubicBezTo>
                    <a:lnTo>
                      <a:pt x="1024" y="2787"/>
                    </a:lnTo>
                    <a:cubicBezTo>
                      <a:pt x="845" y="2787"/>
                      <a:pt x="750" y="2727"/>
                      <a:pt x="703" y="2680"/>
                    </a:cubicBezTo>
                    <a:lnTo>
                      <a:pt x="703" y="2668"/>
                    </a:lnTo>
                    <a:lnTo>
                      <a:pt x="714" y="2668"/>
                    </a:lnTo>
                    <a:cubicBezTo>
                      <a:pt x="774" y="2691"/>
                      <a:pt x="869" y="2727"/>
                      <a:pt x="1000" y="2727"/>
                    </a:cubicBezTo>
                    <a:lnTo>
                      <a:pt x="1084" y="2727"/>
                    </a:lnTo>
                    <a:cubicBezTo>
                      <a:pt x="1310" y="2703"/>
                      <a:pt x="1441" y="2596"/>
                      <a:pt x="1500" y="2501"/>
                    </a:cubicBezTo>
                    <a:lnTo>
                      <a:pt x="1488" y="2501"/>
                    </a:lnTo>
                    <a:cubicBezTo>
                      <a:pt x="1476" y="2501"/>
                      <a:pt x="1465" y="2513"/>
                      <a:pt x="1465" y="2513"/>
                    </a:cubicBezTo>
                    <a:cubicBezTo>
                      <a:pt x="1465" y="2513"/>
                      <a:pt x="1476" y="2477"/>
                      <a:pt x="1500" y="2477"/>
                    </a:cubicBezTo>
                    <a:close/>
                    <a:moveTo>
                      <a:pt x="2358" y="1"/>
                    </a:moveTo>
                    <a:lnTo>
                      <a:pt x="2358" y="1"/>
                    </a:lnTo>
                    <a:cubicBezTo>
                      <a:pt x="1429" y="465"/>
                      <a:pt x="631" y="584"/>
                      <a:pt x="155" y="608"/>
                    </a:cubicBezTo>
                    <a:cubicBezTo>
                      <a:pt x="119" y="727"/>
                      <a:pt x="95" y="846"/>
                      <a:pt x="83" y="989"/>
                    </a:cubicBezTo>
                    <a:cubicBezTo>
                      <a:pt x="83" y="998"/>
                      <a:pt x="83" y="1010"/>
                      <a:pt x="82" y="1021"/>
                    </a:cubicBezTo>
                    <a:lnTo>
                      <a:pt x="82" y="1021"/>
                    </a:lnTo>
                    <a:cubicBezTo>
                      <a:pt x="137" y="935"/>
                      <a:pt x="234" y="843"/>
                      <a:pt x="357" y="822"/>
                    </a:cubicBezTo>
                    <a:lnTo>
                      <a:pt x="417" y="822"/>
                    </a:lnTo>
                    <a:cubicBezTo>
                      <a:pt x="595" y="822"/>
                      <a:pt x="750" y="1001"/>
                      <a:pt x="750" y="1001"/>
                    </a:cubicBezTo>
                    <a:cubicBezTo>
                      <a:pt x="762" y="1013"/>
                      <a:pt x="714" y="1060"/>
                      <a:pt x="691" y="1084"/>
                    </a:cubicBezTo>
                    <a:cubicBezTo>
                      <a:pt x="691" y="1084"/>
                      <a:pt x="810" y="1203"/>
                      <a:pt x="822" y="1477"/>
                    </a:cubicBezTo>
                    <a:cubicBezTo>
                      <a:pt x="834" y="1703"/>
                      <a:pt x="512" y="2013"/>
                      <a:pt x="619" y="2299"/>
                    </a:cubicBezTo>
                    <a:cubicBezTo>
                      <a:pt x="655" y="2394"/>
                      <a:pt x="822" y="2429"/>
                      <a:pt x="988" y="2429"/>
                    </a:cubicBezTo>
                    <a:cubicBezTo>
                      <a:pt x="1119" y="2429"/>
                      <a:pt x="1238" y="2406"/>
                      <a:pt x="1238" y="2406"/>
                    </a:cubicBezTo>
                    <a:lnTo>
                      <a:pt x="1238" y="2406"/>
                    </a:lnTo>
                    <a:cubicBezTo>
                      <a:pt x="1238" y="2406"/>
                      <a:pt x="1036" y="2489"/>
                      <a:pt x="857" y="2489"/>
                    </a:cubicBezTo>
                    <a:cubicBezTo>
                      <a:pt x="714" y="2489"/>
                      <a:pt x="584" y="2441"/>
                      <a:pt x="560" y="2310"/>
                    </a:cubicBezTo>
                    <a:cubicBezTo>
                      <a:pt x="500" y="1977"/>
                      <a:pt x="762" y="1715"/>
                      <a:pt x="774" y="1501"/>
                    </a:cubicBezTo>
                    <a:cubicBezTo>
                      <a:pt x="798" y="1298"/>
                      <a:pt x="703" y="1120"/>
                      <a:pt x="703" y="1108"/>
                    </a:cubicBezTo>
                    <a:cubicBezTo>
                      <a:pt x="691" y="1120"/>
                      <a:pt x="679" y="1120"/>
                      <a:pt x="655" y="1120"/>
                    </a:cubicBezTo>
                    <a:cubicBezTo>
                      <a:pt x="643" y="1120"/>
                      <a:pt x="643" y="1120"/>
                      <a:pt x="631" y="1108"/>
                    </a:cubicBezTo>
                    <a:cubicBezTo>
                      <a:pt x="595" y="1072"/>
                      <a:pt x="560" y="1001"/>
                      <a:pt x="441" y="1001"/>
                    </a:cubicBezTo>
                    <a:lnTo>
                      <a:pt x="405" y="1001"/>
                    </a:lnTo>
                    <a:cubicBezTo>
                      <a:pt x="274" y="1013"/>
                      <a:pt x="214" y="1084"/>
                      <a:pt x="143" y="1144"/>
                    </a:cubicBezTo>
                    <a:cubicBezTo>
                      <a:pt x="119" y="1144"/>
                      <a:pt x="95" y="1132"/>
                      <a:pt x="83" y="1120"/>
                    </a:cubicBezTo>
                    <a:cubicBezTo>
                      <a:pt x="60" y="1227"/>
                      <a:pt x="48" y="1322"/>
                      <a:pt x="48" y="1417"/>
                    </a:cubicBezTo>
                    <a:cubicBezTo>
                      <a:pt x="24" y="1667"/>
                      <a:pt x="0" y="1894"/>
                      <a:pt x="0" y="2096"/>
                    </a:cubicBezTo>
                    <a:lnTo>
                      <a:pt x="0" y="2263"/>
                    </a:lnTo>
                    <a:cubicBezTo>
                      <a:pt x="24" y="2846"/>
                      <a:pt x="119" y="3251"/>
                      <a:pt x="381" y="3489"/>
                    </a:cubicBezTo>
                    <a:cubicBezTo>
                      <a:pt x="1107" y="3132"/>
                      <a:pt x="1905" y="2775"/>
                      <a:pt x="2786" y="2441"/>
                    </a:cubicBezTo>
                    <a:cubicBezTo>
                      <a:pt x="2798" y="2394"/>
                      <a:pt x="2834" y="2334"/>
                      <a:pt x="2846" y="2299"/>
                    </a:cubicBezTo>
                    <a:cubicBezTo>
                      <a:pt x="2679" y="2251"/>
                      <a:pt x="2596" y="2096"/>
                      <a:pt x="2596" y="1894"/>
                    </a:cubicBezTo>
                    <a:cubicBezTo>
                      <a:pt x="2596" y="1834"/>
                      <a:pt x="2596" y="1775"/>
                      <a:pt x="2608" y="1715"/>
                    </a:cubicBezTo>
                    <a:lnTo>
                      <a:pt x="2441" y="1715"/>
                    </a:lnTo>
                    <a:cubicBezTo>
                      <a:pt x="2441" y="1715"/>
                      <a:pt x="2536" y="1263"/>
                      <a:pt x="2369" y="751"/>
                    </a:cubicBezTo>
                    <a:cubicBezTo>
                      <a:pt x="2191" y="227"/>
                      <a:pt x="2357" y="1"/>
                      <a:pt x="2358" y="1"/>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5520325" y="1921200"/>
                <a:ext cx="96450" cy="74450"/>
              </a:xfrm>
              <a:custGeom>
                <a:avLst/>
                <a:gdLst/>
                <a:ahLst/>
                <a:cxnLst/>
                <a:rect l="l" t="t" r="r" b="b"/>
                <a:pathLst>
                  <a:path w="3858" h="2978" extrusionOk="0">
                    <a:moveTo>
                      <a:pt x="2286" y="0"/>
                    </a:moveTo>
                    <a:cubicBezTo>
                      <a:pt x="1989" y="0"/>
                      <a:pt x="1691" y="60"/>
                      <a:pt x="1429" y="131"/>
                    </a:cubicBezTo>
                    <a:cubicBezTo>
                      <a:pt x="0" y="548"/>
                      <a:pt x="215" y="1858"/>
                      <a:pt x="215" y="1858"/>
                    </a:cubicBezTo>
                    <a:cubicBezTo>
                      <a:pt x="215" y="1858"/>
                      <a:pt x="298" y="1882"/>
                      <a:pt x="453" y="1882"/>
                    </a:cubicBezTo>
                    <a:lnTo>
                      <a:pt x="691" y="1882"/>
                    </a:lnTo>
                    <a:cubicBezTo>
                      <a:pt x="1167" y="1846"/>
                      <a:pt x="1965" y="1727"/>
                      <a:pt x="2894" y="1263"/>
                    </a:cubicBezTo>
                    <a:lnTo>
                      <a:pt x="2894" y="1263"/>
                    </a:lnTo>
                    <a:cubicBezTo>
                      <a:pt x="2893" y="1263"/>
                      <a:pt x="2739" y="1489"/>
                      <a:pt x="2905" y="2013"/>
                    </a:cubicBezTo>
                    <a:cubicBezTo>
                      <a:pt x="3084" y="2537"/>
                      <a:pt x="2977" y="2977"/>
                      <a:pt x="2977" y="2977"/>
                    </a:cubicBezTo>
                    <a:lnTo>
                      <a:pt x="3144" y="2977"/>
                    </a:lnTo>
                    <a:cubicBezTo>
                      <a:pt x="3203" y="2715"/>
                      <a:pt x="3394" y="2453"/>
                      <a:pt x="3608" y="2382"/>
                    </a:cubicBezTo>
                    <a:cubicBezTo>
                      <a:pt x="3632" y="2370"/>
                      <a:pt x="3667" y="2370"/>
                      <a:pt x="3691" y="2370"/>
                    </a:cubicBezTo>
                    <a:cubicBezTo>
                      <a:pt x="3798" y="2120"/>
                      <a:pt x="3858" y="1775"/>
                      <a:pt x="3798" y="1322"/>
                    </a:cubicBezTo>
                    <a:cubicBezTo>
                      <a:pt x="3632" y="286"/>
                      <a:pt x="2953" y="0"/>
                      <a:pt x="22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5534900" y="1973300"/>
                <a:ext cx="17900" cy="7750"/>
              </a:xfrm>
              <a:custGeom>
                <a:avLst/>
                <a:gdLst/>
                <a:ahLst/>
                <a:cxnLst/>
                <a:rect l="l" t="t" r="r" b="b"/>
                <a:pathLst>
                  <a:path w="716" h="310" extrusionOk="0">
                    <a:moveTo>
                      <a:pt x="310" y="0"/>
                    </a:moveTo>
                    <a:cubicBezTo>
                      <a:pt x="156" y="36"/>
                      <a:pt x="48" y="155"/>
                      <a:pt x="13" y="238"/>
                    </a:cubicBezTo>
                    <a:cubicBezTo>
                      <a:pt x="13" y="250"/>
                      <a:pt x="1" y="274"/>
                      <a:pt x="1" y="274"/>
                    </a:cubicBezTo>
                    <a:cubicBezTo>
                      <a:pt x="1" y="274"/>
                      <a:pt x="1" y="286"/>
                      <a:pt x="13" y="286"/>
                    </a:cubicBezTo>
                    <a:cubicBezTo>
                      <a:pt x="25" y="298"/>
                      <a:pt x="60" y="310"/>
                      <a:pt x="72" y="310"/>
                    </a:cubicBezTo>
                    <a:cubicBezTo>
                      <a:pt x="132" y="250"/>
                      <a:pt x="215" y="179"/>
                      <a:pt x="346" y="167"/>
                    </a:cubicBezTo>
                    <a:lnTo>
                      <a:pt x="370" y="167"/>
                    </a:lnTo>
                    <a:cubicBezTo>
                      <a:pt x="477" y="167"/>
                      <a:pt x="525" y="238"/>
                      <a:pt x="572" y="274"/>
                    </a:cubicBezTo>
                    <a:cubicBezTo>
                      <a:pt x="584" y="274"/>
                      <a:pt x="584" y="286"/>
                      <a:pt x="596" y="286"/>
                    </a:cubicBezTo>
                    <a:cubicBezTo>
                      <a:pt x="608" y="286"/>
                      <a:pt x="632" y="286"/>
                      <a:pt x="644" y="274"/>
                    </a:cubicBezTo>
                    <a:cubicBezTo>
                      <a:pt x="679" y="238"/>
                      <a:pt x="715" y="191"/>
                      <a:pt x="703" y="179"/>
                    </a:cubicBezTo>
                    <a:cubicBezTo>
                      <a:pt x="691" y="179"/>
                      <a:pt x="548" y="0"/>
                      <a:pt x="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5541150" y="1984000"/>
                <a:ext cx="5400" cy="7475"/>
              </a:xfrm>
              <a:custGeom>
                <a:avLst/>
                <a:gdLst/>
                <a:ahLst/>
                <a:cxnLst/>
                <a:rect l="l" t="t" r="r" b="b"/>
                <a:pathLst>
                  <a:path w="216" h="299" extrusionOk="0">
                    <a:moveTo>
                      <a:pt x="108" y="1"/>
                    </a:moveTo>
                    <a:cubicBezTo>
                      <a:pt x="48" y="1"/>
                      <a:pt x="1" y="60"/>
                      <a:pt x="1" y="155"/>
                    </a:cubicBezTo>
                    <a:cubicBezTo>
                      <a:pt x="1" y="239"/>
                      <a:pt x="48" y="298"/>
                      <a:pt x="108" y="298"/>
                    </a:cubicBezTo>
                    <a:cubicBezTo>
                      <a:pt x="167" y="298"/>
                      <a:pt x="215" y="239"/>
                      <a:pt x="215" y="155"/>
                    </a:cubicBezTo>
                    <a:cubicBezTo>
                      <a:pt x="215" y="60"/>
                      <a:pt x="167"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5563175" y="1973300"/>
                <a:ext cx="18200" cy="7750"/>
              </a:xfrm>
              <a:custGeom>
                <a:avLst/>
                <a:gdLst/>
                <a:ahLst/>
                <a:cxnLst/>
                <a:rect l="l" t="t" r="r" b="b"/>
                <a:pathLst>
                  <a:path w="728" h="310" extrusionOk="0">
                    <a:moveTo>
                      <a:pt x="346" y="0"/>
                    </a:moveTo>
                    <a:cubicBezTo>
                      <a:pt x="168" y="0"/>
                      <a:pt x="13" y="179"/>
                      <a:pt x="13" y="179"/>
                    </a:cubicBezTo>
                    <a:cubicBezTo>
                      <a:pt x="1" y="214"/>
                      <a:pt x="72" y="286"/>
                      <a:pt x="132" y="286"/>
                    </a:cubicBezTo>
                    <a:cubicBezTo>
                      <a:pt x="144" y="286"/>
                      <a:pt x="144" y="286"/>
                      <a:pt x="168" y="262"/>
                    </a:cubicBezTo>
                    <a:cubicBezTo>
                      <a:pt x="191" y="238"/>
                      <a:pt x="251" y="167"/>
                      <a:pt x="358" y="167"/>
                    </a:cubicBezTo>
                    <a:lnTo>
                      <a:pt x="394" y="167"/>
                    </a:lnTo>
                    <a:cubicBezTo>
                      <a:pt x="525" y="179"/>
                      <a:pt x="584" y="250"/>
                      <a:pt x="656" y="310"/>
                    </a:cubicBezTo>
                    <a:cubicBezTo>
                      <a:pt x="668" y="310"/>
                      <a:pt x="727" y="286"/>
                      <a:pt x="715" y="250"/>
                    </a:cubicBezTo>
                    <a:cubicBezTo>
                      <a:pt x="703" y="191"/>
                      <a:pt x="596" y="36"/>
                      <a:pt x="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570025" y="1984000"/>
                <a:ext cx="5100" cy="7475"/>
              </a:xfrm>
              <a:custGeom>
                <a:avLst/>
                <a:gdLst/>
                <a:ahLst/>
                <a:cxnLst/>
                <a:rect l="l" t="t" r="r" b="b"/>
                <a:pathLst>
                  <a:path w="204" h="299" extrusionOk="0">
                    <a:moveTo>
                      <a:pt x="96" y="1"/>
                    </a:moveTo>
                    <a:cubicBezTo>
                      <a:pt x="36" y="1"/>
                      <a:pt x="1" y="60"/>
                      <a:pt x="1" y="155"/>
                    </a:cubicBezTo>
                    <a:cubicBezTo>
                      <a:pt x="1" y="239"/>
                      <a:pt x="36" y="298"/>
                      <a:pt x="96" y="298"/>
                    </a:cubicBezTo>
                    <a:cubicBezTo>
                      <a:pt x="155" y="298"/>
                      <a:pt x="203" y="239"/>
                      <a:pt x="203" y="155"/>
                    </a:cubicBezTo>
                    <a:cubicBezTo>
                      <a:pt x="203" y="60"/>
                      <a:pt x="155"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5545025" y="1979550"/>
                <a:ext cx="18475" cy="34550"/>
              </a:xfrm>
              <a:custGeom>
                <a:avLst/>
                <a:gdLst/>
                <a:ahLst/>
                <a:cxnLst/>
                <a:rect l="l" t="t" r="r" b="b"/>
                <a:pathLst>
                  <a:path w="739" h="1382" extrusionOk="0">
                    <a:moveTo>
                      <a:pt x="203" y="0"/>
                    </a:moveTo>
                    <a:lnTo>
                      <a:pt x="203" y="0"/>
                    </a:lnTo>
                    <a:cubicBezTo>
                      <a:pt x="203" y="3"/>
                      <a:pt x="205" y="8"/>
                      <a:pt x="209" y="14"/>
                    </a:cubicBezTo>
                    <a:lnTo>
                      <a:pt x="209" y="14"/>
                    </a:lnTo>
                    <a:cubicBezTo>
                      <a:pt x="205" y="5"/>
                      <a:pt x="203" y="0"/>
                      <a:pt x="203" y="0"/>
                    </a:cubicBezTo>
                    <a:close/>
                    <a:moveTo>
                      <a:pt x="209" y="14"/>
                    </a:moveTo>
                    <a:cubicBezTo>
                      <a:pt x="230" y="64"/>
                      <a:pt x="296" y="235"/>
                      <a:pt x="286" y="405"/>
                    </a:cubicBezTo>
                    <a:cubicBezTo>
                      <a:pt x="262" y="607"/>
                      <a:pt x="1" y="881"/>
                      <a:pt x="60" y="1203"/>
                    </a:cubicBezTo>
                    <a:cubicBezTo>
                      <a:pt x="84" y="1345"/>
                      <a:pt x="227" y="1381"/>
                      <a:pt x="358" y="1381"/>
                    </a:cubicBezTo>
                    <a:cubicBezTo>
                      <a:pt x="548" y="1381"/>
                      <a:pt x="739" y="1310"/>
                      <a:pt x="739" y="1310"/>
                    </a:cubicBezTo>
                    <a:lnTo>
                      <a:pt x="739" y="1310"/>
                    </a:lnTo>
                    <a:cubicBezTo>
                      <a:pt x="739" y="1310"/>
                      <a:pt x="620" y="1322"/>
                      <a:pt x="489" y="1322"/>
                    </a:cubicBezTo>
                    <a:cubicBezTo>
                      <a:pt x="358" y="1322"/>
                      <a:pt x="179" y="1310"/>
                      <a:pt x="132" y="1215"/>
                    </a:cubicBezTo>
                    <a:cubicBezTo>
                      <a:pt x="48" y="941"/>
                      <a:pt x="358" y="631"/>
                      <a:pt x="346" y="393"/>
                    </a:cubicBezTo>
                    <a:cubicBezTo>
                      <a:pt x="325" y="157"/>
                      <a:pt x="234" y="54"/>
                      <a:pt x="209" y="14"/>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5550975" y="2014950"/>
                <a:ext cx="20575" cy="7175"/>
              </a:xfrm>
              <a:custGeom>
                <a:avLst/>
                <a:gdLst/>
                <a:ahLst/>
                <a:cxnLst/>
                <a:rect l="l" t="t" r="r" b="b"/>
                <a:pathLst>
                  <a:path w="823" h="287" extrusionOk="0">
                    <a:moveTo>
                      <a:pt x="798" y="1"/>
                    </a:moveTo>
                    <a:cubicBezTo>
                      <a:pt x="739" y="72"/>
                      <a:pt x="608" y="191"/>
                      <a:pt x="382" y="227"/>
                    </a:cubicBezTo>
                    <a:lnTo>
                      <a:pt x="298" y="227"/>
                    </a:lnTo>
                    <a:cubicBezTo>
                      <a:pt x="144" y="227"/>
                      <a:pt x="60" y="191"/>
                      <a:pt x="13" y="168"/>
                    </a:cubicBezTo>
                    <a:lnTo>
                      <a:pt x="1" y="168"/>
                    </a:lnTo>
                    <a:lnTo>
                      <a:pt x="1" y="180"/>
                    </a:lnTo>
                    <a:cubicBezTo>
                      <a:pt x="60" y="227"/>
                      <a:pt x="167" y="287"/>
                      <a:pt x="322" y="287"/>
                    </a:cubicBezTo>
                    <a:lnTo>
                      <a:pt x="382" y="287"/>
                    </a:lnTo>
                    <a:cubicBezTo>
                      <a:pt x="667" y="275"/>
                      <a:pt x="786" y="120"/>
                      <a:pt x="822" y="13"/>
                    </a:cubicBezTo>
                    <a:cubicBezTo>
                      <a:pt x="822" y="1"/>
                      <a:pt x="822" y="1"/>
                      <a:pt x="798"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5601875" y="1984000"/>
                <a:ext cx="17600" cy="22050"/>
              </a:xfrm>
              <a:custGeom>
                <a:avLst/>
                <a:gdLst/>
                <a:ahLst/>
                <a:cxnLst/>
                <a:rect l="l" t="t" r="r" b="b"/>
                <a:pathLst>
                  <a:path w="704" h="882" extrusionOk="0">
                    <a:moveTo>
                      <a:pt x="429" y="1"/>
                    </a:moveTo>
                    <a:cubicBezTo>
                      <a:pt x="405" y="1"/>
                      <a:pt x="370" y="1"/>
                      <a:pt x="346" y="25"/>
                    </a:cubicBezTo>
                    <a:cubicBezTo>
                      <a:pt x="155" y="84"/>
                      <a:pt x="1" y="322"/>
                      <a:pt x="1" y="560"/>
                    </a:cubicBezTo>
                    <a:cubicBezTo>
                      <a:pt x="36" y="536"/>
                      <a:pt x="60" y="536"/>
                      <a:pt x="72" y="536"/>
                    </a:cubicBezTo>
                    <a:cubicBezTo>
                      <a:pt x="155" y="536"/>
                      <a:pt x="227" y="584"/>
                      <a:pt x="274" y="656"/>
                    </a:cubicBezTo>
                    <a:cubicBezTo>
                      <a:pt x="310" y="739"/>
                      <a:pt x="310" y="822"/>
                      <a:pt x="286" y="882"/>
                    </a:cubicBezTo>
                    <a:cubicBezTo>
                      <a:pt x="298" y="882"/>
                      <a:pt x="334" y="882"/>
                      <a:pt x="346" y="870"/>
                    </a:cubicBezTo>
                    <a:cubicBezTo>
                      <a:pt x="536" y="810"/>
                      <a:pt x="691" y="572"/>
                      <a:pt x="691" y="334"/>
                    </a:cubicBezTo>
                    <a:cubicBezTo>
                      <a:pt x="703" y="144"/>
                      <a:pt x="584" y="1"/>
                      <a:pt x="429"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5567987" y="2018959"/>
                <a:ext cx="32438" cy="34281"/>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sp>
            <p:nvSpPr>
              <p:cNvPr id="377" name="Google Shape;377;p27"/>
              <p:cNvSpPr/>
              <p:nvPr/>
            </p:nvSpPr>
            <p:spPr>
              <a:xfrm flipH="1">
                <a:off x="5569773" y="2339101"/>
                <a:ext cx="32438" cy="34281"/>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sp>
            <p:nvSpPr>
              <p:cNvPr id="378" name="Google Shape;378;p27"/>
              <p:cNvSpPr/>
              <p:nvPr/>
            </p:nvSpPr>
            <p:spPr>
              <a:xfrm flipH="1">
                <a:off x="5568592" y="2670390"/>
                <a:ext cx="32438" cy="34281"/>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sp>
            <p:nvSpPr>
              <p:cNvPr id="379" name="Google Shape;379;p27"/>
              <p:cNvSpPr/>
              <p:nvPr/>
            </p:nvSpPr>
            <p:spPr>
              <a:xfrm>
                <a:off x="5515550" y="2642425"/>
                <a:ext cx="87250" cy="61925"/>
              </a:xfrm>
              <a:custGeom>
                <a:avLst/>
                <a:gdLst/>
                <a:ahLst/>
                <a:cxnLst/>
                <a:rect l="l" t="t" r="r" b="b"/>
                <a:pathLst>
                  <a:path w="3490" h="2477" extrusionOk="0">
                    <a:moveTo>
                      <a:pt x="3168" y="274"/>
                    </a:moveTo>
                    <a:cubicBezTo>
                      <a:pt x="3168" y="274"/>
                      <a:pt x="2965" y="1691"/>
                      <a:pt x="1739" y="1679"/>
                    </a:cubicBezTo>
                    <a:cubicBezTo>
                      <a:pt x="525" y="1655"/>
                      <a:pt x="751" y="0"/>
                      <a:pt x="751" y="0"/>
                    </a:cubicBezTo>
                    <a:cubicBezTo>
                      <a:pt x="751" y="0"/>
                      <a:pt x="1" y="2358"/>
                      <a:pt x="1715" y="2417"/>
                    </a:cubicBezTo>
                    <a:cubicBezTo>
                      <a:pt x="3430" y="2477"/>
                      <a:pt x="3489" y="869"/>
                      <a:pt x="3335" y="274"/>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5601875" y="1997100"/>
                <a:ext cx="7775" cy="8950"/>
              </a:xfrm>
              <a:custGeom>
                <a:avLst/>
                <a:gdLst/>
                <a:ahLst/>
                <a:cxnLst/>
                <a:rect l="l" t="t" r="r" b="b"/>
                <a:pathLst>
                  <a:path w="311" h="358" extrusionOk="0">
                    <a:moveTo>
                      <a:pt x="72" y="1"/>
                    </a:moveTo>
                    <a:cubicBezTo>
                      <a:pt x="48" y="1"/>
                      <a:pt x="13" y="1"/>
                      <a:pt x="1" y="12"/>
                    </a:cubicBezTo>
                    <a:lnTo>
                      <a:pt x="1" y="48"/>
                    </a:lnTo>
                    <a:cubicBezTo>
                      <a:pt x="1" y="239"/>
                      <a:pt x="108" y="358"/>
                      <a:pt x="251" y="358"/>
                    </a:cubicBezTo>
                    <a:lnTo>
                      <a:pt x="286" y="358"/>
                    </a:lnTo>
                    <a:cubicBezTo>
                      <a:pt x="310" y="298"/>
                      <a:pt x="310" y="215"/>
                      <a:pt x="274" y="120"/>
                    </a:cubicBezTo>
                    <a:cubicBezTo>
                      <a:pt x="227" y="48"/>
                      <a:pt x="155" y="1"/>
                      <a:pt x="72"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7"/>
            <p:cNvGrpSpPr/>
            <p:nvPr/>
          </p:nvGrpSpPr>
          <p:grpSpPr>
            <a:xfrm>
              <a:off x="2218981" y="2837056"/>
              <a:ext cx="973227" cy="973227"/>
              <a:chOff x="2495206" y="2779906"/>
              <a:chExt cx="973227" cy="973227"/>
            </a:xfrm>
          </p:grpSpPr>
          <p:sp>
            <p:nvSpPr>
              <p:cNvPr id="382" name="Google Shape;382;p27"/>
              <p:cNvSpPr/>
              <p:nvPr/>
            </p:nvSpPr>
            <p:spPr>
              <a:xfrm>
                <a:off x="2495206" y="2779906"/>
                <a:ext cx="973227" cy="973227"/>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2696000" y="3053138"/>
                <a:ext cx="499101" cy="427261"/>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2839582" y="3160102"/>
                <a:ext cx="248556" cy="212934"/>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BB3F3243-BAD9-380E-4D63-D809FA280EEA}"/>
              </a:ext>
            </a:extLst>
          </p:cNvPr>
          <p:cNvSpPr txBox="1"/>
          <p:nvPr/>
        </p:nvSpPr>
        <p:spPr>
          <a:xfrm>
            <a:off x="2368103" y="926238"/>
            <a:ext cx="6556956" cy="477054"/>
          </a:xfrm>
          <a:prstGeom prst="rect">
            <a:avLst/>
          </a:prstGeom>
          <a:noFill/>
        </p:spPr>
        <p:txBody>
          <a:bodyPr wrap="square">
            <a:spAutoFit/>
          </a:bodyPr>
          <a:lstStyle/>
          <a:p>
            <a:pPr>
              <a:buClr>
                <a:srgbClr val="191919"/>
              </a:buClr>
              <a:buSzPts val="5200"/>
            </a:pPr>
            <a:r>
              <a:rPr lang="en-IN" sz="2500" dirty="0">
                <a:solidFill>
                  <a:schemeClr val="dk1"/>
                </a:solidFill>
                <a:latin typeface="Times New Roman" panose="02020603050405020304" pitchFamily="18" charset="0"/>
                <a:cs typeface="Poppins SemiBold"/>
                <a:sym typeface="Poppins SemiBold"/>
              </a:rPr>
              <a:t>~ Your Gateway to Diverse Opportunities</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1" dirty="0">
                <a:effectLst/>
                <a:latin typeface="Times New Roman" panose="02020603050405020304" pitchFamily="18" charset="0"/>
                <a:ea typeface="Times New Roman" panose="02020603050405020304" pitchFamily="18" charset="0"/>
              </a:rPr>
              <a:t>Project Timeline</a:t>
            </a:r>
            <a:endParaRPr dirty="0"/>
          </a:p>
        </p:txBody>
      </p:sp>
      <p:sp>
        <p:nvSpPr>
          <p:cNvPr id="1054" name="Google Shape;1054;p41"/>
          <p:cNvSpPr txBox="1"/>
          <p:nvPr/>
        </p:nvSpPr>
        <p:spPr>
          <a:xfrm>
            <a:off x="5008575" y="1368838"/>
            <a:ext cx="2656842" cy="8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solidFill>
                  <a:schemeClr val="dk1"/>
                </a:solidFill>
                <a:latin typeface="Poppins"/>
                <a:cs typeface="Poppins"/>
              </a:rPr>
              <a:t>Planning: </a:t>
            </a:r>
            <a:r>
              <a:rPr lang="en-IN" sz="1200" dirty="0">
                <a:solidFill>
                  <a:schemeClr val="dk1"/>
                </a:solidFill>
                <a:latin typeface="Poppins"/>
                <a:cs typeface="Poppins"/>
              </a:rPr>
              <a:t>Defining project scope, requirements gathering</a:t>
            </a:r>
            <a:endParaRPr sz="1200" dirty="0">
              <a:solidFill>
                <a:schemeClr val="dk1"/>
              </a:solidFill>
              <a:latin typeface="Poppins"/>
              <a:cs typeface="Poppins"/>
              <a:sym typeface="Poppins"/>
            </a:endParaRPr>
          </a:p>
        </p:txBody>
      </p:sp>
      <p:sp>
        <p:nvSpPr>
          <p:cNvPr id="1055" name="Google Shape;1055;p41"/>
          <p:cNvSpPr txBox="1"/>
          <p:nvPr/>
        </p:nvSpPr>
        <p:spPr>
          <a:xfrm>
            <a:off x="1478433" y="2051392"/>
            <a:ext cx="2656842" cy="802800"/>
          </a:xfrm>
          <a:prstGeom prst="rect">
            <a:avLst/>
          </a:prstGeom>
          <a:noFill/>
          <a:ln>
            <a:noFill/>
          </a:ln>
        </p:spPr>
        <p:txBody>
          <a:bodyPr spcFirstLastPara="1" wrap="square" lIns="91425" tIns="91425" rIns="91425" bIns="91425" anchor="ctr" anchorCtr="0">
            <a:noAutofit/>
          </a:bodyPr>
          <a:lstStyle/>
          <a:p>
            <a:r>
              <a:rPr lang="en-IN" sz="1200" b="1" dirty="0">
                <a:solidFill>
                  <a:schemeClr val="dk1"/>
                </a:solidFill>
                <a:latin typeface="Poppins"/>
                <a:cs typeface="Poppins"/>
              </a:rPr>
              <a:t>Development: </a:t>
            </a:r>
            <a:r>
              <a:rPr lang="en-IN" sz="1200" dirty="0">
                <a:solidFill>
                  <a:schemeClr val="dk1"/>
                </a:solidFill>
                <a:latin typeface="Poppins"/>
                <a:cs typeface="Poppins"/>
              </a:rPr>
              <a:t>Building and testing the platform features</a:t>
            </a:r>
            <a:endParaRPr lang="en-US" sz="1200" dirty="0">
              <a:solidFill>
                <a:schemeClr val="dk1"/>
              </a:solidFill>
              <a:latin typeface="Poppins"/>
              <a:cs typeface="Poppins"/>
              <a:sym typeface="Poppins SemiBold"/>
            </a:endParaRPr>
          </a:p>
        </p:txBody>
      </p:sp>
      <p:sp>
        <p:nvSpPr>
          <p:cNvPr id="1056" name="Google Shape;1056;p41"/>
          <p:cNvSpPr txBox="1"/>
          <p:nvPr/>
        </p:nvSpPr>
        <p:spPr>
          <a:xfrm>
            <a:off x="5008575" y="2742335"/>
            <a:ext cx="2202900" cy="8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solidFill>
                  <a:schemeClr val="dk1"/>
                </a:solidFill>
                <a:latin typeface="Poppins"/>
                <a:cs typeface="Poppins"/>
              </a:rPr>
              <a:t>Testing: </a:t>
            </a:r>
            <a:r>
              <a:rPr lang="en-IN" sz="1200" dirty="0">
                <a:solidFill>
                  <a:schemeClr val="dk1"/>
                </a:solidFill>
                <a:latin typeface="Poppins"/>
                <a:cs typeface="Poppins"/>
              </a:rPr>
              <a:t>Quality assurance and user testing</a:t>
            </a:r>
            <a:endParaRPr sz="1200" dirty="0">
              <a:solidFill>
                <a:schemeClr val="dk1"/>
              </a:solidFill>
              <a:latin typeface="Poppins"/>
              <a:cs typeface="Poppins"/>
              <a:sym typeface="Poppins SemiBold"/>
            </a:endParaRPr>
          </a:p>
        </p:txBody>
      </p:sp>
      <p:sp>
        <p:nvSpPr>
          <p:cNvPr id="1057" name="Google Shape;1057;p41"/>
          <p:cNvSpPr txBox="1"/>
          <p:nvPr/>
        </p:nvSpPr>
        <p:spPr>
          <a:xfrm>
            <a:off x="1651669" y="3429071"/>
            <a:ext cx="2483756" cy="802800"/>
          </a:xfrm>
          <a:prstGeom prst="rect">
            <a:avLst/>
          </a:prstGeom>
          <a:noFill/>
          <a:ln>
            <a:noFill/>
          </a:ln>
        </p:spPr>
        <p:txBody>
          <a:bodyPr spcFirstLastPara="1" wrap="square" lIns="91425" tIns="91425" rIns="91425" bIns="91425" anchor="ctr" anchorCtr="0">
            <a:noAutofit/>
          </a:bodyPr>
          <a:lstStyle/>
          <a:p>
            <a:r>
              <a:rPr lang="en-IN" sz="1200" b="1" dirty="0">
                <a:solidFill>
                  <a:schemeClr val="dk1"/>
                </a:solidFill>
                <a:latin typeface="Poppins"/>
                <a:cs typeface="Poppins"/>
              </a:rPr>
              <a:t>Deployment: </a:t>
            </a:r>
            <a:r>
              <a:rPr lang="en-IN" sz="1200" dirty="0">
                <a:solidFill>
                  <a:schemeClr val="dk1"/>
                </a:solidFill>
                <a:latin typeface="Poppins"/>
                <a:cs typeface="Poppins"/>
              </a:rPr>
              <a:t>Launching the platform and ongoing maintenance</a:t>
            </a:r>
          </a:p>
        </p:txBody>
      </p:sp>
      <p:cxnSp>
        <p:nvCxnSpPr>
          <p:cNvPr id="1058" name="Google Shape;1058;p41"/>
          <p:cNvCxnSpPr>
            <a:cxnSpLocks/>
            <a:stCxn id="1054" idx="1"/>
            <a:endCxn id="1059" idx="3"/>
          </p:cNvCxnSpPr>
          <p:nvPr/>
        </p:nvCxnSpPr>
        <p:spPr>
          <a:xfrm rot="10800000" flipV="1">
            <a:off x="4135425" y="1770238"/>
            <a:ext cx="873150" cy="12"/>
          </a:xfrm>
          <a:prstGeom prst="curvedConnector3">
            <a:avLst>
              <a:gd name="adj1" fmla="val 50000"/>
            </a:avLst>
          </a:prstGeom>
          <a:noFill/>
          <a:ln w="19050" cap="flat" cmpd="sng">
            <a:solidFill>
              <a:schemeClr val="dk1"/>
            </a:solidFill>
            <a:prstDash val="solid"/>
            <a:round/>
            <a:headEnd type="oval" w="med" len="med"/>
            <a:tailEnd type="none" w="med" len="med"/>
          </a:ln>
        </p:spPr>
      </p:cxnSp>
      <p:cxnSp>
        <p:nvCxnSpPr>
          <p:cNvPr id="1060" name="Google Shape;1060;p41"/>
          <p:cNvCxnSpPr>
            <a:cxnSpLocks/>
            <a:stCxn id="1055" idx="3"/>
            <a:endCxn id="1061" idx="1"/>
          </p:cNvCxnSpPr>
          <p:nvPr/>
        </p:nvCxnSpPr>
        <p:spPr>
          <a:xfrm>
            <a:off x="4135275" y="2452792"/>
            <a:ext cx="873300" cy="4187"/>
          </a:xfrm>
          <a:prstGeom prst="curvedConnector3">
            <a:avLst>
              <a:gd name="adj1" fmla="val 50000"/>
            </a:avLst>
          </a:prstGeom>
          <a:noFill/>
          <a:ln w="19050" cap="flat" cmpd="sng">
            <a:solidFill>
              <a:schemeClr val="dk1"/>
            </a:solidFill>
            <a:prstDash val="solid"/>
            <a:round/>
            <a:headEnd type="oval" w="med" len="med"/>
            <a:tailEnd type="none" w="med" len="med"/>
          </a:ln>
        </p:spPr>
      </p:cxnSp>
      <p:cxnSp>
        <p:nvCxnSpPr>
          <p:cNvPr id="1062" name="Google Shape;1062;p41"/>
          <p:cNvCxnSpPr>
            <a:stCxn id="1056" idx="1"/>
            <a:endCxn id="1063" idx="3"/>
          </p:cNvCxnSpPr>
          <p:nvPr/>
        </p:nvCxnSpPr>
        <p:spPr>
          <a:xfrm flipH="1">
            <a:off x="4135275" y="3143735"/>
            <a:ext cx="873300" cy="600"/>
          </a:xfrm>
          <a:prstGeom prst="curvedConnector3">
            <a:avLst>
              <a:gd name="adj1" fmla="val 49991"/>
            </a:avLst>
          </a:prstGeom>
          <a:noFill/>
          <a:ln w="19050" cap="flat" cmpd="sng">
            <a:solidFill>
              <a:schemeClr val="dk1"/>
            </a:solidFill>
            <a:prstDash val="solid"/>
            <a:round/>
            <a:headEnd type="oval" w="med" len="med"/>
            <a:tailEnd type="none" w="med" len="med"/>
          </a:ln>
        </p:spPr>
      </p:cxnSp>
      <p:cxnSp>
        <p:nvCxnSpPr>
          <p:cNvPr id="1064" name="Google Shape;1064;p41"/>
          <p:cNvCxnSpPr>
            <a:cxnSpLocks/>
            <a:stCxn id="1057" idx="3"/>
            <a:endCxn id="1065" idx="1"/>
          </p:cNvCxnSpPr>
          <p:nvPr/>
        </p:nvCxnSpPr>
        <p:spPr>
          <a:xfrm>
            <a:off x="4135425" y="3830471"/>
            <a:ext cx="873150" cy="12700"/>
          </a:xfrm>
          <a:prstGeom prst="curvedConnector3">
            <a:avLst>
              <a:gd name="adj1" fmla="val 50000"/>
            </a:avLst>
          </a:prstGeom>
          <a:noFill/>
          <a:ln w="19050" cap="flat" cmpd="sng">
            <a:solidFill>
              <a:schemeClr val="dk1"/>
            </a:solidFill>
            <a:prstDash val="solid"/>
            <a:round/>
            <a:headEnd type="oval" w="med" len="med"/>
            <a:tailEnd type="none" w="med" len="med"/>
          </a:ln>
        </p:spPr>
      </p:cxnSp>
      <p:sp>
        <p:nvSpPr>
          <p:cNvPr id="1059" name="Google Shape;1059;p41"/>
          <p:cNvSpPr txBox="1"/>
          <p:nvPr/>
        </p:nvSpPr>
        <p:spPr>
          <a:xfrm>
            <a:off x="3235725" y="1483900"/>
            <a:ext cx="8997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solidFill>
                  <a:schemeClr val="dk1"/>
                </a:solidFill>
                <a:latin typeface="Poppins"/>
                <a:ea typeface="Poppins"/>
                <a:cs typeface="Poppins"/>
                <a:sym typeface="Poppins"/>
              </a:rPr>
              <a:t>01</a:t>
            </a:r>
            <a:endParaRPr sz="3000" b="1">
              <a:solidFill>
                <a:schemeClr val="dk1"/>
              </a:solidFill>
              <a:latin typeface="Poppins"/>
              <a:ea typeface="Poppins"/>
              <a:cs typeface="Poppins"/>
              <a:sym typeface="Poppins"/>
            </a:endParaRPr>
          </a:p>
        </p:txBody>
      </p:sp>
      <p:sp>
        <p:nvSpPr>
          <p:cNvPr id="1061" name="Google Shape;1061;p41"/>
          <p:cNvSpPr txBox="1"/>
          <p:nvPr/>
        </p:nvSpPr>
        <p:spPr>
          <a:xfrm>
            <a:off x="5008575" y="2170629"/>
            <a:ext cx="899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1"/>
                </a:solidFill>
                <a:latin typeface="Poppins"/>
                <a:ea typeface="Poppins"/>
                <a:cs typeface="Poppins"/>
                <a:sym typeface="Poppins"/>
              </a:rPr>
              <a:t>02</a:t>
            </a:r>
            <a:endParaRPr sz="3000" b="1">
              <a:solidFill>
                <a:schemeClr val="dk1"/>
              </a:solidFill>
              <a:latin typeface="Poppins"/>
              <a:ea typeface="Poppins"/>
              <a:cs typeface="Poppins"/>
              <a:sym typeface="Poppins"/>
            </a:endParaRPr>
          </a:p>
        </p:txBody>
      </p:sp>
      <p:sp>
        <p:nvSpPr>
          <p:cNvPr id="1063" name="Google Shape;1063;p41"/>
          <p:cNvSpPr txBox="1"/>
          <p:nvPr/>
        </p:nvSpPr>
        <p:spPr>
          <a:xfrm>
            <a:off x="3235725" y="2857385"/>
            <a:ext cx="8997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solidFill>
                  <a:schemeClr val="dk1"/>
                </a:solidFill>
                <a:latin typeface="Poppins"/>
                <a:ea typeface="Poppins"/>
                <a:cs typeface="Poppins"/>
                <a:sym typeface="Poppins"/>
              </a:rPr>
              <a:t>03</a:t>
            </a:r>
            <a:endParaRPr sz="3000" b="1">
              <a:solidFill>
                <a:schemeClr val="dk1"/>
              </a:solidFill>
              <a:latin typeface="Poppins"/>
              <a:ea typeface="Poppins"/>
              <a:cs typeface="Poppins"/>
              <a:sym typeface="Poppins"/>
            </a:endParaRPr>
          </a:p>
        </p:txBody>
      </p:sp>
      <p:sp>
        <p:nvSpPr>
          <p:cNvPr id="1065" name="Google Shape;1065;p41"/>
          <p:cNvSpPr txBox="1"/>
          <p:nvPr/>
        </p:nvSpPr>
        <p:spPr>
          <a:xfrm>
            <a:off x="5008575" y="3544121"/>
            <a:ext cx="899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1"/>
                </a:solidFill>
                <a:latin typeface="Poppins"/>
                <a:ea typeface="Poppins"/>
                <a:cs typeface="Poppins"/>
                <a:sym typeface="Poppins"/>
              </a:rPr>
              <a:t>04</a:t>
            </a:r>
            <a:endParaRPr sz="3000" b="1">
              <a:solidFill>
                <a:schemeClr val="dk1"/>
              </a:solidFill>
              <a:latin typeface="Poppins"/>
              <a:ea typeface="Poppins"/>
              <a:cs typeface="Poppins"/>
              <a:sym typeface="Poppins"/>
            </a:endParaRPr>
          </a:p>
        </p:txBody>
      </p:sp>
      <p:sp>
        <p:nvSpPr>
          <p:cNvPr id="1066" name="Google Shape;1066;p41"/>
          <p:cNvSpPr/>
          <p:nvPr/>
        </p:nvSpPr>
        <p:spPr>
          <a:xfrm flipH="1">
            <a:off x="4511100" y="1194750"/>
            <a:ext cx="121800" cy="3211200"/>
          </a:xfrm>
          <a:prstGeom prst="roundRect">
            <a:avLst>
              <a:gd name="adj" fmla="val 2346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1090" name="Google Shape;1090;p41"/>
          <p:cNvGrpSpPr/>
          <p:nvPr/>
        </p:nvGrpSpPr>
        <p:grpSpPr>
          <a:xfrm>
            <a:off x="275756" y="3978346"/>
            <a:ext cx="1015126" cy="872455"/>
            <a:chOff x="5831790" y="3705786"/>
            <a:chExt cx="767639" cy="659702"/>
          </a:xfrm>
        </p:grpSpPr>
        <p:sp>
          <p:nvSpPr>
            <p:cNvPr id="1091" name="Google Shape;1091;p41"/>
            <p:cNvSpPr/>
            <p:nvPr/>
          </p:nvSpPr>
          <p:spPr>
            <a:xfrm>
              <a:off x="5916697" y="3767179"/>
              <a:ext cx="598365" cy="598309"/>
            </a:xfrm>
            <a:custGeom>
              <a:avLst/>
              <a:gdLst/>
              <a:ahLst/>
              <a:cxnLst/>
              <a:rect l="l" t="t" r="r" b="b"/>
              <a:pathLst>
                <a:path w="11198" h="11198" extrusionOk="0">
                  <a:moveTo>
                    <a:pt x="5599" y="0"/>
                  </a:moveTo>
                  <a:cubicBezTo>
                    <a:pt x="2508" y="0"/>
                    <a:pt x="0" y="2508"/>
                    <a:pt x="0" y="5599"/>
                  </a:cubicBezTo>
                  <a:cubicBezTo>
                    <a:pt x="0" y="8690"/>
                    <a:pt x="2508" y="11197"/>
                    <a:pt x="5599" y="11197"/>
                  </a:cubicBezTo>
                  <a:cubicBezTo>
                    <a:pt x="8690" y="11197"/>
                    <a:pt x="11198" y="8690"/>
                    <a:pt x="11198" y="5599"/>
                  </a:cubicBezTo>
                  <a:cubicBezTo>
                    <a:pt x="11198" y="2508"/>
                    <a:pt x="8690" y="0"/>
                    <a:pt x="5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6214323" y="3939494"/>
              <a:ext cx="159610" cy="209178"/>
            </a:xfrm>
            <a:custGeom>
              <a:avLst/>
              <a:gdLst/>
              <a:ahLst/>
              <a:cxnLst/>
              <a:rect l="l" t="t" r="r" b="b"/>
              <a:pathLst>
                <a:path w="2987" h="3915" extrusionOk="0">
                  <a:moveTo>
                    <a:pt x="0" y="0"/>
                  </a:moveTo>
                  <a:lnTo>
                    <a:pt x="39" y="2403"/>
                  </a:lnTo>
                  <a:lnTo>
                    <a:pt x="1838" y="3915"/>
                  </a:lnTo>
                  <a:lnTo>
                    <a:pt x="1981" y="3704"/>
                  </a:lnTo>
                  <a:cubicBezTo>
                    <a:pt x="2986" y="2221"/>
                    <a:pt x="2039" y="201"/>
                    <a:pt x="259" y="29"/>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6213789" y="3814732"/>
              <a:ext cx="319167" cy="414243"/>
            </a:xfrm>
            <a:custGeom>
              <a:avLst/>
              <a:gdLst/>
              <a:ahLst/>
              <a:cxnLst/>
              <a:rect l="l" t="t" r="r" b="b"/>
              <a:pathLst>
                <a:path w="5973" h="7753" extrusionOk="0">
                  <a:moveTo>
                    <a:pt x="1" y="0"/>
                  </a:moveTo>
                  <a:lnTo>
                    <a:pt x="20" y="2374"/>
                  </a:lnTo>
                  <a:lnTo>
                    <a:pt x="230" y="2393"/>
                  </a:lnTo>
                  <a:cubicBezTo>
                    <a:pt x="1436" y="2498"/>
                    <a:pt x="2365" y="3503"/>
                    <a:pt x="2365" y="4709"/>
                  </a:cubicBezTo>
                  <a:cubicBezTo>
                    <a:pt x="2365" y="5187"/>
                    <a:pt x="2221" y="5656"/>
                    <a:pt x="1943" y="6049"/>
                  </a:cubicBezTo>
                  <a:lnTo>
                    <a:pt x="1819" y="6231"/>
                  </a:lnTo>
                  <a:lnTo>
                    <a:pt x="3637" y="7752"/>
                  </a:lnTo>
                  <a:lnTo>
                    <a:pt x="3781" y="7561"/>
                  </a:lnTo>
                  <a:lnTo>
                    <a:pt x="3800" y="7542"/>
                  </a:lnTo>
                  <a:lnTo>
                    <a:pt x="3858" y="7465"/>
                  </a:lnTo>
                  <a:cubicBezTo>
                    <a:pt x="5973" y="4527"/>
                    <a:pt x="4125" y="412"/>
                    <a:pt x="537" y="29"/>
                  </a:cubicBezTo>
                  <a:lnTo>
                    <a:pt x="403" y="19"/>
                  </a:lnTo>
                  <a:lnTo>
                    <a:pt x="374" y="19"/>
                  </a:lnTo>
                  <a:lnTo>
                    <a:pt x="269" y="1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6213308" y="3705786"/>
              <a:ext cx="386121" cy="584043"/>
            </a:xfrm>
            <a:custGeom>
              <a:avLst/>
              <a:gdLst/>
              <a:ahLst/>
              <a:cxnLst/>
              <a:rect l="l" t="t" r="r" b="b"/>
              <a:pathLst>
                <a:path w="7226" h="10931" extrusionOk="0">
                  <a:moveTo>
                    <a:pt x="421" y="1"/>
                  </a:moveTo>
                  <a:cubicBezTo>
                    <a:pt x="192" y="10"/>
                    <a:pt x="0" y="192"/>
                    <a:pt x="0" y="432"/>
                  </a:cubicBezTo>
                  <a:lnTo>
                    <a:pt x="10" y="2068"/>
                  </a:lnTo>
                  <a:lnTo>
                    <a:pt x="239" y="2078"/>
                  </a:lnTo>
                  <a:cubicBezTo>
                    <a:pt x="4020" y="2231"/>
                    <a:pt x="6068" y="6595"/>
                    <a:pt x="3752" y="9600"/>
                  </a:cubicBezTo>
                  <a:lnTo>
                    <a:pt x="3618" y="9772"/>
                  </a:lnTo>
                  <a:lnTo>
                    <a:pt x="4871" y="10834"/>
                  </a:lnTo>
                  <a:cubicBezTo>
                    <a:pt x="4948" y="10892"/>
                    <a:pt x="5044" y="10930"/>
                    <a:pt x="5149" y="10930"/>
                  </a:cubicBezTo>
                  <a:lnTo>
                    <a:pt x="5197" y="10930"/>
                  </a:lnTo>
                  <a:cubicBezTo>
                    <a:pt x="5312" y="10921"/>
                    <a:pt x="5417" y="10863"/>
                    <a:pt x="5484" y="10767"/>
                  </a:cubicBezTo>
                  <a:cubicBezTo>
                    <a:pt x="6958" y="8777"/>
                    <a:pt x="7226" y="6135"/>
                    <a:pt x="6173" y="3886"/>
                  </a:cubicBezTo>
                  <a:cubicBezTo>
                    <a:pt x="5120" y="1637"/>
                    <a:pt x="2919" y="154"/>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5923857" y="3767660"/>
              <a:ext cx="293091" cy="300223"/>
            </a:xfrm>
            <a:custGeom>
              <a:avLst/>
              <a:gdLst/>
              <a:ahLst/>
              <a:cxnLst/>
              <a:rect l="l" t="t" r="r" b="b"/>
              <a:pathLst>
                <a:path w="5485" h="5619" extrusionOk="0">
                  <a:moveTo>
                    <a:pt x="5455" y="1"/>
                  </a:moveTo>
                  <a:cubicBezTo>
                    <a:pt x="2833" y="1"/>
                    <a:pt x="565" y="1829"/>
                    <a:pt x="0" y="4394"/>
                  </a:cubicBezTo>
                  <a:lnTo>
                    <a:pt x="5484" y="5619"/>
                  </a:lnTo>
                  <a:lnTo>
                    <a:pt x="54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5831790" y="3719251"/>
              <a:ext cx="294160" cy="228680"/>
            </a:xfrm>
            <a:custGeom>
              <a:avLst/>
              <a:gdLst/>
              <a:ahLst/>
              <a:cxnLst/>
              <a:rect l="l" t="t" r="r" b="b"/>
              <a:pathLst>
                <a:path w="5505" h="4280" extrusionOk="0">
                  <a:moveTo>
                    <a:pt x="230" y="0"/>
                  </a:moveTo>
                  <a:cubicBezTo>
                    <a:pt x="116" y="0"/>
                    <a:pt x="1" y="79"/>
                    <a:pt x="10" y="237"/>
                  </a:cubicBezTo>
                  <a:lnTo>
                    <a:pt x="10" y="1414"/>
                  </a:lnTo>
                  <a:cubicBezTo>
                    <a:pt x="20" y="1548"/>
                    <a:pt x="125" y="1615"/>
                    <a:pt x="230" y="1615"/>
                  </a:cubicBezTo>
                  <a:cubicBezTo>
                    <a:pt x="336" y="1615"/>
                    <a:pt x="441" y="1548"/>
                    <a:pt x="450" y="1414"/>
                  </a:cubicBezTo>
                  <a:lnTo>
                    <a:pt x="450" y="1041"/>
                  </a:lnTo>
                  <a:lnTo>
                    <a:pt x="3322" y="1041"/>
                  </a:lnTo>
                  <a:lnTo>
                    <a:pt x="5016" y="4151"/>
                  </a:lnTo>
                  <a:cubicBezTo>
                    <a:pt x="5059" y="4242"/>
                    <a:pt x="5132" y="4280"/>
                    <a:pt x="5205" y="4280"/>
                  </a:cubicBezTo>
                  <a:cubicBezTo>
                    <a:pt x="5354" y="4280"/>
                    <a:pt x="5504" y="4121"/>
                    <a:pt x="5408" y="3941"/>
                  </a:cubicBezTo>
                  <a:lnTo>
                    <a:pt x="5408" y="3941"/>
                  </a:lnTo>
                  <a:lnTo>
                    <a:pt x="5408" y="3950"/>
                  </a:lnTo>
                  <a:lnTo>
                    <a:pt x="3647" y="725"/>
                  </a:lnTo>
                  <a:cubicBezTo>
                    <a:pt x="3609" y="648"/>
                    <a:pt x="3532" y="610"/>
                    <a:pt x="3456" y="601"/>
                  </a:cubicBezTo>
                  <a:lnTo>
                    <a:pt x="450" y="601"/>
                  </a:lnTo>
                  <a:lnTo>
                    <a:pt x="450" y="237"/>
                  </a:lnTo>
                  <a:cubicBezTo>
                    <a:pt x="460" y="79"/>
                    <a:pt x="345"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6079296" y="3924961"/>
              <a:ext cx="74702" cy="64169"/>
            </a:xfrm>
            <a:custGeom>
              <a:avLst/>
              <a:gdLst/>
              <a:ahLst/>
              <a:cxnLst/>
              <a:rect l="l" t="t" r="r" b="b"/>
              <a:pathLst>
                <a:path w="1398" h="1201" extrusionOk="0">
                  <a:moveTo>
                    <a:pt x="798" y="1"/>
                  </a:moveTo>
                  <a:cubicBezTo>
                    <a:pt x="650" y="1"/>
                    <a:pt x="498" y="55"/>
                    <a:pt x="374" y="177"/>
                  </a:cubicBezTo>
                  <a:cubicBezTo>
                    <a:pt x="1" y="550"/>
                    <a:pt x="269" y="1201"/>
                    <a:pt x="805" y="1201"/>
                  </a:cubicBezTo>
                  <a:cubicBezTo>
                    <a:pt x="1130" y="1201"/>
                    <a:pt x="1398" y="933"/>
                    <a:pt x="1398" y="598"/>
                  </a:cubicBezTo>
                  <a:cubicBezTo>
                    <a:pt x="1398" y="236"/>
                    <a:pt x="1106"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5917178" y="4001368"/>
              <a:ext cx="299770" cy="353386"/>
            </a:xfrm>
            <a:custGeom>
              <a:avLst/>
              <a:gdLst/>
              <a:ahLst/>
              <a:cxnLst/>
              <a:rect l="l" t="t" r="r" b="b"/>
              <a:pathLst>
                <a:path w="5610" h="6614" extrusionOk="0">
                  <a:moveTo>
                    <a:pt x="125" y="0"/>
                  </a:moveTo>
                  <a:cubicBezTo>
                    <a:pt x="39" y="402"/>
                    <a:pt x="1" y="804"/>
                    <a:pt x="1" y="1216"/>
                  </a:cubicBezTo>
                  <a:cubicBezTo>
                    <a:pt x="1" y="3733"/>
                    <a:pt x="1676" y="5944"/>
                    <a:pt x="4107" y="6614"/>
                  </a:cubicBezTo>
                  <a:lnTo>
                    <a:pt x="5609" y="1245"/>
                  </a:lnTo>
                  <a:lnTo>
                    <a:pt x="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F9A8B297-0CBC-11BA-B5BB-1317AC8B1460}"/>
              </a:ext>
            </a:extLst>
          </p:cNvPr>
          <p:cNvSpPr txBox="1"/>
          <p:nvPr/>
        </p:nvSpPr>
        <p:spPr>
          <a:xfrm>
            <a:off x="379610" y="1067692"/>
            <a:ext cx="1797287" cy="461665"/>
          </a:xfrm>
          <a:prstGeom prst="rect">
            <a:avLst/>
          </a:prstGeom>
          <a:noFill/>
        </p:spPr>
        <p:txBody>
          <a:bodyPr wrap="none" rtlCol="0">
            <a:spAutoFit/>
          </a:bodyPr>
          <a:lstStyle/>
          <a:p>
            <a:pPr marL="285750" indent="-285750">
              <a:buFont typeface="Arial" panose="020B0604020202020204" pitchFamily="34" charset="0"/>
              <a:buChar char="•"/>
            </a:pPr>
            <a:r>
              <a:rPr lang="en-IN" sz="1200" dirty="0">
                <a:effectLst/>
                <a:latin typeface="Times New Roman" panose="02020603050405020304" pitchFamily="18" charset="0"/>
                <a:ea typeface="Times New Roman" panose="02020603050405020304" pitchFamily="18" charset="0"/>
              </a:rPr>
              <a:t>Phases of the project:</a:t>
            </a:r>
            <a:endParaRPr lang="en-IN" sz="1200" dirty="0">
              <a:effectLst/>
              <a:latin typeface="Arial" panose="020B0604020202020204" pitchFamily="34" charset="0"/>
              <a:ea typeface="Arial" panose="020B0604020202020204" pitchFamily="34" charset="0"/>
            </a:endParaRPr>
          </a:p>
          <a:p>
            <a:endParaRPr lang="en-IN" sz="1200" dirty="0"/>
          </a:p>
        </p:txBody>
      </p:sp>
      <p:pic>
        <p:nvPicPr>
          <p:cNvPr id="17" name="Picture 16">
            <a:extLst>
              <a:ext uri="{FF2B5EF4-FFF2-40B4-BE49-F238E27FC236}">
                <a16:creationId xmlns:a16="http://schemas.microsoft.com/office/drawing/2014/main" id="{3658A850-799F-7EB2-93B8-62B5AD64B389}"/>
              </a:ext>
            </a:extLst>
          </p:cNvPr>
          <p:cNvPicPr>
            <a:picLocks noChangeAspect="1"/>
          </p:cNvPicPr>
          <p:nvPr/>
        </p:nvPicPr>
        <p:blipFill rotWithShape="1">
          <a:blip r:embed="rId3"/>
          <a:srcRect l="11938" t="112" r="3601"/>
          <a:stretch/>
        </p:blipFill>
        <p:spPr>
          <a:xfrm>
            <a:off x="6735529" y="2742335"/>
            <a:ext cx="2019798" cy="19061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7"/>
          <p:cNvSpPr txBox="1">
            <a:spLocks noGrp="1"/>
          </p:cNvSpPr>
          <p:nvPr>
            <p:ph type="title"/>
          </p:nvPr>
        </p:nvSpPr>
        <p:spPr>
          <a:xfrm>
            <a:off x="662160" y="90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effectLst/>
                <a:latin typeface="Times New Roman" panose="02020603050405020304" pitchFamily="18" charset="0"/>
                <a:ea typeface="Times New Roman" panose="02020603050405020304" pitchFamily="18" charset="0"/>
              </a:rPr>
              <a:t>Marketing and Growth Strategy</a:t>
            </a:r>
            <a:endParaRPr lang="en-IN" sz="2800" dirty="0"/>
          </a:p>
        </p:txBody>
      </p:sp>
      <p:grpSp>
        <p:nvGrpSpPr>
          <p:cNvPr id="1340" name="Google Shape;1340;p47"/>
          <p:cNvGrpSpPr/>
          <p:nvPr/>
        </p:nvGrpSpPr>
        <p:grpSpPr>
          <a:xfrm>
            <a:off x="1034801" y="2508127"/>
            <a:ext cx="864137" cy="1982893"/>
            <a:chOff x="3368150" y="4265075"/>
            <a:chExt cx="361700" cy="829975"/>
          </a:xfrm>
        </p:grpSpPr>
        <p:sp>
          <p:nvSpPr>
            <p:cNvPr id="1341" name="Google Shape;1341;p47"/>
            <p:cNvSpPr/>
            <p:nvPr/>
          </p:nvSpPr>
          <p:spPr>
            <a:xfrm>
              <a:off x="3486675" y="4387650"/>
              <a:ext cx="243175" cy="707400"/>
            </a:xfrm>
            <a:custGeom>
              <a:avLst/>
              <a:gdLst/>
              <a:ahLst/>
              <a:cxnLst/>
              <a:rect l="l" t="t" r="r" b="b"/>
              <a:pathLst>
                <a:path w="9727" h="28296" extrusionOk="0">
                  <a:moveTo>
                    <a:pt x="315" y="0"/>
                  </a:moveTo>
                  <a:cubicBezTo>
                    <a:pt x="276" y="0"/>
                    <a:pt x="236" y="8"/>
                    <a:pt x="199" y="25"/>
                  </a:cubicBezTo>
                  <a:cubicBezTo>
                    <a:pt x="60" y="90"/>
                    <a:pt x="1" y="254"/>
                    <a:pt x="66" y="393"/>
                  </a:cubicBezTo>
                  <a:cubicBezTo>
                    <a:pt x="158" y="591"/>
                    <a:pt x="8481" y="18567"/>
                    <a:pt x="9727" y="28295"/>
                  </a:cubicBezTo>
                  <a:lnTo>
                    <a:pt x="9727" y="25154"/>
                  </a:lnTo>
                  <a:cubicBezTo>
                    <a:pt x="7526" y="15192"/>
                    <a:pt x="904" y="891"/>
                    <a:pt x="566" y="158"/>
                  </a:cubicBezTo>
                  <a:cubicBezTo>
                    <a:pt x="519" y="58"/>
                    <a:pt x="419" y="0"/>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3512700" y="4310775"/>
              <a:ext cx="126825" cy="150550"/>
            </a:xfrm>
            <a:custGeom>
              <a:avLst/>
              <a:gdLst/>
              <a:ahLst/>
              <a:cxnLst/>
              <a:rect l="l" t="t" r="r" b="b"/>
              <a:pathLst>
                <a:path w="5073" h="6022" extrusionOk="0">
                  <a:moveTo>
                    <a:pt x="2701" y="1"/>
                  </a:moveTo>
                  <a:cubicBezTo>
                    <a:pt x="1" y="209"/>
                    <a:pt x="398" y="6022"/>
                    <a:pt x="398" y="6022"/>
                  </a:cubicBezTo>
                  <a:cubicBezTo>
                    <a:pt x="398" y="6022"/>
                    <a:pt x="5073" y="1463"/>
                    <a:pt x="2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3368150" y="4392825"/>
              <a:ext cx="153675" cy="75775"/>
            </a:xfrm>
            <a:custGeom>
              <a:avLst/>
              <a:gdLst/>
              <a:ahLst/>
              <a:cxnLst/>
              <a:rect l="l" t="t" r="r" b="b"/>
              <a:pathLst>
                <a:path w="6147" h="3031" extrusionOk="0">
                  <a:moveTo>
                    <a:pt x="1999" y="0"/>
                  </a:moveTo>
                  <a:cubicBezTo>
                    <a:pt x="1558" y="0"/>
                    <a:pt x="1106" y="120"/>
                    <a:pt x="657" y="407"/>
                  </a:cubicBezTo>
                  <a:cubicBezTo>
                    <a:pt x="1" y="2787"/>
                    <a:pt x="6147" y="3030"/>
                    <a:pt x="6147" y="3030"/>
                  </a:cubicBezTo>
                  <a:cubicBezTo>
                    <a:pt x="6147" y="3030"/>
                    <a:pt x="4214" y="0"/>
                    <a:pt x="19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3456175" y="4549200"/>
              <a:ext cx="131950" cy="59800"/>
            </a:xfrm>
            <a:custGeom>
              <a:avLst/>
              <a:gdLst/>
              <a:ahLst/>
              <a:cxnLst/>
              <a:rect l="l" t="t" r="r" b="b"/>
              <a:pathLst>
                <a:path w="5278" h="2392" extrusionOk="0">
                  <a:moveTo>
                    <a:pt x="1158" y="0"/>
                  </a:moveTo>
                  <a:cubicBezTo>
                    <a:pt x="746" y="0"/>
                    <a:pt x="352" y="114"/>
                    <a:pt x="1" y="391"/>
                  </a:cubicBezTo>
                  <a:cubicBezTo>
                    <a:pt x="53" y="2181"/>
                    <a:pt x="3115" y="2391"/>
                    <a:pt x="4550" y="2391"/>
                  </a:cubicBezTo>
                  <a:cubicBezTo>
                    <a:pt x="4990" y="2391"/>
                    <a:pt x="5277" y="2372"/>
                    <a:pt x="5277" y="2372"/>
                  </a:cubicBezTo>
                  <a:cubicBezTo>
                    <a:pt x="5277" y="2372"/>
                    <a:pt x="3040"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3579050" y="4478025"/>
              <a:ext cx="112025" cy="127050"/>
            </a:xfrm>
            <a:custGeom>
              <a:avLst/>
              <a:gdLst/>
              <a:ahLst/>
              <a:cxnLst/>
              <a:rect l="l" t="t" r="r" b="b"/>
              <a:pathLst>
                <a:path w="4481" h="5082" extrusionOk="0">
                  <a:moveTo>
                    <a:pt x="2591" y="1"/>
                  </a:moveTo>
                  <a:cubicBezTo>
                    <a:pt x="0" y="196"/>
                    <a:pt x="27" y="5081"/>
                    <a:pt x="27" y="5081"/>
                  </a:cubicBezTo>
                  <a:cubicBezTo>
                    <a:pt x="27" y="5081"/>
                    <a:pt x="4481" y="2182"/>
                    <a:pt x="2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p:cNvSpPr/>
            <p:nvPr/>
          </p:nvSpPr>
          <p:spPr>
            <a:xfrm>
              <a:off x="3518875" y="4670775"/>
              <a:ext cx="109125" cy="63250"/>
            </a:xfrm>
            <a:custGeom>
              <a:avLst/>
              <a:gdLst/>
              <a:ahLst/>
              <a:cxnLst/>
              <a:rect l="l" t="t" r="r" b="b"/>
              <a:pathLst>
                <a:path w="4365" h="2530" extrusionOk="0">
                  <a:moveTo>
                    <a:pt x="1071" y="1"/>
                  </a:moveTo>
                  <a:cubicBezTo>
                    <a:pt x="731" y="1"/>
                    <a:pt x="373" y="72"/>
                    <a:pt x="0" y="238"/>
                  </a:cubicBezTo>
                  <a:cubicBezTo>
                    <a:pt x="879" y="2140"/>
                    <a:pt x="2241" y="2530"/>
                    <a:pt x="3209" y="2530"/>
                  </a:cubicBezTo>
                  <a:cubicBezTo>
                    <a:pt x="3882" y="2530"/>
                    <a:pt x="4364" y="2342"/>
                    <a:pt x="4364" y="2342"/>
                  </a:cubicBezTo>
                  <a:cubicBezTo>
                    <a:pt x="4364" y="2342"/>
                    <a:pt x="3024"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3633275" y="4638300"/>
              <a:ext cx="77475" cy="89925"/>
            </a:xfrm>
            <a:custGeom>
              <a:avLst/>
              <a:gdLst/>
              <a:ahLst/>
              <a:cxnLst/>
              <a:rect l="l" t="t" r="r" b="b"/>
              <a:pathLst>
                <a:path w="3099" h="3597" extrusionOk="0">
                  <a:moveTo>
                    <a:pt x="2457" y="1"/>
                  </a:moveTo>
                  <a:cubicBezTo>
                    <a:pt x="532" y="1"/>
                    <a:pt x="0" y="3597"/>
                    <a:pt x="0" y="3597"/>
                  </a:cubicBezTo>
                  <a:cubicBezTo>
                    <a:pt x="0" y="3597"/>
                    <a:pt x="3099" y="2251"/>
                    <a:pt x="2728" y="24"/>
                  </a:cubicBezTo>
                  <a:cubicBezTo>
                    <a:pt x="2635" y="8"/>
                    <a:pt x="2545"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3412500" y="4265075"/>
              <a:ext cx="120375" cy="132750"/>
            </a:xfrm>
            <a:custGeom>
              <a:avLst/>
              <a:gdLst/>
              <a:ahLst/>
              <a:cxnLst/>
              <a:rect l="l" t="t" r="r" b="b"/>
              <a:pathLst>
                <a:path w="4815" h="5310" extrusionOk="0">
                  <a:moveTo>
                    <a:pt x="1350" y="1"/>
                  </a:moveTo>
                  <a:lnTo>
                    <a:pt x="1350" y="1"/>
                  </a:lnTo>
                  <a:cubicBezTo>
                    <a:pt x="0" y="3222"/>
                    <a:pt x="3307" y="5310"/>
                    <a:pt x="3307" y="5310"/>
                  </a:cubicBezTo>
                  <a:cubicBezTo>
                    <a:pt x="3307" y="5310"/>
                    <a:pt x="4815" y="1524"/>
                    <a:pt x="1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7"/>
          <p:cNvGrpSpPr/>
          <p:nvPr/>
        </p:nvGrpSpPr>
        <p:grpSpPr>
          <a:xfrm>
            <a:off x="6949399" y="2624700"/>
            <a:ext cx="1159800" cy="1749747"/>
            <a:chOff x="7061875" y="2238792"/>
            <a:chExt cx="1159800" cy="1749747"/>
          </a:xfrm>
        </p:grpSpPr>
        <p:sp>
          <p:nvSpPr>
            <p:cNvPr id="1350" name="Google Shape;1350;p47"/>
            <p:cNvSpPr/>
            <p:nvPr/>
          </p:nvSpPr>
          <p:spPr>
            <a:xfrm>
              <a:off x="7061875" y="2268004"/>
              <a:ext cx="1001804" cy="1720535"/>
            </a:xfrm>
            <a:custGeom>
              <a:avLst/>
              <a:gdLst/>
              <a:ahLst/>
              <a:cxnLst/>
              <a:rect l="l" t="t" r="r" b="b"/>
              <a:pathLst>
                <a:path w="17044" h="29272" extrusionOk="0">
                  <a:moveTo>
                    <a:pt x="16852" y="0"/>
                  </a:moveTo>
                  <a:cubicBezTo>
                    <a:pt x="16794" y="0"/>
                    <a:pt x="16739" y="30"/>
                    <a:pt x="16708" y="85"/>
                  </a:cubicBezTo>
                  <a:lnTo>
                    <a:pt x="16388" y="643"/>
                  </a:lnTo>
                  <a:lnTo>
                    <a:pt x="13574" y="5556"/>
                  </a:lnTo>
                  <a:lnTo>
                    <a:pt x="13368" y="5917"/>
                  </a:lnTo>
                  <a:lnTo>
                    <a:pt x="11663" y="8895"/>
                  </a:lnTo>
                  <a:lnTo>
                    <a:pt x="11652" y="8911"/>
                  </a:lnTo>
                  <a:lnTo>
                    <a:pt x="9202" y="13189"/>
                  </a:lnTo>
                  <a:lnTo>
                    <a:pt x="8988" y="13568"/>
                  </a:lnTo>
                  <a:lnTo>
                    <a:pt x="8134" y="15059"/>
                  </a:lnTo>
                  <a:lnTo>
                    <a:pt x="7553" y="16074"/>
                  </a:lnTo>
                  <a:lnTo>
                    <a:pt x="6239" y="18371"/>
                  </a:lnTo>
                  <a:lnTo>
                    <a:pt x="4192" y="21946"/>
                  </a:lnTo>
                  <a:lnTo>
                    <a:pt x="3981" y="22313"/>
                  </a:lnTo>
                  <a:lnTo>
                    <a:pt x="2079" y="25637"/>
                  </a:lnTo>
                  <a:cubicBezTo>
                    <a:pt x="2074" y="25641"/>
                    <a:pt x="2073" y="25645"/>
                    <a:pt x="2072" y="25650"/>
                  </a:cubicBezTo>
                  <a:lnTo>
                    <a:pt x="1650" y="26385"/>
                  </a:lnTo>
                  <a:lnTo>
                    <a:pt x="0" y="29271"/>
                  </a:lnTo>
                  <a:lnTo>
                    <a:pt x="384" y="29271"/>
                  </a:lnTo>
                  <a:lnTo>
                    <a:pt x="2327" y="25875"/>
                  </a:lnTo>
                  <a:lnTo>
                    <a:pt x="2440" y="25679"/>
                  </a:lnTo>
                  <a:lnTo>
                    <a:pt x="2554" y="25479"/>
                  </a:lnTo>
                  <a:lnTo>
                    <a:pt x="4303" y="22425"/>
                  </a:lnTo>
                  <a:lnTo>
                    <a:pt x="6499" y="18588"/>
                  </a:lnTo>
                  <a:lnTo>
                    <a:pt x="6786" y="18086"/>
                  </a:lnTo>
                  <a:lnTo>
                    <a:pt x="7811" y="16296"/>
                  </a:lnTo>
                  <a:lnTo>
                    <a:pt x="8448" y="15185"/>
                  </a:lnTo>
                  <a:lnTo>
                    <a:pt x="9308" y="13677"/>
                  </a:lnTo>
                  <a:cubicBezTo>
                    <a:pt x="9314" y="13670"/>
                    <a:pt x="9317" y="13664"/>
                    <a:pt x="9320" y="13656"/>
                  </a:cubicBezTo>
                  <a:lnTo>
                    <a:pt x="11921" y="9117"/>
                  </a:lnTo>
                  <a:lnTo>
                    <a:pt x="12215" y="8601"/>
                  </a:lnTo>
                  <a:lnTo>
                    <a:pt x="13694" y="6020"/>
                  </a:lnTo>
                  <a:cubicBezTo>
                    <a:pt x="13698" y="6013"/>
                    <a:pt x="13701" y="6004"/>
                    <a:pt x="13706" y="5997"/>
                  </a:cubicBezTo>
                  <a:lnTo>
                    <a:pt x="16678" y="807"/>
                  </a:lnTo>
                  <a:lnTo>
                    <a:pt x="16998" y="249"/>
                  </a:lnTo>
                  <a:cubicBezTo>
                    <a:pt x="17043" y="169"/>
                    <a:pt x="17016" y="67"/>
                    <a:pt x="16935" y="22"/>
                  </a:cubicBezTo>
                  <a:cubicBezTo>
                    <a:pt x="16909" y="7"/>
                    <a:pt x="16880" y="0"/>
                    <a:pt x="1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7744283" y="2583640"/>
              <a:ext cx="435953" cy="222708"/>
            </a:xfrm>
            <a:custGeom>
              <a:avLst/>
              <a:gdLst/>
              <a:ahLst/>
              <a:cxnLst/>
              <a:rect l="l" t="t" r="r" b="b"/>
              <a:pathLst>
                <a:path w="7417" h="3789" extrusionOk="0">
                  <a:moveTo>
                    <a:pt x="7227" y="0"/>
                  </a:moveTo>
                  <a:cubicBezTo>
                    <a:pt x="7202" y="0"/>
                    <a:pt x="7177" y="6"/>
                    <a:pt x="7154" y="17"/>
                  </a:cubicBezTo>
                  <a:lnTo>
                    <a:pt x="116" y="3471"/>
                  </a:lnTo>
                  <a:cubicBezTo>
                    <a:pt x="34" y="3512"/>
                    <a:pt x="0" y="3612"/>
                    <a:pt x="40" y="3695"/>
                  </a:cubicBezTo>
                  <a:cubicBezTo>
                    <a:pt x="70" y="3755"/>
                    <a:pt x="130" y="3788"/>
                    <a:pt x="190" y="3788"/>
                  </a:cubicBezTo>
                  <a:cubicBezTo>
                    <a:pt x="215" y="3788"/>
                    <a:pt x="240" y="3783"/>
                    <a:pt x="264" y="3771"/>
                  </a:cubicBezTo>
                  <a:lnTo>
                    <a:pt x="7301" y="316"/>
                  </a:lnTo>
                  <a:cubicBezTo>
                    <a:pt x="7383" y="276"/>
                    <a:pt x="7417" y="175"/>
                    <a:pt x="7377" y="93"/>
                  </a:cubicBezTo>
                  <a:cubicBezTo>
                    <a:pt x="7347" y="34"/>
                    <a:pt x="7288" y="0"/>
                    <a:pt x="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7757273" y="2400724"/>
              <a:ext cx="112441" cy="225647"/>
            </a:xfrm>
            <a:custGeom>
              <a:avLst/>
              <a:gdLst/>
              <a:ahLst/>
              <a:cxnLst/>
              <a:rect l="l" t="t" r="r" b="b"/>
              <a:pathLst>
                <a:path w="1913" h="3839" extrusionOk="0">
                  <a:moveTo>
                    <a:pt x="190" y="0"/>
                  </a:moveTo>
                  <a:cubicBezTo>
                    <a:pt x="168" y="0"/>
                    <a:pt x="146" y="5"/>
                    <a:pt x="124" y="14"/>
                  </a:cubicBezTo>
                  <a:cubicBezTo>
                    <a:pt x="40" y="50"/>
                    <a:pt x="1" y="150"/>
                    <a:pt x="37" y="233"/>
                  </a:cubicBezTo>
                  <a:lnTo>
                    <a:pt x="1570" y="3739"/>
                  </a:lnTo>
                  <a:cubicBezTo>
                    <a:pt x="1597" y="3800"/>
                    <a:pt x="1659" y="3838"/>
                    <a:pt x="1724" y="3838"/>
                  </a:cubicBezTo>
                  <a:cubicBezTo>
                    <a:pt x="1745" y="3838"/>
                    <a:pt x="1768" y="3835"/>
                    <a:pt x="1789" y="3825"/>
                  </a:cubicBezTo>
                  <a:cubicBezTo>
                    <a:pt x="1873" y="3789"/>
                    <a:pt x="1913" y="3690"/>
                    <a:pt x="1876" y="3606"/>
                  </a:cubicBezTo>
                  <a:lnTo>
                    <a:pt x="342" y="100"/>
                  </a:lnTo>
                  <a:cubicBezTo>
                    <a:pt x="315" y="37"/>
                    <a:pt x="254" y="0"/>
                    <a:pt x="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425708" y="3151431"/>
              <a:ext cx="431074" cy="211423"/>
            </a:xfrm>
            <a:custGeom>
              <a:avLst/>
              <a:gdLst/>
              <a:ahLst/>
              <a:cxnLst/>
              <a:rect l="l" t="t" r="r" b="b"/>
              <a:pathLst>
                <a:path w="7334" h="3597" extrusionOk="0">
                  <a:moveTo>
                    <a:pt x="7144" y="1"/>
                  </a:moveTo>
                  <a:cubicBezTo>
                    <a:pt x="7120" y="1"/>
                    <a:pt x="7096" y="6"/>
                    <a:pt x="7073" y="17"/>
                  </a:cubicBezTo>
                  <a:lnTo>
                    <a:pt x="119" y="3279"/>
                  </a:lnTo>
                  <a:cubicBezTo>
                    <a:pt x="36" y="3319"/>
                    <a:pt x="0" y="3417"/>
                    <a:pt x="39" y="3501"/>
                  </a:cubicBezTo>
                  <a:cubicBezTo>
                    <a:pt x="68" y="3562"/>
                    <a:pt x="128" y="3597"/>
                    <a:pt x="190" y="3597"/>
                  </a:cubicBezTo>
                  <a:cubicBezTo>
                    <a:pt x="213" y="3597"/>
                    <a:pt x="238" y="3591"/>
                    <a:pt x="261" y="3581"/>
                  </a:cubicBezTo>
                  <a:lnTo>
                    <a:pt x="7214" y="318"/>
                  </a:lnTo>
                  <a:cubicBezTo>
                    <a:pt x="7297" y="279"/>
                    <a:pt x="7333" y="180"/>
                    <a:pt x="7294" y="96"/>
                  </a:cubicBezTo>
                  <a:cubicBezTo>
                    <a:pt x="7265" y="36"/>
                    <a:pt x="7206"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7482899" y="2766615"/>
              <a:ext cx="129252" cy="309699"/>
            </a:xfrm>
            <a:custGeom>
              <a:avLst/>
              <a:gdLst/>
              <a:ahLst/>
              <a:cxnLst/>
              <a:rect l="l" t="t" r="r" b="b"/>
              <a:pathLst>
                <a:path w="2199" h="5269" extrusionOk="0">
                  <a:moveTo>
                    <a:pt x="189" y="0"/>
                  </a:moveTo>
                  <a:cubicBezTo>
                    <a:pt x="170" y="0"/>
                    <a:pt x="151" y="4"/>
                    <a:pt x="133" y="10"/>
                  </a:cubicBezTo>
                  <a:cubicBezTo>
                    <a:pt x="46" y="43"/>
                    <a:pt x="1" y="139"/>
                    <a:pt x="33" y="223"/>
                  </a:cubicBezTo>
                  <a:lnTo>
                    <a:pt x="1853" y="5159"/>
                  </a:lnTo>
                  <a:cubicBezTo>
                    <a:pt x="1878" y="5226"/>
                    <a:pt x="1941" y="5268"/>
                    <a:pt x="2009" y="5268"/>
                  </a:cubicBezTo>
                  <a:cubicBezTo>
                    <a:pt x="2027" y="5268"/>
                    <a:pt x="2048" y="5265"/>
                    <a:pt x="2067" y="5258"/>
                  </a:cubicBezTo>
                  <a:cubicBezTo>
                    <a:pt x="2154" y="5225"/>
                    <a:pt x="2198" y="5129"/>
                    <a:pt x="2166" y="5044"/>
                  </a:cubicBezTo>
                  <a:lnTo>
                    <a:pt x="346" y="109"/>
                  </a:lnTo>
                  <a:cubicBezTo>
                    <a:pt x="320" y="41"/>
                    <a:pt x="256"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7167381" y="3247415"/>
              <a:ext cx="150294" cy="343084"/>
            </a:xfrm>
            <a:custGeom>
              <a:avLst/>
              <a:gdLst/>
              <a:ahLst/>
              <a:cxnLst/>
              <a:rect l="l" t="t" r="r" b="b"/>
              <a:pathLst>
                <a:path w="2557" h="5837" extrusionOk="0">
                  <a:moveTo>
                    <a:pt x="188" y="0"/>
                  </a:moveTo>
                  <a:cubicBezTo>
                    <a:pt x="168" y="0"/>
                    <a:pt x="147" y="4"/>
                    <a:pt x="127" y="12"/>
                  </a:cubicBezTo>
                  <a:cubicBezTo>
                    <a:pt x="42" y="45"/>
                    <a:pt x="1" y="143"/>
                    <a:pt x="34" y="228"/>
                  </a:cubicBezTo>
                  <a:lnTo>
                    <a:pt x="2213" y="5730"/>
                  </a:lnTo>
                  <a:cubicBezTo>
                    <a:pt x="2240" y="5795"/>
                    <a:pt x="2303" y="5836"/>
                    <a:pt x="2369" y="5836"/>
                  </a:cubicBezTo>
                  <a:cubicBezTo>
                    <a:pt x="2389" y="5836"/>
                    <a:pt x="2410" y="5832"/>
                    <a:pt x="2429" y="5823"/>
                  </a:cubicBezTo>
                  <a:cubicBezTo>
                    <a:pt x="2514" y="5790"/>
                    <a:pt x="2557" y="5693"/>
                    <a:pt x="2523" y="5607"/>
                  </a:cubicBezTo>
                  <a:lnTo>
                    <a:pt x="343" y="105"/>
                  </a:lnTo>
                  <a:cubicBezTo>
                    <a:pt x="318" y="40"/>
                    <a:pt x="255"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7181487" y="3719341"/>
              <a:ext cx="238108" cy="70768"/>
            </a:xfrm>
            <a:custGeom>
              <a:avLst/>
              <a:gdLst/>
              <a:ahLst/>
              <a:cxnLst/>
              <a:rect l="l" t="t" r="r" b="b"/>
              <a:pathLst>
                <a:path w="4051" h="1204" extrusionOk="0">
                  <a:moveTo>
                    <a:pt x="3866" y="1"/>
                  </a:moveTo>
                  <a:cubicBezTo>
                    <a:pt x="3854" y="1"/>
                    <a:pt x="3842" y="2"/>
                    <a:pt x="3830" y="5"/>
                  </a:cubicBezTo>
                  <a:lnTo>
                    <a:pt x="145" y="875"/>
                  </a:lnTo>
                  <a:cubicBezTo>
                    <a:pt x="57" y="896"/>
                    <a:pt x="1" y="986"/>
                    <a:pt x="21" y="1075"/>
                  </a:cubicBezTo>
                  <a:cubicBezTo>
                    <a:pt x="41" y="1152"/>
                    <a:pt x="109" y="1203"/>
                    <a:pt x="183" y="1203"/>
                  </a:cubicBezTo>
                  <a:cubicBezTo>
                    <a:pt x="195" y="1203"/>
                    <a:pt x="209" y="1202"/>
                    <a:pt x="221" y="1199"/>
                  </a:cubicBezTo>
                  <a:lnTo>
                    <a:pt x="3905" y="329"/>
                  </a:lnTo>
                  <a:cubicBezTo>
                    <a:pt x="3994" y="307"/>
                    <a:pt x="4050" y="219"/>
                    <a:pt x="4030" y="129"/>
                  </a:cubicBezTo>
                  <a:cubicBezTo>
                    <a:pt x="4011" y="52"/>
                    <a:pt x="3941" y="1"/>
                    <a:pt x="38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8143266" y="2556367"/>
              <a:ext cx="78409" cy="78292"/>
            </a:xfrm>
            <a:custGeom>
              <a:avLst/>
              <a:gdLst/>
              <a:ahLst/>
              <a:cxnLst/>
              <a:rect l="l" t="t" r="r" b="b"/>
              <a:pathLst>
                <a:path w="1334" h="1332" extrusionOk="0">
                  <a:moveTo>
                    <a:pt x="667" y="0"/>
                  </a:moveTo>
                  <a:cubicBezTo>
                    <a:pt x="299" y="0"/>
                    <a:pt x="1" y="299"/>
                    <a:pt x="1" y="666"/>
                  </a:cubicBezTo>
                  <a:cubicBezTo>
                    <a:pt x="1" y="1035"/>
                    <a:pt x="299" y="1332"/>
                    <a:pt x="667" y="1332"/>
                  </a:cubicBezTo>
                  <a:cubicBezTo>
                    <a:pt x="1035" y="1332"/>
                    <a:pt x="1333" y="1035"/>
                    <a:pt x="1333" y="666"/>
                  </a:cubicBezTo>
                  <a:cubicBezTo>
                    <a:pt x="1333" y="299"/>
                    <a:pt x="1035"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8013250" y="2238792"/>
              <a:ext cx="78292" cy="78409"/>
            </a:xfrm>
            <a:custGeom>
              <a:avLst/>
              <a:gdLst/>
              <a:ahLst/>
              <a:cxnLst/>
              <a:rect l="l" t="t" r="r" b="b"/>
              <a:pathLst>
                <a:path w="1332" h="1334" extrusionOk="0">
                  <a:moveTo>
                    <a:pt x="666" y="0"/>
                  </a:moveTo>
                  <a:cubicBezTo>
                    <a:pt x="299" y="0"/>
                    <a:pt x="0" y="299"/>
                    <a:pt x="0" y="666"/>
                  </a:cubicBezTo>
                  <a:cubicBezTo>
                    <a:pt x="0" y="1035"/>
                    <a:pt x="299" y="1333"/>
                    <a:pt x="666" y="1333"/>
                  </a:cubicBezTo>
                  <a:cubicBezTo>
                    <a:pt x="1033" y="1333"/>
                    <a:pt x="1332" y="1035"/>
                    <a:pt x="1332" y="666"/>
                  </a:cubicBezTo>
                  <a:cubicBezTo>
                    <a:pt x="1332" y="299"/>
                    <a:pt x="10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7723064" y="2371218"/>
              <a:ext cx="78350" cy="78409"/>
            </a:xfrm>
            <a:custGeom>
              <a:avLst/>
              <a:gdLst/>
              <a:ahLst/>
              <a:cxnLst/>
              <a:rect l="l" t="t" r="r" b="b"/>
              <a:pathLst>
                <a:path w="1333" h="1334" extrusionOk="0">
                  <a:moveTo>
                    <a:pt x="666" y="1"/>
                  </a:moveTo>
                  <a:cubicBezTo>
                    <a:pt x="298" y="1"/>
                    <a:pt x="0" y="299"/>
                    <a:pt x="0" y="668"/>
                  </a:cubicBezTo>
                  <a:cubicBezTo>
                    <a:pt x="0" y="1035"/>
                    <a:pt x="298" y="1333"/>
                    <a:pt x="666" y="1333"/>
                  </a:cubicBezTo>
                  <a:cubicBezTo>
                    <a:pt x="1035" y="1333"/>
                    <a:pt x="1333" y="1035"/>
                    <a:pt x="1333" y="668"/>
                  </a:cubicBezTo>
                  <a:cubicBezTo>
                    <a:pt x="1333" y="299"/>
                    <a:pt x="1035"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7806470" y="3122924"/>
              <a:ext cx="78292" cy="78350"/>
            </a:xfrm>
            <a:custGeom>
              <a:avLst/>
              <a:gdLst/>
              <a:ahLst/>
              <a:cxnLst/>
              <a:rect l="l" t="t" r="r" b="b"/>
              <a:pathLst>
                <a:path w="1332" h="1333" extrusionOk="0">
                  <a:moveTo>
                    <a:pt x="666" y="1"/>
                  </a:moveTo>
                  <a:cubicBezTo>
                    <a:pt x="299" y="1"/>
                    <a:pt x="0" y="299"/>
                    <a:pt x="0" y="667"/>
                  </a:cubicBezTo>
                  <a:cubicBezTo>
                    <a:pt x="0" y="1034"/>
                    <a:pt x="299" y="1332"/>
                    <a:pt x="666" y="1332"/>
                  </a:cubicBezTo>
                  <a:cubicBezTo>
                    <a:pt x="1033" y="1332"/>
                    <a:pt x="1332" y="1034"/>
                    <a:pt x="1332" y="667"/>
                  </a:cubicBezTo>
                  <a:cubicBezTo>
                    <a:pt x="1332" y="299"/>
                    <a:pt x="1033"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7454862" y="2737226"/>
              <a:ext cx="78292" cy="78350"/>
            </a:xfrm>
            <a:custGeom>
              <a:avLst/>
              <a:gdLst/>
              <a:ahLst/>
              <a:cxnLst/>
              <a:rect l="l" t="t" r="r" b="b"/>
              <a:pathLst>
                <a:path w="1332" h="1333" extrusionOk="0">
                  <a:moveTo>
                    <a:pt x="666" y="0"/>
                  </a:moveTo>
                  <a:cubicBezTo>
                    <a:pt x="298" y="0"/>
                    <a:pt x="0" y="299"/>
                    <a:pt x="0" y="667"/>
                  </a:cubicBezTo>
                  <a:cubicBezTo>
                    <a:pt x="0" y="1035"/>
                    <a:pt x="298" y="1333"/>
                    <a:pt x="666" y="1333"/>
                  </a:cubicBezTo>
                  <a:cubicBezTo>
                    <a:pt x="1033" y="1333"/>
                    <a:pt x="1332" y="1035"/>
                    <a:pt x="1332" y="667"/>
                  </a:cubicBezTo>
                  <a:cubicBezTo>
                    <a:pt x="1332" y="299"/>
                    <a:pt x="10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7139344" y="3217968"/>
              <a:ext cx="78350" cy="78409"/>
            </a:xfrm>
            <a:custGeom>
              <a:avLst/>
              <a:gdLst/>
              <a:ahLst/>
              <a:cxnLst/>
              <a:rect l="l" t="t" r="r" b="b"/>
              <a:pathLst>
                <a:path w="1333" h="1334" extrusionOk="0">
                  <a:moveTo>
                    <a:pt x="667" y="1"/>
                  </a:moveTo>
                  <a:cubicBezTo>
                    <a:pt x="298" y="1"/>
                    <a:pt x="1" y="299"/>
                    <a:pt x="1" y="666"/>
                  </a:cubicBezTo>
                  <a:cubicBezTo>
                    <a:pt x="1" y="1035"/>
                    <a:pt x="298" y="1333"/>
                    <a:pt x="667" y="1333"/>
                  </a:cubicBezTo>
                  <a:cubicBezTo>
                    <a:pt x="1034" y="1333"/>
                    <a:pt x="1332" y="1035"/>
                    <a:pt x="1332" y="666"/>
                  </a:cubicBezTo>
                  <a:cubicBezTo>
                    <a:pt x="1332" y="299"/>
                    <a:pt x="1034"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369635" y="3681488"/>
              <a:ext cx="78350" cy="78350"/>
            </a:xfrm>
            <a:custGeom>
              <a:avLst/>
              <a:gdLst/>
              <a:ahLst/>
              <a:cxnLst/>
              <a:rect l="l" t="t" r="r" b="b"/>
              <a:pathLst>
                <a:path w="1333" h="1333" extrusionOk="0">
                  <a:moveTo>
                    <a:pt x="667" y="0"/>
                  </a:moveTo>
                  <a:cubicBezTo>
                    <a:pt x="299" y="0"/>
                    <a:pt x="1" y="299"/>
                    <a:pt x="1" y="667"/>
                  </a:cubicBezTo>
                  <a:cubicBezTo>
                    <a:pt x="1" y="1034"/>
                    <a:pt x="299" y="1333"/>
                    <a:pt x="667" y="1333"/>
                  </a:cubicBezTo>
                  <a:cubicBezTo>
                    <a:pt x="1034" y="1333"/>
                    <a:pt x="1332" y="1033"/>
                    <a:pt x="1332" y="667"/>
                  </a:cubicBezTo>
                  <a:cubicBezTo>
                    <a:pt x="1332" y="299"/>
                    <a:pt x="1034"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B73D988C-F1C0-715B-0D16-6C1A65ED72F0}"/>
              </a:ext>
            </a:extLst>
          </p:cNvPr>
          <p:cNvSpPr>
            <a:spLocks noGrp="1"/>
          </p:cNvSpPr>
          <p:nvPr>
            <p:ph type="body" idx="1"/>
          </p:nvPr>
        </p:nvSpPr>
        <p:spPr>
          <a:xfrm>
            <a:off x="0" y="765296"/>
            <a:ext cx="7704000" cy="940200"/>
          </a:xfrm>
        </p:spPr>
        <p:txBody>
          <a:bodyPr/>
          <a:lstStyle/>
          <a:p>
            <a:pPr marL="152400" indent="0" algn="just">
              <a:buNone/>
            </a:pPr>
            <a:r>
              <a:rPr lang="en-US" sz="1800" b="1" dirty="0">
                <a:latin typeface="Times New Roman" panose="02020603050405020304" pitchFamily="18" charset="0"/>
                <a:cs typeface="Times New Roman" panose="02020603050405020304" pitchFamily="18" charset="0"/>
              </a:rPr>
              <a:t>Target Audience: </a:t>
            </a:r>
            <a:r>
              <a:rPr lang="en-US" sz="1800" dirty="0">
                <a:latin typeface="Times New Roman" panose="02020603050405020304" pitchFamily="18" charset="0"/>
                <a:cs typeface="Times New Roman" panose="02020603050405020304" pitchFamily="18" charset="0"/>
              </a:rPr>
              <a:t>Job seekers seeking diverse employment opportunities.</a:t>
            </a:r>
          </a:p>
          <a:p>
            <a:pPr marL="152400" indent="0" algn="just">
              <a:buNone/>
            </a:pPr>
            <a:endParaRPr lang="en-US" sz="1800" dirty="0">
              <a:latin typeface="Times New Roman" panose="02020603050405020304" pitchFamily="18" charset="0"/>
              <a:cs typeface="Times New Roman" panose="02020603050405020304" pitchFamily="18" charset="0"/>
            </a:endParaRPr>
          </a:p>
          <a:p>
            <a:pPr marL="152400" indent="0" algn="just">
              <a:buNone/>
            </a:pPr>
            <a:r>
              <a:rPr lang="en-US" sz="1800" b="1" dirty="0">
                <a:latin typeface="Times New Roman" panose="02020603050405020304" pitchFamily="18" charset="0"/>
                <a:cs typeface="Times New Roman" panose="02020603050405020304" pitchFamily="18" charset="0"/>
              </a:rPr>
              <a:t>Marketing Channels:</a:t>
            </a:r>
          </a:p>
          <a:p>
            <a:pPr marL="152400" indent="0" algn="just">
              <a:buNone/>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Social Media: Targeted advertising and community engagement.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Email Campaigns: Reaching potential users and employers.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Partnerships: Collaborations with job portals and recruitment agencies.</a:t>
            </a:r>
          </a:p>
          <a:p>
            <a:pPr marL="152400" indent="0" algn="just">
              <a:buNone/>
            </a:pPr>
            <a:endParaRPr lang="en-US" sz="1800" dirty="0">
              <a:latin typeface="Times New Roman" panose="02020603050405020304" pitchFamily="18" charset="0"/>
              <a:cs typeface="Times New Roman" panose="02020603050405020304" pitchFamily="18" charset="0"/>
            </a:endParaRPr>
          </a:p>
          <a:p>
            <a:pPr marL="152400" indent="0" algn="just">
              <a:buNone/>
            </a:pPr>
            <a:r>
              <a:rPr lang="en-US" sz="1800" b="1" dirty="0">
                <a:latin typeface="Times New Roman" panose="02020603050405020304" pitchFamily="18" charset="0"/>
                <a:cs typeface="Times New Roman" panose="02020603050405020304" pitchFamily="18" charset="0"/>
              </a:rPr>
              <a:t>Growth Strategy:</a:t>
            </a:r>
          </a:p>
          <a:p>
            <a:pPr marL="152400" indent="0" algn="just">
              <a:buNone/>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 Acquisition: Targeted marketing campaigns and promotional offers.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 Retention: Personalized features and ongoing engagement.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Community Building: Networking events and knowledge-sharing initiatives.</a:t>
            </a:r>
          </a:p>
          <a:p>
            <a:pPr marL="152400" indent="0">
              <a:buNone/>
            </a:pPr>
            <a:endParaRPr lang="en-IN" dirty="0">
              <a:latin typeface="Times New Roman" panose="02020603050405020304" pitchFamily="18" charset="0"/>
              <a:cs typeface="Times New Roman" panose="02020603050405020304" pitchFamily="18" charset="0"/>
            </a:endParaRPr>
          </a:p>
        </p:txBody>
      </p:sp>
      <p:grpSp>
        <p:nvGrpSpPr>
          <p:cNvPr id="4" name="Google Shape;1364;p47">
            <a:extLst>
              <a:ext uri="{FF2B5EF4-FFF2-40B4-BE49-F238E27FC236}">
                <a16:creationId xmlns:a16="http://schemas.microsoft.com/office/drawing/2014/main" id="{741F369B-E724-6A92-006B-2D767145BF6E}"/>
              </a:ext>
            </a:extLst>
          </p:cNvPr>
          <p:cNvGrpSpPr/>
          <p:nvPr/>
        </p:nvGrpSpPr>
        <p:grpSpPr>
          <a:xfrm>
            <a:off x="7528769" y="645667"/>
            <a:ext cx="1066575" cy="1504825"/>
            <a:chOff x="1479475" y="333950"/>
            <a:chExt cx="1066575" cy="1504825"/>
          </a:xfrm>
        </p:grpSpPr>
        <p:sp>
          <p:nvSpPr>
            <p:cNvPr id="5" name="Google Shape;1365;p47">
              <a:extLst>
                <a:ext uri="{FF2B5EF4-FFF2-40B4-BE49-F238E27FC236}">
                  <a16:creationId xmlns:a16="http://schemas.microsoft.com/office/drawing/2014/main" id="{A1471FD1-331E-259A-5571-43B298BAAAD2}"/>
                </a:ext>
              </a:extLst>
            </p:cNvPr>
            <p:cNvSpPr/>
            <p:nvPr/>
          </p:nvSpPr>
          <p:spPr>
            <a:xfrm>
              <a:off x="1479475" y="333950"/>
              <a:ext cx="1066575" cy="1504825"/>
            </a:xfrm>
            <a:custGeom>
              <a:avLst/>
              <a:gdLst/>
              <a:ahLst/>
              <a:cxnLst/>
              <a:rect l="l" t="t" r="r" b="b"/>
              <a:pathLst>
                <a:path w="42663" h="60193" extrusionOk="0">
                  <a:moveTo>
                    <a:pt x="1" y="1"/>
                  </a:moveTo>
                  <a:lnTo>
                    <a:pt x="1" y="60193"/>
                  </a:lnTo>
                  <a:lnTo>
                    <a:pt x="42663" y="60193"/>
                  </a:lnTo>
                  <a:lnTo>
                    <a:pt x="426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66;p47">
              <a:extLst>
                <a:ext uri="{FF2B5EF4-FFF2-40B4-BE49-F238E27FC236}">
                  <a16:creationId xmlns:a16="http://schemas.microsoft.com/office/drawing/2014/main" id="{D8D231AD-4D3D-E66D-B87E-562F70022880}"/>
                </a:ext>
              </a:extLst>
            </p:cNvPr>
            <p:cNvSpPr/>
            <p:nvPr/>
          </p:nvSpPr>
          <p:spPr>
            <a:xfrm>
              <a:off x="2135200" y="424425"/>
              <a:ext cx="313650" cy="352050"/>
            </a:xfrm>
            <a:custGeom>
              <a:avLst/>
              <a:gdLst/>
              <a:ahLst/>
              <a:cxnLst/>
              <a:rect l="l" t="t" r="r" b="b"/>
              <a:pathLst>
                <a:path w="12546" h="14082" extrusionOk="0">
                  <a:moveTo>
                    <a:pt x="0" y="0"/>
                  </a:moveTo>
                  <a:lnTo>
                    <a:pt x="0" y="14082"/>
                  </a:lnTo>
                  <a:lnTo>
                    <a:pt x="12546" y="14082"/>
                  </a:lnTo>
                  <a:lnTo>
                    <a:pt x="12546" y="0"/>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7;p47">
              <a:extLst>
                <a:ext uri="{FF2B5EF4-FFF2-40B4-BE49-F238E27FC236}">
                  <a16:creationId xmlns:a16="http://schemas.microsoft.com/office/drawing/2014/main" id="{0D4167C7-2598-0EA5-577C-91E72831F6F4}"/>
                </a:ext>
              </a:extLst>
            </p:cNvPr>
            <p:cNvSpPr/>
            <p:nvPr/>
          </p:nvSpPr>
          <p:spPr>
            <a:xfrm>
              <a:off x="1574150" y="861725"/>
              <a:ext cx="874700" cy="100300"/>
            </a:xfrm>
            <a:custGeom>
              <a:avLst/>
              <a:gdLst/>
              <a:ahLst/>
              <a:cxnLst/>
              <a:rect l="l" t="t" r="r" b="b"/>
              <a:pathLst>
                <a:path w="34988" h="4012" extrusionOk="0">
                  <a:moveTo>
                    <a:pt x="1" y="1"/>
                  </a:moveTo>
                  <a:lnTo>
                    <a:pt x="1" y="4011"/>
                  </a:lnTo>
                  <a:lnTo>
                    <a:pt x="34988" y="4011"/>
                  </a:lnTo>
                  <a:lnTo>
                    <a:pt x="34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68;p47">
              <a:extLst>
                <a:ext uri="{FF2B5EF4-FFF2-40B4-BE49-F238E27FC236}">
                  <a16:creationId xmlns:a16="http://schemas.microsoft.com/office/drawing/2014/main" id="{F000F3D2-EF66-5BE1-548A-54B65AC4BE40}"/>
                </a:ext>
              </a:extLst>
            </p:cNvPr>
            <p:cNvSpPr/>
            <p:nvPr/>
          </p:nvSpPr>
          <p:spPr>
            <a:xfrm>
              <a:off x="1574150" y="1275600"/>
              <a:ext cx="874700" cy="100300"/>
            </a:xfrm>
            <a:custGeom>
              <a:avLst/>
              <a:gdLst/>
              <a:ahLst/>
              <a:cxnLst/>
              <a:rect l="l" t="t" r="r" b="b"/>
              <a:pathLst>
                <a:path w="34988" h="4012" extrusionOk="0">
                  <a:moveTo>
                    <a:pt x="1" y="1"/>
                  </a:moveTo>
                  <a:lnTo>
                    <a:pt x="1" y="4012"/>
                  </a:lnTo>
                  <a:lnTo>
                    <a:pt x="34988" y="4012"/>
                  </a:lnTo>
                  <a:lnTo>
                    <a:pt x="34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69;p47">
              <a:extLst>
                <a:ext uri="{FF2B5EF4-FFF2-40B4-BE49-F238E27FC236}">
                  <a16:creationId xmlns:a16="http://schemas.microsoft.com/office/drawing/2014/main" id="{1718293A-0A78-EE41-382A-3BE516D74C45}"/>
                </a:ext>
              </a:extLst>
            </p:cNvPr>
            <p:cNvSpPr/>
            <p:nvPr/>
          </p:nvSpPr>
          <p:spPr>
            <a:xfrm>
              <a:off x="1574150" y="1000425"/>
              <a:ext cx="874700" cy="38400"/>
            </a:xfrm>
            <a:custGeom>
              <a:avLst/>
              <a:gdLst/>
              <a:ahLst/>
              <a:cxnLst/>
              <a:rect l="l" t="t" r="r" b="b"/>
              <a:pathLst>
                <a:path w="34988" h="1536" extrusionOk="0">
                  <a:moveTo>
                    <a:pt x="1" y="0"/>
                  </a:moveTo>
                  <a:lnTo>
                    <a:pt x="1" y="1536"/>
                  </a:lnTo>
                  <a:lnTo>
                    <a:pt x="34988" y="1536"/>
                  </a:lnTo>
                  <a:lnTo>
                    <a:pt x="34988" y="0"/>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0;p47">
              <a:extLst>
                <a:ext uri="{FF2B5EF4-FFF2-40B4-BE49-F238E27FC236}">
                  <a16:creationId xmlns:a16="http://schemas.microsoft.com/office/drawing/2014/main" id="{9E7B2CC8-E256-1FC4-4147-3EB3A93BA0AB}"/>
                </a:ext>
              </a:extLst>
            </p:cNvPr>
            <p:cNvSpPr/>
            <p:nvPr/>
          </p:nvSpPr>
          <p:spPr>
            <a:xfrm>
              <a:off x="1574150" y="1077200"/>
              <a:ext cx="874700" cy="38425"/>
            </a:xfrm>
            <a:custGeom>
              <a:avLst/>
              <a:gdLst/>
              <a:ahLst/>
              <a:cxnLst/>
              <a:rect l="l" t="t" r="r" b="b"/>
              <a:pathLst>
                <a:path w="34988" h="1537" extrusionOk="0">
                  <a:moveTo>
                    <a:pt x="1" y="1"/>
                  </a:moveTo>
                  <a:lnTo>
                    <a:pt x="1" y="1537"/>
                  </a:lnTo>
                  <a:lnTo>
                    <a:pt x="34988" y="1537"/>
                  </a:lnTo>
                  <a:lnTo>
                    <a:pt x="34988"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71;p47">
              <a:extLst>
                <a:ext uri="{FF2B5EF4-FFF2-40B4-BE49-F238E27FC236}">
                  <a16:creationId xmlns:a16="http://schemas.microsoft.com/office/drawing/2014/main" id="{B8C0F72A-3EA2-CF4F-D09A-B98A836D170D}"/>
                </a:ext>
              </a:extLst>
            </p:cNvPr>
            <p:cNvSpPr/>
            <p:nvPr/>
          </p:nvSpPr>
          <p:spPr>
            <a:xfrm>
              <a:off x="1574150" y="1154025"/>
              <a:ext cx="874700" cy="38425"/>
            </a:xfrm>
            <a:custGeom>
              <a:avLst/>
              <a:gdLst/>
              <a:ahLst/>
              <a:cxnLst/>
              <a:rect l="l" t="t" r="r" b="b"/>
              <a:pathLst>
                <a:path w="34988" h="1537" extrusionOk="0">
                  <a:moveTo>
                    <a:pt x="1" y="0"/>
                  </a:moveTo>
                  <a:lnTo>
                    <a:pt x="1" y="1536"/>
                  </a:lnTo>
                  <a:lnTo>
                    <a:pt x="34988" y="1536"/>
                  </a:lnTo>
                  <a:lnTo>
                    <a:pt x="34988" y="0"/>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2;p47">
              <a:extLst>
                <a:ext uri="{FF2B5EF4-FFF2-40B4-BE49-F238E27FC236}">
                  <a16:creationId xmlns:a16="http://schemas.microsoft.com/office/drawing/2014/main" id="{1E3F13D0-DBFD-84CD-2F9B-B565457855D2}"/>
                </a:ext>
              </a:extLst>
            </p:cNvPr>
            <p:cNvSpPr/>
            <p:nvPr/>
          </p:nvSpPr>
          <p:spPr>
            <a:xfrm>
              <a:off x="1573075" y="565200"/>
              <a:ext cx="518100" cy="38425"/>
            </a:xfrm>
            <a:custGeom>
              <a:avLst/>
              <a:gdLst/>
              <a:ahLst/>
              <a:cxnLst/>
              <a:rect l="l" t="t" r="r" b="b"/>
              <a:pathLst>
                <a:path w="20724" h="1537" extrusionOk="0">
                  <a:moveTo>
                    <a:pt x="1" y="1"/>
                  </a:moveTo>
                  <a:lnTo>
                    <a:pt x="1" y="1537"/>
                  </a:lnTo>
                  <a:lnTo>
                    <a:pt x="20724" y="1537"/>
                  </a:lnTo>
                  <a:lnTo>
                    <a:pt x="20724"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73;p47">
              <a:extLst>
                <a:ext uri="{FF2B5EF4-FFF2-40B4-BE49-F238E27FC236}">
                  <a16:creationId xmlns:a16="http://schemas.microsoft.com/office/drawing/2014/main" id="{10967E14-5239-3F2E-A2C7-885850EE99D1}"/>
                </a:ext>
              </a:extLst>
            </p:cNvPr>
            <p:cNvSpPr/>
            <p:nvPr/>
          </p:nvSpPr>
          <p:spPr>
            <a:xfrm>
              <a:off x="1573075" y="651625"/>
              <a:ext cx="518100" cy="38425"/>
            </a:xfrm>
            <a:custGeom>
              <a:avLst/>
              <a:gdLst/>
              <a:ahLst/>
              <a:cxnLst/>
              <a:rect l="l" t="t" r="r" b="b"/>
              <a:pathLst>
                <a:path w="20724" h="1537" extrusionOk="0">
                  <a:moveTo>
                    <a:pt x="1" y="0"/>
                  </a:moveTo>
                  <a:lnTo>
                    <a:pt x="1" y="1536"/>
                  </a:lnTo>
                  <a:lnTo>
                    <a:pt x="20724" y="1536"/>
                  </a:lnTo>
                  <a:lnTo>
                    <a:pt x="20724" y="0"/>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74;p47">
              <a:extLst>
                <a:ext uri="{FF2B5EF4-FFF2-40B4-BE49-F238E27FC236}">
                  <a16:creationId xmlns:a16="http://schemas.microsoft.com/office/drawing/2014/main" id="{2B15FC74-311A-E15D-0F3A-5D6ADC4F76A9}"/>
                </a:ext>
              </a:extLst>
            </p:cNvPr>
            <p:cNvSpPr/>
            <p:nvPr/>
          </p:nvSpPr>
          <p:spPr>
            <a:xfrm>
              <a:off x="1573075" y="738000"/>
              <a:ext cx="518100" cy="38425"/>
            </a:xfrm>
            <a:custGeom>
              <a:avLst/>
              <a:gdLst/>
              <a:ahLst/>
              <a:cxnLst/>
              <a:rect l="l" t="t" r="r" b="b"/>
              <a:pathLst>
                <a:path w="20724" h="1537" extrusionOk="0">
                  <a:moveTo>
                    <a:pt x="1" y="1"/>
                  </a:moveTo>
                  <a:lnTo>
                    <a:pt x="1" y="1536"/>
                  </a:lnTo>
                  <a:lnTo>
                    <a:pt x="20724" y="1536"/>
                  </a:lnTo>
                  <a:lnTo>
                    <a:pt x="20724"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75;p47">
              <a:extLst>
                <a:ext uri="{FF2B5EF4-FFF2-40B4-BE49-F238E27FC236}">
                  <a16:creationId xmlns:a16="http://schemas.microsoft.com/office/drawing/2014/main" id="{AD1D91F6-08E5-1119-4692-62A07A07E121}"/>
                </a:ext>
              </a:extLst>
            </p:cNvPr>
            <p:cNvSpPr/>
            <p:nvPr/>
          </p:nvSpPr>
          <p:spPr>
            <a:xfrm>
              <a:off x="1574150" y="1416375"/>
              <a:ext cx="38450" cy="38425"/>
            </a:xfrm>
            <a:custGeom>
              <a:avLst/>
              <a:gdLst/>
              <a:ahLst/>
              <a:cxnLst/>
              <a:rect l="l" t="t" r="r" b="b"/>
              <a:pathLst>
                <a:path w="1538" h="1537" extrusionOk="0">
                  <a:moveTo>
                    <a:pt x="1" y="1"/>
                  </a:moveTo>
                  <a:lnTo>
                    <a:pt x="1" y="1537"/>
                  </a:lnTo>
                  <a:lnTo>
                    <a:pt x="1538" y="1537"/>
                  </a:lnTo>
                  <a:lnTo>
                    <a:pt x="1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76;p47">
              <a:extLst>
                <a:ext uri="{FF2B5EF4-FFF2-40B4-BE49-F238E27FC236}">
                  <a16:creationId xmlns:a16="http://schemas.microsoft.com/office/drawing/2014/main" id="{74E4EE87-C549-3109-5010-F2EB9AE5E491}"/>
                </a:ext>
              </a:extLst>
            </p:cNvPr>
            <p:cNvSpPr/>
            <p:nvPr/>
          </p:nvSpPr>
          <p:spPr>
            <a:xfrm>
              <a:off x="1674700" y="1416375"/>
              <a:ext cx="774150" cy="38425"/>
            </a:xfrm>
            <a:custGeom>
              <a:avLst/>
              <a:gdLst/>
              <a:ahLst/>
              <a:cxnLst/>
              <a:rect l="l" t="t" r="r" b="b"/>
              <a:pathLst>
                <a:path w="30966" h="1537" extrusionOk="0">
                  <a:moveTo>
                    <a:pt x="0" y="1"/>
                  </a:moveTo>
                  <a:lnTo>
                    <a:pt x="0" y="1537"/>
                  </a:lnTo>
                  <a:lnTo>
                    <a:pt x="30966" y="1537"/>
                  </a:lnTo>
                  <a:lnTo>
                    <a:pt x="30966"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77;p47">
              <a:extLst>
                <a:ext uri="{FF2B5EF4-FFF2-40B4-BE49-F238E27FC236}">
                  <a16:creationId xmlns:a16="http://schemas.microsoft.com/office/drawing/2014/main" id="{D9FA78CA-0E83-8D7A-4DE4-1676AF7EDD3B}"/>
                </a:ext>
              </a:extLst>
            </p:cNvPr>
            <p:cNvSpPr/>
            <p:nvPr/>
          </p:nvSpPr>
          <p:spPr>
            <a:xfrm>
              <a:off x="1574150" y="1495300"/>
              <a:ext cx="38450" cy="38425"/>
            </a:xfrm>
            <a:custGeom>
              <a:avLst/>
              <a:gdLst/>
              <a:ahLst/>
              <a:cxnLst/>
              <a:rect l="l" t="t" r="r" b="b"/>
              <a:pathLst>
                <a:path w="1538" h="1537" extrusionOk="0">
                  <a:moveTo>
                    <a:pt x="1" y="1"/>
                  </a:moveTo>
                  <a:lnTo>
                    <a:pt x="1" y="1537"/>
                  </a:lnTo>
                  <a:lnTo>
                    <a:pt x="1538" y="1537"/>
                  </a:lnTo>
                  <a:lnTo>
                    <a:pt x="1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8;p47">
              <a:extLst>
                <a:ext uri="{FF2B5EF4-FFF2-40B4-BE49-F238E27FC236}">
                  <a16:creationId xmlns:a16="http://schemas.microsoft.com/office/drawing/2014/main" id="{B2D1D655-71F2-B055-D440-A2D9A87969F1}"/>
                </a:ext>
              </a:extLst>
            </p:cNvPr>
            <p:cNvSpPr/>
            <p:nvPr/>
          </p:nvSpPr>
          <p:spPr>
            <a:xfrm>
              <a:off x="1674700" y="1495300"/>
              <a:ext cx="774150" cy="38425"/>
            </a:xfrm>
            <a:custGeom>
              <a:avLst/>
              <a:gdLst/>
              <a:ahLst/>
              <a:cxnLst/>
              <a:rect l="l" t="t" r="r" b="b"/>
              <a:pathLst>
                <a:path w="30966" h="1537" extrusionOk="0">
                  <a:moveTo>
                    <a:pt x="0" y="1"/>
                  </a:moveTo>
                  <a:lnTo>
                    <a:pt x="0" y="1537"/>
                  </a:lnTo>
                  <a:lnTo>
                    <a:pt x="30966" y="1537"/>
                  </a:lnTo>
                  <a:lnTo>
                    <a:pt x="30966"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9;p47">
              <a:extLst>
                <a:ext uri="{FF2B5EF4-FFF2-40B4-BE49-F238E27FC236}">
                  <a16:creationId xmlns:a16="http://schemas.microsoft.com/office/drawing/2014/main" id="{C963243B-B6D1-5914-5FBB-4AF542164F6D}"/>
                </a:ext>
              </a:extLst>
            </p:cNvPr>
            <p:cNvSpPr/>
            <p:nvPr/>
          </p:nvSpPr>
          <p:spPr>
            <a:xfrm>
              <a:off x="1574150" y="1574225"/>
              <a:ext cx="38450" cy="38425"/>
            </a:xfrm>
            <a:custGeom>
              <a:avLst/>
              <a:gdLst/>
              <a:ahLst/>
              <a:cxnLst/>
              <a:rect l="l" t="t" r="r" b="b"/>
              <a:pathLst>
                <a:path w="1538" h="1537" extrusionOk="0">
                  <a:moveTo>
                    <a:pt x="1" y="1"/>
                  </a:moveTo>
                  <a:lnTo>
                    <a:pt x="1" y="1537"/>
                  </a:lnTo>
                  <a:lnTo>
                    <a:pt x="1538" y="1537"/>
                  </a:lnTo>
                  <a:lnTo>
                    <a:pt x="1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0;p47">
              <a:extLst>
                <a:ext uri="{FF2B5EF4-FFF2-40B4-BE49-F238E27FC236}">
                  <a16:creationId xmlns:a16="http://schemas.microsoft.com/office/drawing/2014/main" id="{E119878E-0B5A-2A1F-60D2-713662018898}"/>
                </a:ext>
              </a:extLst>
            </p:cNvPr>
            <p:cNvSpPr/>
            <p:nvPr/>
          </p:nvSpPr>
          <p:spPr>
            <a:xfrm>
              <a:off x="1674700" y="1574225"/>
              <a:ext cx="774150" cy="38425"/>
            </a:xfrm>
            <a:custGeom>
              <a:avLst/>
              <a:gdLst/>
              <a:ahLst/>
              <a:cxnLst/>
              <a:rect l="l" t="t" r="r" b="b"/>
              <a:pathLst>
                <a:path w="30966" h="1537" extrusionOk="0">
                  <a:moveTo>
                    <a:pt x="0" y="1"/>
                  </a:moveTo>
                  <a:lnTo>
                    <a:pt x="0" y="1537"/>
                  </a:lnTo>
                  <a:lnTo>
                    <a:pt x="30966" y="1537"/>
                  </a:lnTo>
                  <a:lnTo>
                    <a:pt x="30966"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1;p47">
              <a:extLst>
                <a:ext uri="{FF2B5EF4-FFF2-40B4-BE49-F238E27FC236}">
                  <a16:creationId xmlns:a16="http://schemas.microsoft.com/office/drawing/2014/main" id="{F8D3889D-7361-AC3D-0684-8B1CF3DD4C40}"/>
                </a:ext>
              </a:extLst>
            </p:cNvPr>
            <p:cNvSpPr/>
            <p:nvPr/>
          </p:nvSpPr>
          <p:spPr>
            <a:xfrm>
              <a:off x="1574150" y="1653150"/>
              <a:ext cx="38450" cy="38450"/>
            </a:xfrm>
            <a:custGeom>
              <a:avLst/>
              <a:gdLst/>
              <a:ahLst/>
              <a:cxnLst/>
              <a:rect l="l" t="t" r="r" b="b"/>
              <a:pathLst>
                <a:path w="1538" h="1538" extrusionOk="0">
                  <a:moveTo>
                    <a:pt x="1" y="1"/>
                  </a:moveTo>
                  <a:lnTo>
                    <a:pt x="1" y="1538"/>
                  </a:lnTo>
                  <a:lnTo>
                    <a:pt x="1538" y="1538"/>
                  </a:lnTo>
                  <a:lnTo>
                    <a:pt x="1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2;p47">
              <a:extLst>
                <a:ext uri="{FF2B5EF4-FFF2-40B4-BE49-F238E27FC236}">
                  <a16:creationId xmlns:a16="http://schemas.microsoft.com/office/drawing/2014/main" id="{4B224DD8-C465-1FD9-7004-B7CF29D742EC}"/>
                </a:ext>
              </a:extLst>
            </p:cNvPr>
            <p:cNvSpPr/>
            <p:nvPr/>
          </p:nvSpPr>
          <p:spPr>
            <a:xfrm>
              <a:off x="1674700" y="1653150"/>
              <a:ext cx="774150" cy="38450"/>
            </a:xfrm>
            <a:custGeom>
              <a:avLst/>
              <a:gdLst/>
              <a:ahLst/>
              <a:cxnLst/>
              <a:rect l="l" t="t" r="r" b="b"/>
              <a:pathLst>
                <a:path w="30966" h="1538" extrusionOk="0">
                  <a:moveTo>
                    <a:pt x="0" y="1"/>
                  </a:moveTo>
                  <a:lnTo>
                    <a:pt x="0" y="1538"/>
                  </a:lnTo>
                  <a:lnTo>
                    <a:pt x="30966" y="1538"/>
                  </a:lnTo>
                  <a:lnTo>
                    <a:pt x="30966"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3;p47">
              <a:extLst>
                <a:ext uri="{FF2B5EF4-FFF2-40B4-BE49-F238E27FC236}">
                  <a16:creationId xmlns:a16="http://schemas.microsoft.com/office/drawing/2014/main" id="{D5BE3430-D744-B2B4-A77D-8F3273F69337}"/>
                </a:ext>
              </a:extLst>
            </p:cNvPr>
            <p:cNvSpPr/>
            <p:nvPr/>
          </p:nvSpPr>
          <p:spPr>
            <a:xfrm>
              <a:off x="1574150" y="1732075"/>
              <a:ext cx="38450" cy="38450"/>
            </a:xfrm>
            <a:custGeom>
              <a:avLst/>
              <a:gdLst/>
              <a:ahLst/>
              <a:cxnLst/>
              <a:rect l="l" t="t" r="r" b="b"/>
              <a:pathLst>
                <a:path w="1538" h="1538" extrusionOk="0">
                  <a:moveTo>
                    <a:pt x="1" y="1"/>
                  </a:moveTo>
                  <a:lnTo>
                    <a:pt x="1" y="1538"/>
                  </a:lnTo>
                  <a:lnTo>
                    <a:pt x="1538" y="1538"/>
                  </a:lnTo>
                  <a:lnTo>
                    <a:pt x="1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4;p47">
              <a:extLst>
                <a:ext uri="{FF2B5EF4-FFF2-40B4-BE49-F238E27FC236}">
                  <a16:creationId xmlns:a16="http://schemas.microsoft.com/office/drawing/2014/main" id="{61B9A448-78BE-CFAB-6333-B3DFF6AE4681}"/>
                </a:ext>
              </a:extLst>
            </p:cNvPr>
            <p:cNvSpPr/>
            <p:nvPr/>
          </p:nvSpPr>
          <p:spPr>
            <a:xfrm>
              <a:off x="1674700" y="1732075"/>
              <a:ext cx="774150" cy="38450"/>
            </a:xfrm>
            <a:custGeom>
              <a:avLst/>
              <a:gdLst/>
              <a:ahLst/>
              <a:cxnLst/>
              <a:rect l="l" t="t" r="r" b="b"/>
              <a:pathLst>
                <a:path w="30966" h="1538" extrusionOk="0">
                  <a:moveTo>
                    <a:pt x="0" y="1"/>
                  </a:moveTo>
                  <a:lnTo>
                    <a:pt x="0" y="1538"/>
                  </a:lnTo>
                  <a:lnTo>
                    <a:pt x="30966" y="1538"/>
                  </a:lnTo>
                  <a:lnTo>
                    <a:pt x="30966" y="1"/>
                  </a:lnTo>
                  <a:close/>
                </a:path>
              </a:pathLst>
            </a:custGeom>
            <a:solidFill>
              <a:srgbClr val="915EC3">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5;p47">
              <a:extLst>
                <a:ext uri="{FF2B5EF4-FFF2-40B4-BE49-F238E27FC236}">
                  <a16:creationId xmlns:a16="http://schemas.microsoft.com/office/drawing/2014/main" id="{B64DD417-2036-EDE0-A213-99B67C044D89}"/>
                </a:ext>
              </a:extLst>
            </p:cNvPr>
            <p:cNvSpPr/>
            <p:nvPr/>
          </p:nvSpPr>
          <p:spPr>
            <a:xfrm>
              <a:off x="2123000" y="551075"/>
              <a:ext cx="5325" cy="6775"/>
            </a:xfrm>
            <a:custGeom>
              <a:avLst/>
              <a:gdLst/>
              <a:ahLst/>
              <a:cxnLst/>
              <a:rect l="l" t="t" r="r" b="b"/>
              <a:pathLst>
                <a:path w="213" h="271" extrusionOk="0">
                  <a:moveTo>
                    <a:pt x="213" y="1"/>
                  </a:moveTo>
                  <a:lnTo>
                    <a:pt x="213" y="1"/>
                  </a:lnTo>
                  <a:cubicBezTo>
                    <a:pt x="142" y="60"/>
                    <a:pt x="72" y="117"/>
                    <a:pt x="1" y="177"/>
                  </a:cubicBezTo>
                  <a:cubicBezTo>
                    <a:pt x="66" y="184"/>
                    <a:pt x="129" y="214"/>
                    <a:pt x="180" y="271"/>
                  </a:cubicBezTo>
                  <a:cubicBezTo>
                    <a:pt x="191" y="182"/>
                    <a:pt x="201" y="93"/>
                    <a:pt x="213" y="1"/>
                  </a:cubicBezTo>
                  <a:close/>
                </a:path>
              </a:pathLst>
            </a:custGeom>
            <a:solidFill>
              <a:srgbClr val="4E4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6;p47">
              <a:extLst>
                <a:ext uri="{FF2B5EF4-FFF2-40B4-BE49-F238E27FC236}">
                  <a16:creationId xmlns:a16="http://schemas.microsoft.com/office/drawing/2014/main" id="{8BD7EB5B-4F99-FC95-733B-EBDA25976B8C}"/>
                </a:ext>
              </a:extLst>
            </p:cNvPr>
            <p:cNvSpPr/>
            <p:nvPr/>
          </p:nvSpPr>
          <p:spPr>
            <a:xfrm>
              <a:off x="2171975" y="446325"/>
              <a:ext cx="243550" cy="330150"/>
            </a:xfrm>
            <a:custGeom>
              <a:avLst/>
              <a:gdLst/>
              <a:ahLst/>
              <a:cxnLst/>
              <a:rect l="l" t="t" r="r" b="b"/>
              <a:pathLst>
                <a:path w="9742" h="13206" extrusionOk="0">
                  <a:moveTo>
                    <a:pt x="4435" y="0"/>
                  </a:moveTo>
                  <a:cubicBezTo>
                    <a:pt x="4036" y="0"/>
                    <a:pt x="3616" y="78"/>
                    <a:pt x="3251" y="215"/>
                  </a:cubicBezTo>
                  <a:cubicBezTo>
                    <a:pt x="2003" y="687"/>
                    <a:pt x="1109" y="1882"/>
                    <a:pt x="669" y="3102"/>
                  </a:cubicBezTo>
                  <a:cubicBezTo>
                    <a:pt x="332" y="4040"/>
                    <a:pt x="210" y="5041"/>
                    <a:pt x="148" y="6036"/>
                  </a:cubicBezTo>
                  <a:cubicBezTo>
                    <a:pt x="0" y="8359"/>
                    <a:pt x="197" y="10675"/>
                    <a:pt x="292" y="12995"/>
                  </a:cubicBezTo>
                  <a:lnTo>
                    <a:pt x="300" y="13206"/>
                  </a:lnTo>
                  <a:lnTo>
                    <a:pt x="4041" y="13206"/>
                  </a:lnTo>
                  <a:cubicBezTo>
                    <a:pt x="4657" y="12773"/>
                    <a:pt x="5234" y="12311"/>
                    <a:pt x="5754" y="11823"/>
                  </a:cubicBezTo>
                  <a:cubicBezTo>
                    <a:pt x="5953" y="11638"/>
                    <a:pt x="6190" y="11572"/>
                    <a:pt x="6445" y="11572"/>
                  </a:cubicBezTo>
                  <a:cubicBezTo>
                    <a:pt x="6779" y="11572"/>
                    <a:pt x="7142" y="11685"/>
                    <a:pt x="7487" y="11790"/>
                  </a:cubicBezTo>
                  <a:cubicBezTo>
                    <a:pt x="7747" y="11868"/>
                    <a:pt x="7996" y="11945"/>
                    <a:pt x="8213" y="11964"/>
                  </a:cubicBezTo>
                  <a:cubicBezTo>
                    <a:pt x="8251" y="11967"/>
                    <a:pt x="8289" y="11969"/>
                    <a:pt x="8325" y="11969"/>
                  </a:cubicBezTo>
                  <a:cubicBezTo>
                    <a:pt x="8551" y="11969"/>
                    <a:pt x="8732" y="11891"/>
                    <a:pt x="8845" y="11670"/>
                  </a:cubicBezTo>
                  <a:lnTo>
                    <a:pt x="8845" y="11667"/>
                  </a:lnTo>
                  <a:cubicBezTo>
                    <a:pt x="9741" y="9894"/>
                    <a:pt x="9346" y="5278"/>
                    <a:pt x="8952" y="3290"/>
                  </a:cubicBezTo>
                  <a:cubicBezTo>
                    <a:pt x="8607" y="1540"/>
                    <a:pt x="7563" y="62"/>
                    <a:pt x="5677" y="62"/>
                  </a:cubicBezTo>
                  <a:cubicBezTo>
                    <a:pt x="5639" y="62"/>
                    <a:pt x="5599" y="63"/>
                    <a:pt x="5560" y="64"/>
                  </a:cubicBezTo>
                  <a:cubicBezTo>
                    <a:pt x="5419" y="69"/>
                    <a:pt x="5282" y="81"/>
                    <a:pt x="5146" y="98"/>
                  </a:cubicBezTo>
                  <a:cubicBezTo>
                    <a:pt x="5133" y="100"/>
                    <a:pt x="5119" y="100"/>
                    <a:pt x="5105" y="100"/>
                  </a:cubicBezTo>
                  <a:cubicBezTo>
                    <a:pt x="4955" y="100"/>
                    <a:pt x="4744" y="11"/>
                    <a:pt x="4600" y="5"/>
                  </a:cubicBezTo>
                  <a:cubicBezTo>
                    <a:pt x="4546" y="2"/>
                    <a:pt x="4491" y="0"/>
                    <a:pt x="4435" y="0"/>
                  </a:cubicBezTo>
                  <a:close/>
                </a:path>
              </a:pathLst>
            </a:custGeom>
            <a:solidFill>
              <a:srgbClr val="20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7;p47">
              <a:extLst>
                <a:ext uri="{FF2B5EF4-FFF2-40B4-BE49-F238E27FC236}">
                  <a16:creationId xmlns:a16="http://schemas.microsoft.com/office/drawing/2014/main" id="{9DC4B92D-F0A4-CEED-B0D7-F8827EA493B1}"/>
                </a:ext>
              </a:extLst>
            </p:cNvPr>
            <p:cNvSpPr/>
            <p:nvPr/>
          </p:nvSpPr>
          <p:spPr>
            <a:xfrm>
              <a:off x="2310850" y="460450"/>
              <a:ext cx="82350" cy="243675"/>
            </a:xfrm>
            <a:custGeom>
              <a:avLst/>
              <a:gdLst/>
              <a:ahLst/>
              <a:cxnLst/>
              <a:rect l="l" t="t" r="r" b="b"/>
              <a:pathLst>
                <a:path w="3294" h="9747" extrusionOk="0">
                  <a:moveTo>
                    <a:pt x="57" y="1"/>
                  </a:moveTo>
                  <a:cubicBezTo>
                    <a:pt x="38" y="1"/>
                    <a:pt x="19" y="12"/>
                    <a:pt x="11" y="30"/>
                  </a:cubicBezTo>
                  <a:cubicBezTo>
                    <a:pt x="0" y="56"/>
                    <a:pt x="11" y="86"/>
                    <a:pt x="37" y="97"/>
                  </a:cubicBezTo>
                  <a:cubicBezTo>
                    <a:pt x="48" y="102"/>
                    <a:pt x="1042" y="554"/>
                    <a:pt x="1813" y="1956"/>
                  </a:cubicBezTo>
                  <a:cubicBezTo>
                    <a:pt x="2525" y="3250"/>
                    <a:pt x="3187" y="5642"/>
                    <a:pt x="2291" y="9686"/>
                  </a:cubicBezTo>
                  <a:cubicBezTo>
                    <a:pt x="2284" y="9713"/>
                    <a:pt x="2301" y="9740"/>
                    <a:pt x="2328" y="9745"/>
                  </a:cubicBezTo>
                  <a:cubicBezTo>
                    <a:pt x="2333" y="9746"/>
                    <a:pt x="2336" y="9746"/>
                    <a:pt x="2339" y="9746"/>
                  </a:cubicBezTo>
                  <a:cubicBezTo>
                    <a:pt x="2363" y="9746"/>
                    <a:pt x="2382" y="9730"/>
                    <a:pt x="2389" y="9707"/>
                  </a:cubicBezTo>
                  <a:cubicBezTo>
                    <a:pt x="3294" y="5627"/>
                    <a:pt x="2620" y="3210"/>
                    <a:pt x="1896" y="1899"/>
                  </a:cubicBezTo>
                  <a:cubicBezTo>
                    <a:pt x="1108" y="472"/>
                    <a:pt x="119" y="23"/>
                    <a:pt x="78" y="5"/>
                  </a:cubicBezTo>
                  <a:cubicBezTo>
                    <a:pt x="71" y="2"/>
                    <a:pt x="6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8;p47">
              <a:extLst>
                <a:ext uri="{FF2B5EF4-FFF2-40B4-BE49-F238E27FC236}">
                  <a16:creationId xmlns:a16="http://schemas.microsoft.com/office/drawing/2014/main" id="{C3D10F5E-BD6C-E26D-EC98-37BD17921D0A}"/>
                </a:ext>
              </a:extLst>
            </p:cNvPr>
            <p:cNvSpPr/>
            <p:nvPr/>
          </p:nvSpPr>
          <p:spPr>
            <a:xfrm>
              <a:off x="2341450" y="569025"/>
              <a:ext cx="20675" cy="123550"/>
            </a:xfrm>
            <a:custGeom>
              <a:avLst/>
              <a:gdLst/>
              <a:ahLst/>
              <a:cxnLst/>
              <a:rect l="l" t="t" r="r" b="b"/>
              <a:pathLst>
                <a:path w="827" h="4942" extrusionOk="0">
                  <a:moveTo>
                    <a:pt x="56" y="0"/>
                  </a:moveTo>
                  <a:cubicBezTo>
                    <a:pt x="44" y="0"/>
                    <a:pt x="33" y="5"/>
                    <a:pt x="24" y="13"/>
                  </a:cubicBezTo>
                  <a:cubicBezTo>
                    <a:pt x="2" y="31"/>
                    <a:pt x="1" y="63"/>
                    <a:pt x="18" y="84"/>
                  </a:cubicBezTo>
                  <a:cubicBezTo>
                    <a:pt x="26" y="91"/>
                    <a:pt x="719" y="942"/>
                    <a:pt x="6" y="4882"/>
                  </a:cubicBezTo>
                  <a:cubicBezTo>
                    <a:pt x="1" y="4909"/>
                    <a:pt x="20" y="4935"/>
                    <a:pt x="47" y="4941"/>
                  </a:cubicBezTo>
                  <a:cubicBezTo>
                    <a:pt x="51" y="4942"/>
                    <a:pt x="54" y="4942"/>
                    <a:pt x="56" y="4942"/>
                  </a:cubicBezTo>
                  <a:cubicBezTo>
                    <a:pt x="81" y="4942"/>
                    <a:pt x="103" y="4924"/>
                    <a:pt x="107" y="4901"/>
                  </a:cubicBezTo>
                  <a:cubicBezTo>
                    <a:pt x="827" y="913"/>
                    <a:pt x="124" y="53"/>
                    <a:pt x="94" y="19"/>
                  </a:cubicBezTo>
                  <a:cubicBezTo>
                    <a:pt x="84" y="7"/>
                    <a:pt x="70"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9;p47">
              <a:extLst>
                <a:ext uri="{FF2B5EF4-FFF2-40B4-BE49-F238E27FC236}">
                  <a16:creationId xmlns:a16="http://schemas.microsoft.com/office/drawing/2014/main" id="{F020CEE9-FD10-B1DF-6C84-BD34EB20FF09}"/>
                </a:ext>
              </a:extLst>
            </p:cNvPr>
            <p:cNvSpPr/>
            <p:nvPr/>
          </p:nvSpPr>
          <p:spPr>
            <a:xfrm>
              <a:off x="2187425" y="460450"/>
              <a:ext cx="82325" cy="243675"/>
            </a:xfrm>
            <a:custGeom>
              <a:avLst/>
              <a:gdLst/>
              <a:ahLst/>
              <a:cxnLst/>
              <a:rect l="l" t="t" r="r" b="b"/>
              <a:pathLst>
                <a:path w="3293" h="9747" extrusionOk="0">
                  <a:moveTo>
                    <a:pt x="3236" y="0"/>
                  </a:moveTo>
                  <a:cubicBezTo>
                    <a:pt x="3229" y="0"/>
                    <a:pt x="3222" y="2"/>
                    <a:pt x="3216" y="4"/>
                  </a:cubicBezTo>
                  <a:cubicBezTo>
                    <a:pt x="3174" y="22"/>
                    <a:pt x="2185" y="472"/>
                    <a:pt x="1397" y="1899"/>
                  </a:cubicBezTo>
                  <a:cubicBezTo>
                    <a:pt x="673" y="3210"/>
                    <a:pt x="0" y="5628"/>
                    <a:pt x="904" y="9707"/>
                  </a:cubicBezTo>
                  <a:cubicBezTo>
                    <a:pt x="909" y="9730"/>
                    <a:pt x="930" y="9746"/>
                    <a:pt x="953" y="9746"/>
                  </a:cubicBezTo>
                  <a:cubicBezTo>
                    <a:pt x="957" y="9746"/>
                    <a:pt x="961" y="9745"/>
                    <a:pt x="964" y="9745"/>
                  </a:cubicBezTo>
                  <a:cubicBezTo>
                    <a:pt x="991" y="9740"/>
                    <a:pt x="1008" y="9713"/>
                    <a:pt x="1002" y="9686"/>
                  </a:cubicBezTo>
                  <a:cubicBezTo>
                    <a:pt x="107" y="5644"/>
                    <a:pt x="769" y="3251"/>
                    <a:pt x="1481" y="1955"/>
                  </a:cubicBezTo>
                  <a:cubicBezTo>
                    <a:pt x="2253" y="554"/>
                    <a:pt x="3247" y="100"/>
                    <a:pt x="3256" y="96"/>
                  </a:cubicBezTo>
                  <a:cubicBezTo>
                    <a:pt x="3282" y="85"/>
                    <a:pt x="3292" y="56"/>
                    <a:pt x="3282" y="30"/>
                  </a:cubicBezTo>
                  <a:cubicBezTo>
                    <a:pt x="3274" y="11"/>
                    <a:pt x="3255" y="0"/>
                    <a:pt x="3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0;p47">
              <a:extLst>
                <a:ext uri="{FF2B5EF4-FFF2-40B4-BE49-F238E27FC236}">
                  <a16:creationId xmlns:a16="http://schemas.microsoft.com/office/drawing/2014/main" id="{DB5C11DF-570F-2EA7-11CB-6EA5C0AD39C8}"/>
                </a:ext>
              </a:extLst>
            </p:cNvPr>
            <p:cNvSpPr/>
            <p:nvPr/>
          </p:nvSpPr>
          <p:spPr>
            <a:xfrm>
              <a:off x="2218475" y="569025"/>
              <a:ext cx="20625" cy="123550"/>
            </a:xfrm>
            <a:custGeom>
              <a:avLst/>
              <a:gdLst/>
              <a:ahLst/>
              <a:cxnLst/>
              <a:rect l="l" t="t" r="r" b="b"/>
              <a:pathLst>
                <a:path w="825" h="4942" extrusionOk="0">
                  <a:moveTo>
                    <a:pt x="770" y="0"/>
                  </a:moveTo>
                  <a:cubicBezTo>
                    <a:pt x="756" y="0"/>
                    <a:pt x="742" y="6"/>
                    <a:pt x="732" y="18"/>
                  </a:cubicBezTo>
                  <a:cubicBezTo>
                    <a:pt x="701" y="51"/>
                    <a:pt x="0" y="911"/>
                    <a:pt x="720" y="4900"/>
                  </a:cubicBezTo>
                  <a:cubicBezTo>
                    <a:pt x="725" y="4924"/>
                    <a:pt x="746" y="4942"/>
                    <a:pt x="770" y="4942"/>
                  </a:cubicBezTo>
                  <a:cubicBezTo>
                    <a:pt x="773" y="4942"/>
                    <a:pt x="776" y="4941"/>
                    <a:pt x="778" y="4941"/>
                  </a:cubicBezTo>
                  <a:cubicBezTo>
                    <a:pt x="805" y="4936"/>
                    <a:pt x="824" y="4909"/>
                    <a:pt x="818" y="4882"/>
                  </a:cubicBezTo>
                  <a:cubicBezTo>
                    <a:pt x="112" y="966"/>
                    <a:pt x="800" y="93"/>
                    <a:pt x="808" y="83"/>
                  </a:cubicBezTo>
                  <a:cubicBezTo>
                    <a:pt x="825" y="62"/>
                    <a:pt x="823" y="30"/>
                    <a:pt x="802" y="12"/>
                  </a:cubicBezTo>
                  <a:cubicBezTo>
                    <a:pt x="793" y="4"/>
                    <a:pt x="782"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1;p47">
              <a:extLst>
                <a:ext uri="{FF2B5EF4-FFF2-40B4-BE49-F238E27FC236}">
                  <a16:creationId xmlns:a16="http://schemas.microsoft.com/office/drawing/2014/main" id="{3FAE5609-B89B-A8E4-80F9-B6E6476340EF}"/>
                </a:ext>
              </a:extLst>
            </p:cNvPr>
            <p:cNvSpPr/>
            <p:nvPr/>
          </p:nvSpPr>
          <p:spPr>
            <a:xfrm>
              <a:off x="2177200" y="718775"/>
              <a:ext cx="51700" cy="57675"/>
            </a:xfrm>
            <a:custGeom>
              <a:avLst/>
              <a:gdLst/>
              <a:ahLst/>
              <a:cxnLst/>
              <a:rect l="l" t="t" r="r" b="b"/>
              <a:pathLst>
                <a:path w="2068" h="2307" extrusionOk="0">
                  <a:moveTo>
                    <a:pt x="898" y="0"/>
                  </a:moveTo>
                  <a:lnTo>
                    <a:pt x="85" y="2096"/>
                  </a:lnTo>
                  <a:lnTo>
                    <a:pt x="1" y="2306"/>
                  </a:lnTo>
                  <a:lnTo>
                    <a:pt x="1549" y="2306"/>
                  </a:lnTo>
                  <a:lnTo>
                    <a:pt x="2067" y="505"/>
                  </a:lnTo>
                  <a:lnTo>
                    <a:pt x="898" y="0"/>
                  </a:lnTo>
                  <a:close/>
                </a:path>
              </a:pathLst>
            </a:custGeom>
            <a:solidFill>
              <a:srgbClr val="FF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92;p47">
              <a:extLst>
                <a:ext uri="{FF2B5EF4-FFF2-40B4-BE49-F238E27FC236}">
                  <a16:creationId xmlns:a16="http://schemas.microsoft.com/office/drawing/2014/main" id="{7E10E491-7482-4E11-5DAD-E96DC7342547}"/>
                </a:ext>
              </a:extLst>
            </p:cNvPr>
            <p:cNvSpPr/>
            <p:nvPr/>
          </p:nvSpPr>
          <p:spPr>
            <a:xfrm>
              <a:off x="2356350" y="718775"/>
              <a:ext cx="51750" cy="57675"/>
            </a:xfrm>
            <a:custGeom>
              <a:avLst/>
              <a:gdLst/>
              <a:ahLst/>
              <a:cxnLst/>
              <a:rect l="l" t="t" r="r" b="b"/>
              <a:pathLst>
                <a:path w="2070" h="2307" extrusionOk="0">
                  <a:moveTo>
                    <a:pt x="1172" y="0"/>
                  </a:moveTo>
                  <a:lnTo>
                    <a:pt x="0" y="505"/>
                  </a:lnTo>
                  <a:lnTo>
                    <a:pt x="112" y="891"/>
                  </a:lnTo>
                  <a:lnTo>
                    <a:pt x="522" y="2306"/>
                  </a:lnTo>
                  <a:lnTo>
                    <a:pt x="2069" y="2306"/>
                  </a:lnTo>
                  <a:lnTo>
                    <a:pt x="1470" y="772"/>
                  </a:lnTo>
                  <a:lnTo>
                    <a:pt x="1470" y="769"/>
                  </a:lnTo>
                  <a:lnTo>
                    <a:pt x="1179" y="15"/>
                  </a:lnTo>
                  <a:lnTo>
                    <a:pt x="1172" y="0"/>
                  </a:lnTo>
                  <a:close/>
                </a:path>
              </a:pathLst>
            </a:custGeom>
            <a:solidFill>
              <a:srgbClr val="FF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3;p47">
              <a:extLst>
                <a:ext uri="{FF2B5EF4-FFF2-40B4-BE49-F238E27FC236}">
                  <a16:creationId xmlns:a16="http://schemas.microsoft.com/office/drawing/2014/main" id="{38AE177F-032E-DB41-2A28-7224D7545738}"/>
                </a:ext>
              </a:extLst>
            </p:cNvPr>
            <p:cNvSpPr/>
            <p:nvPr/>
          </p:nvSpPr>
          <p:spPr>
            <a:xfrm>
              <a:off x="2192875" y="660525"/>
              <a:ext cx="200350" cy="115925"/>
            </a:xfrm>
            <a:custGeom>
              <a:avLst/>
              <a:gdLst/>
              <a:ahLst/>
              <a:cxnLst/>
              <a:rect l="l" t="t" r="r" b="b"/>
              <a:pathLst>
                <a:path w="8014" h="4637" extrusionOk="0">
                  <a:moveTo>
                    <a:pt x="2646" y="1"/>
                  </a:moveTo>
                  <a:cubicBezTo>
                    <a:pt x="2600" y="20"/>
                    <a:pt x="2554" y="40"/>
                    <a:pt x="2508" y="58"/>
                  </a:cubicBezTo>
                  <a:cubicBezTo>
                    <a:pt x="2224" y="186"/>
                    <a:pt x="1962" y="350"/>
                    <a:pt x="1729" y="536"/>
                  </a:cubicBezTo>
                  <a:cubicBezTo>
                    <a:pt x="1700" y="558"/>
                    <a:pt x="1669" y="582"/>
                    <a:pt x="1640" y="608"/>
                  </a:cubicBezTo>
                  <a:cubicBezTo>
                    <a:pt x="1274" y="909"/>
                    <a:pt x="978" y="1251"/>
                    <a:pt x="756" y="1552"/>
                  </a:cubicBezTo>
                  <a:cubicBezTo>
                    <a:pt x="729" y="1590"/>
                    <a:pt x="703" y="1625"/>
                    <a:pt x="678" y="1660"/>
                  </a:cubicBezTo>
                  <a:cubicBezTo>
                    <a:pt x="409" y="2040"/>
                    <a:pt x="271" y="2328"/>
                    <a:pt x="271" y="2328"/>
                  </a:cubicBezTo>
                  <a:lnTo>
                    <a:pt x="957" y="2753"/>
                  </a:lnTo>
                  <a:cubicBezTo>
                    <a:pt x="825" y="3017"/>
                    <a:pt x="696" y="3281"/>
                    <a:pt x="563" y="3543"/>
                  </a:cubicBezTo>
                  <a:cubicBezTo>
                    <a:pt x="395" y="3883"/>
                    <a:pt x="135" y="4253"/>
                    <a:pt x="1" y="4636"/>
                  </a:cubicBezTo>
                  <a:lnTo>
                    <a:pt x="8014" y="4636"/>
                  </a:lnTo>
                  <a:cubicBezTo>
                    <a:pt x="7879" y="4254"/>
                    <a:pt x="7619" y="3885"/>
                    <a:pt x="7447" y="3544"/>
                  </a:cubicBezTo>
                  <a:cubicBezTo>
                    <a:pt x="7421" y="3496"/>
                    <a:pt x="7399" y="3447"/>
                    <a:pt x="7373" y="3396"/>
                  </a:cubicBezTo>
                  <a:cubicBezTo>
                    <a:pt x="7268" y="3182"/>
                    <a:pt x="7159" y="2969"/>
                    <a:pt x="7054" y="2754"/>
                  </a:cubicBezTo>
                  <a:lnTo>
                    <a:pt x="7715" y="2344"/>
                  </a:lnTo>
                  <a:lnTo>
                    <a:pt x="7740" y="2330"/>
                  </a:lnTo>
                  <a:cubicBezTo>
                    <a:pt x="7740" y="2330"/>
                    <a:pt x="7545" y="1923"/>
                    <a:pt x="7164" y="1433"/>
                  </a:cubicBezTo>
                  <a:cubicBezTo>
                    <a:pt x="7138" y="1397"/>
                    <a:pt x="7110" y="1364"/>
                    <a:pt x="7083" y="1330"/>
                  </a:cubicBezTo>
                  <a:cubicBezTo>
                    <a:pt x="6844" y="1035"/>
                    <a:pt x="6543" y="724"/>
                    <a:pt x="6177" y="455"/>
                  </a:cubicBezTo>
                  <a:cubicBezTo>
                    <a:pt x="6148" y="433"/>
                    <a:pt x="6117" y="412"/>
                    <a:pt x="6084" y="388"/>
                  </a:cubicBezTo>
                  <a:cubicBezTo>
                    <a:pt x="5865" y="237"/>
                    <a:pt x="5625" y="104"/>
                    <a:pt x="5362" y="1"/>
                  </a:cubicBezTo>
                  <a:cubicBezTo>
                    <a:pt x="5362" y="2"/>
                    <a:pt x="5362" y="2"/>
                    <a:pt x="5360" y="4"/>
                  </a:cubicBezTo>
                  <a:cubicBezTo>
                    <a:pt x="5231" y="641"/>
                    <a:pt x="4840" y="1017"/>
                    <a:pt x="4005" y="1125"/>
                  </a:cubicBezTo>
                  <a:cubicBezTo>
                    <a:pt x="3937" y="1134"/>
                    <a:pt x="3873" y="1138"/>
                    <a:pt x="3811" y="1138"/>
                  </a:cubicBezTo>
                  <a:cubicBezTo>
                    <a:pt x="3105" y="1138"/>
                    <a:pt x="2766" y="588"/>
                    <a:pt x="2646" y="1"/>
                  </a:cubicBezTo>
                  <a:close/>
                </a:path>
              </a:pathLst>
            </a:custGeom>
            <a:solidFill>
              <a:srgbClr val="625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4;p47">
              <a:extLst>
                <a:ext uri="{FF2B5EF4-FFF2-40B4-BE49-F238E27FC236}">
                  <a16:creationId xmlns:a16="http://schemas.microsoft.com/office/drawing/2014/main" id="{3AE30F20-2F5A-6D85-C751-22BBB7534CFC}"/>
                </a:ext>
              </a:extLst>
            </p:cNvPr>
            <p:cNvSpPr/>
            <p:nvPr/>
          </p:nvSpPr>
          <p:spPr>
            <a:xfrm>
              <a:off x="2192875" y="660525"/>
              <a:ext cx="200350" cy="115925"/>
            </a:xfrm>
            <a:custGeom>
              <a:avLst/>
              <a:gdLst/>
              <a:ahLst/>
              <a:cxnLst/>
              <a:rect l="l" t="t" r="r" b="b"/>
              <a:pathLst>
                <a:path w="8014" h="4637" extrusionOk="0">
                  <a:moveTo>
                    <a:pt x="2646" y="1"/>
                  </a:moveTo>
                  <a:cubicBezTo>
                    <a:pt x="2600" y="20"/>
                    <a:pt x="2554" y="40"/>
                    <a:pt x="2508" y="58"/>
                  </a:cubicBezTo>
                  <a:cubicBezTo>
                    <a:pt x="2224" y="186"/>
                    <a:pt x="1962" y="350"/>
                    <a:pt x="1729" y="536"/>
                  </a:cubicBezTo>
                  <a:cubicBezTo>
                    <a:pt x="1700" y="558"/>
                    <a:pt x="1669" y="582"/>
                    <a:pt x="1640" y="608"/>
                  </a:cubicBezTo>
                  <a:cubicBezTo>
                    <a:pt x="1274" y="909"/>
                    <a:pt x="978" y="1251"/>
                    <a:pt x="756" y="1552"/>
                  </a:cubicBezTo>
                  <a:cubicBezTo>
                    <a:pt x="729" y="1590"/>
                    <a:pt x="703" y="1625"/>
                    <a:pt x="678" y="1660"/>
                  </a:cubicBezTo>
                  <a:cubicBezTo>
                    <a:pt x="409" y="2040"/>
                    <a:pt x="271" y="2328"/>
                    <a:pt x="271" y="2328"/>
                  </a:cubicBezTo>
                  <a:lnTo>
                    <a:pt x="957" y="2753"/>
                  </a:lnTo>
                  <a:cubicBezTo>
                    <a:pt x="825" y="3017"/>
                    <a:pt x="696" y="3281"/>
                    <a:pt x="563" y="3543"/>
                  </a:cubicBezTo>
                  <a:cubicBezTo>
                    <a:pt x="395" y="3883"/>
                    <a:pt x="135" y="4253"/>
                    <a:pt x="1" y="4636"/>
                  </a:cubicBezTo>
                  <a:lnTo>
                    <a:pt x="8014" y="4636"/>
                  </a:lnTo>
                  <a:cubicBezTo>
                    <a:pt x="7879" y="4254"/>
                    <a:pt x="7619" y="3885"/>
                    <a:pt x="7447" y="3544"/>
                  </a:cubicBezTo>
                  <a:cubicBezTo>
                    <a:pt x="7421" y="3496"/>
                    <a:pt x="7399" y="3447"/>
                    <a:pt x="7373" y="3396"/>
                  </a:cubicBezTo>
                  <a:cubicBezTo>
                    <a:pt x="7268" y="3182"/>
                    <a:pt x="7159" y="2969"/>
                    <a:pt x="7054" y="2754"/>
                  </a:cubicBezTo>
                  <a:lnTo>
                    <a:pt x="7715" y="2344"/>
                  </a:lnTo>
                  <a:lnTo>
                    <a:pt x="7740" y="2330"/>
                  </a:lnTo>
                  <a:cubicBezTo>
                    <a:pt x="7740" y="2330"/>
                    <a:pt x="7545" y="1923"/>
                    <a:pt x="7164" y="1433"/>
                  </a:cubicBezTo>
                  <a:cubicBezTo>
                    <a:pt x="7138" y="1397"/>
                    <a:pt x="7110" y="1364"/>
                    <a:pt x="7083" y="1330"/>
                  </a:cubicBezTo>
                  <a:cubicBezTo>
                    <a:pt x="6844" y="1035"/>
                    <a:pt x="6543" y="724"/>
                    <a:pt x="6177" y="455"/>
                  </a:cubicBezTo>
                  <a:cubicBezTo>
                    <a:pt x="6148" y="433"/>
                    <a:pt x="6117" y="412"/>
                    <a:pt x="6084" y="388"/>
                  </a:cubicBezTo>
                  <a:cubicBezTo>
                    <a:pt x="5865" y="237"/>
                    <a:pt x="5625" y="104"/>
                    <a:pt x="5362" y="1"/>
                  </a:cubicBezTo>
                  <a:cubicBezTo>
                    <a:pt x="5362" y="2"/>
                    <a:pt x="5362" y="2"/>
                    <a:pt x="5360" y="4"/>
                  </a:cubicBezTo>
                  <a:cubicBezTo>
                    <a:pt x="5231" y="641"/>
                    <a:pt x="4840" y="1017"/>
                    <a:pt x="4005" y="1125"/>
                  </a:cubicBezTo>
                  <a:cubicBezTo>
                    <a:pt x="3937" y="1134"/>
                    <a:pt x="3873" y="1138"/>
                    <a:pt x="3811" y="1138"/>
                  </a:cubicBezTo>
                  <a:cubicBezTo>
                    <a:pt x="3105" y="1138"/>
                    <a:pt x="2766" y="588"/>
                    <a:pt x="2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5;p47">
              <a:extLst>
                <a:ext uri="{FF2B5EF4-FFF2-40B4-BE49-F238E27FC236}">
                  <a16:creationId xmlns:a16="http://schemas.microsoft.com/office/drawing/2014/main" id="{189A3435-F5EC-8DDC-C3FD-DB39D931A892}"/>
                </a:ext>
              </a:extLst>
            </p:cNvPr>
            <p:cNvSpPr/>
            <p:nvPr/>
          </p:nvSpPr>
          <p:spPr>
            <a:xfrm>
              <a:off x="2255625" y="606150"/>
              <a:ext cx="74275" cy="88575"/>
            </a:xfrm>
            <a:custGeom>
              <a:avLst/>
              <a:gdLst/>
              <a:ahLst/>
              <a:cxnLst/>
              <a:rect l="l" t="t" r="r" b="b"/>
              <a:pathLst>
                <a:path w="2971" h="3543" extrusionOk="0">
                  <a:moveTo>
                    <a:pt x="305" y="0"/>
                  </a:moveTo>
                  <a:lnTo>
                    <a:pt x="305" y="2100"/>
                  </a:lnTo>
                  <a:lnTo>
                    <a:pt x="0" y="2234"/>
                  </a:lnTo>
                  <a:lnTo>
                    <a:pt x="60" y="3542"/>
                  </a:lnTo>
                  <a:lnTo>
                    <a:pt x="2911" y="3542"/>
                  </a:lnTo>
                  <a:lnTo>
                    <a:pt x="2970" y="2234"/>
                  </a:lnTo>
                  <a:lnTo>
                    <a:pt x="2667" y="2100"/>
                  </a:lnTo>
                  <a:lnTo>
                    <a:pt x="2667" y="0"/>
                  </a:lnTo>
                  <a:close/>
                </a:path>
              </a:pathLst>
            </a:custGeom>
            <a:solidFill>
              <a:srgbClr val="FF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6;p47">
              <a:extLst>
                <a:ext uri="{FF2B5EF4-FFF2-40B4-BE49-F238E27FC236}">
                  <a16:creationId xmlns:a16="http://schemas.microsoft.com/office/drawing/2014/main" id="{6F275A1D-8342-DF27-3BDD-E5D7C39B23F3}"/>
                </a:ext>
              </a:extLst>
            </p:cNvPr>
            <p:cNvSpPr/>
            <p:nvPr/>
          </p:nvSpPr>
          <p:spPr>
            <a:xfrm>
              <a:off x="2263250" y="606150"/>
              <a:ext cx="59050" cy="37150"/>
            </a:xfrm>
            <a:custGeom>
              <a:avLst/>
              <a:gdLst/>
              <a:ahLst/>
              <a:cxnLst/>
              <a:rect l="l" t="t" r="r" b="b"/>
              <a:pathLst>
                <a:path w="2362" h="1486" extrusionOk="0">
                  <a:moveTo>
                    <a:pt x="0" y="0"/>
                  </a:moveTo>
                  <a:lnTo>
                    <a:pt x="0" y="791"/>
                  </a:lnTo>
                  <a:cubicBezTo>
                    <a:pt x="308" y="1097"/>
                    <a:pt x="702" y="1349"/>
                    <a:pt x="1201" y="1485"/>
                  </a:cubicBezTo>
                  <a:cubicBezTo>
                    <a:pt x="1671" y="1389"/>
                    <a:pt x="2052" y="1159"/>
                    <a:pt x="2362" y="859"/>
                  </a:cubicBezTo>
                  <a:lnTo>
                    <a:pt x="2362" y="0"/>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7;p47">
              <a:extLst>
                <a:ext uri="{FF2B5EF4-FFF2-40B4-BE49-F238E27FC236}">
                  <a16:creationId xmlns:a16="http://schemas.microsoft.com/office/drawing/2014/main" id="{61845B59-6602-48C0-5529-A6B7B1CE6F1B}"/>
                </a:ext>
              </a:extLst>
            </p:cNvPr>
            <p:cNvSpPr/>
            <p:nvPr/>
          </p:nvSpPr>
          <p:spPr>
            <a:xfrm>
              <a:off x="2235000" y="461700"/>
              <a:ext cx="119175" cy="166475"/>
            </a:xfrm>
            <a:custGeom>
              <a:avLst/>
              <a:gdLst/>
              <a:ahLst/>
              <a:cxnLst/>
              <a:rect l="l" t="t" r="r" b="b"/>
              <a:pathLst>
                <a:path w="4767" h="6659" extrusionOk="0">
                  <a:moveTo>
                    <a:pt x="2384" y="0"/>
                  </a:moveTo>
                  <a:cubicBezTo>
                    <a:pt x="2074" y="972"/>
                    <a:pt x="882" y="2799"/>
                    <a:pt x="1" y="2979"/>
                  </a:cubicBezTo>
                  <a:cubicBezTo>
                    <a:pt x="1" y="2979"/>
                    <a:pt x="22" y="6024"/>
                    <a:pt x="2330" y="6658"/>
                  </a:cubicBezTo>
                  <a:cubicBezTo>
                    <a:pt x="4482" y="6218"/>
                    <a:pt x="4767" y="2979"/>
                    <a:pt x="4767" y="2979"/>
                  </a:cubicBezTo>
                  <a:cubicBezTo>
                    <a:pt x="4767" y="2979"/>
                    <a:pt x="3070" y="1880"/>
                    <a:pt x="2384" y="0"/>
                  </a:cubicBezTo>
                  <a:close/>
                </a:path>
              </a:pathLst>
            </a:custGeom>
            <a:solidFill>
              <a:srgbClr val="FF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8;p47">
              <a:extLst>
                <a:ext uri="{FF2B5EF4-FFF2-40B4-BE49-F238E27FC236}">
                  <a16:creationId xmlns:a16="http://schemas.microsoft.com/office/drawing/2014/main" id="{87040B3F-036B-C353-6426-04294BB5BAFF}"/>
                </a:ext>
              </a:extLst>
            </p:cNvPr>
            <p:cNvSpPr/>
            <p:nvPr/>
          </p:nvSpPr>
          <p:spPr>
            <a:xfrm>
              <a:off x="2204625" y="533675"/>
              <a:ext cx="40000" cy="42500"/>
            </a:xfrm>
            <a:custGeom>
              <a:avLst/>
              <a:gdLst/>
              <a:ahLst/>
              <a:cxnLst/>
              <a:rect l="l" t="t" r="r" b="b"/>
              <a:pathLst>
                <a:path w="1600" h="1700" extrusionOk="0">
                  <a:moveTo>
                    <a:pt x="656" y="1"/>
                  </a:moveTo>
                  <a:cubicBezTo>
                    <a:pt x="528" y="1"/>
                    <a:pt x="403" y="51"/>
                    <a:pt x="303" y="190"/>
                  </a:cubicBezTo>
                  <a:cubicBezTo>
                    <a:pt x="1" y="611"/>
                    <a:pt x="524" y="1288"/>
                    <a:pt x="836" y="1557"/>
                  </a:cubicBezTo>
                  <a:cubicBezTo>
                    <a:pt x="948" y="1653"/>
                    <a:pt x="1069" y="1699"/>
                    <a:pt x="1186" y="1699"/>
                  </a:cubicBezTo>
                  <a:cubicBezTo>
                    <a:pt x="1339" y="1699"/>
                    <a:pt x="1486" y="1619"/>
                    <a:pt x="1599" y="1465"/>
                  </a:cubicBezTo>
                  <a:lnTo>
                    <a:pt x="1350" y="342"/>
                  </a:lnTo>
                  <a:cubicBezTo>
                    <a:pt x="1350" y="342"/>
                    <a:pt x="991" y="1"/>
                    <a:pt x="656" y="1"/>
                  </a:cubicBezTo>
                  <a:close/>
                </a:path>
              </a:pathLst>
            </a:custGeom>
            <a:solidFill>
              <a:srgbClr val="FF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9;p47">
              <a:extLst>
                <a:ext uri="{FF2B5EF4-FFF2-40B4-BE49-F238E27FC236}">
                  <a16:creationId xmlns:a16="http://schemas.microsoft.com/office/drawing/2014/main" id="{1EEF9663-28D4-06D0-971B-FB7790263BBF}"/>
                </a:ext>
              </a:extLst>
            </p:cNvPr>
            <p:cNvSpPr/>
            <p:nvPr/>
          </p:nvSpPr>
          <p:spPr>
            <a:xfrm>
              <a:off x="2342900" y="533675"/>
              <a:ext cx="39950" cy="42500"/>
            </a:xfrm>
            <a:custGeom>
              <a:avLst/>
              <a:gdLst/>
              <a:ahLst/>
              <a:cxnLst/>
              <a:rect l="l" t="t" r="r" b="b"/>
              <a:pathLst>
                <a:path w="1598" h="1700" extrusionOk="0">
                  <a:moveTo>
                    <a:pt x="943" y="1"/>
                  </a:moveTo>
                  <a:cubicBezTo>
                    <a:pt x="608" y="1"/>
                    <a:pt x="250" y="342"/>
                    <a:pt x="250" y="342"/>
                  </a:cubicBezTo>
                  <a:lnTo>
                    <a:pt x="0" y="1465"/>
                  </a:lnTo>
                  <a:cubicBezTo>
                    <a:pt x="113" y="1619"/>
                    <a:pt x="260" y="1699"/>
                    <a:pt x="413" y="1699"/>
                  </a:cubicBezTo>
                  <a:cubicBezTo>
                    <a:pt x="530" y="1699"/>
                    <a:pt x="651" y="1653"/>
                    <a:pt x="763" y="1557"/>
                  </a:cubicBezTo>
                  <a:cubicBezTo>
                    <a:pt x="1076" y="1288"/>
                    <a:pt x="1598" y="611"/>
                    <a:pt x="1295" y="190"/>
                  </a:cubicBezTo>
                  <a:cubicBezTo>
                    <a:pt x="1196" y="51"/>
                    <a:pt x="1071" y="1"/>
                    <a:pt x="943" y="1"/>
                  </a:cubicBezTo>
                  <a:close/>
                </a:path>
              </a:pathLst>
            </a:custGeom>
            <a:solidFill>
              <a:srgbClr val="FF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00;p47">
              <a:extLst>
                <a:ext uri="{FF2B5EF4-FFF2-40B4-BE49-F238E27FC236}">
                  <a16:creationId xmlns:a16="http://schemas.microsoft.com/office/drawing/2014/main" id="{E3E8BDA0-18D8-705D-78E0-A7D13B77D6C4}"/>
                </a:ext>
              </a:extLst>
            </p:cNvPr>
            <p:cNvSpPr/>
            <p:nvPr/>
          </p:nvSpPr>
          <p:spPr>
            <a:xfrm>
              <a:off x="2284050" y="521775"/>
              <a:ext cx="15825" cy="60175"/>
            </a:xfrm>
            <a:custGeom>
              <a:avLst/>
              <a:gdLst/>
              <a:ahLst/>
              <a:cxnLst/>
              <a:rect l="l" t="t" r="r" b="b"/>
              <a:pathLst>
                <a:path w="633" h="2407" extrusionOk="0">
                  <a:moveTo>
                    <a:pt x="419" y="0"/>
                  </a:moveTo>
                  <a:cubicBezTo>
                    <a:pt x="390" y="1"/>
                    <a:pt x="369" y="23"/>
                    <a:pt x="369" y="51"/>
                  </a:cubicBezTo>
                  <a:cubicBezTo>
                    <a:pt x="372" y="267"/>
                    <a:pt x="369" y="495"/>
                    <a:pt x="361" y="731"/>
                  </a:cubicBezTo>
                  <a:lnTo>
                    <a:pt x="357" y="836"/>
                  </a:lnTo>
                  <a:cubicBezTo>
                    <a:pt x="345" y="1189"/>
                    <a:pt x="334" y="1553"/>
                    <a:pt x="185" y="1856"/>
                  </a:cubicBezTo>
                  <a:cubicBezTo>
                    <a:pt x="157" y="1914"/>
                    <a:pt x="124" y="1970"/>
                    <a:pt x="90" y="2027"/>
                  </a:cubicBezTo>
                  <a:cubicBezTo>
                    <a:pt x="71" y="2057"/>
                    <a:pt x="52" y="2089"/>
                    <a:pt x="33" y="2122"/>
                  </a:cubicBezTo>
                  <a:cubicBezTo>
                    <a:pt x="7" y="2168"/>
                    <a:pt x="0" y="2222"/>
                    <a:pt x="17" y="2272"/>
                  </a:cubicBezTo>
                  <a:cubicBezTo>
                    <a:pt x="32" y="2319"/>
                    <a:pt x="64" y="2357"/>
                    <a:pt x="107" y="2378"/>
                  </a:cubicBezTo>
                  <a:cubicBezTo>
                    <a:pt x="147" y="2397"/>
                    <a:pt x="195" y="2407"/>
                    <a:pt x="248" y="2407"/>
                  </a:cubicBezTo>
                  <a:cubicBezTo>
                    <a:pt x="345" y="2407"/>
                    <a:pt x="463" y="2373"/>
                    <a:pt x="599" y="2304"/>
                  </a:cubicBezTo>
                  <a:cubicBezTo>
                    <a:pt x="623" y="2292"/>
                    <a:pt x="633" y="2261"/>
                    <a:pt x="621" y="2237"/>
                  </a:cubicBezTo>
                  <a:cubicBezTo>
                    <a:pt x="612" y="2220"/>
                    <a:pt x="594" y="2210"/>
                    <a:pt x="576" y="2210"/>
                  </a:cubicBezTo>
                  <a:cubicBezTo>
                    <a:pt x="568" y="2210"/>
                    <a:pt x="560" y="2212"/>
                    <a:pt x="553" y="2216"/>
                  </a:cubicBezTo>
                  <a:cubicBezTo>
                    <a:pt x="416" y="2286"/>
                    <a:pt x="318" y="2308"/>
                    <a:pt x="249" y="2308"/>
                  </a:cubicBezTo>
                  <a:cubicBezTo>
                    <a:pt x="206" y="2308"/>
                    <a:pt x="175" y="2300"/>
                    <a:pt x="152" y="2288"/>
                  </a:cubicBezTo>
                  <a:cubicBezTo>
                    <a:pt x="134" y="2281"/>
                    <a:pt x="120" y="2264"/>
                    <a:pt x="114" y="2244"/>
                  </a:cubicBezTo>
                  <a:cubicBezTo>
                    <a:pt x="107" y="2221"/>
                    <a:pt x="109" y="2195"/>
                    <a:pt x="121" y="2174"/>
                  </a:cubicBezTo>
                  <a:cubicBezTo>
                    <a:pt x="140" y="2142"/>
                    <a:pt x="158" y="2111"/>
                    <a:pt x="178" y="2081"/>
                  </a:cubicBezTo>
                  <a:cubicBezTo>
                    <a:pt x="211" y="2022"/>
                    <a:pt x="248" y="1964"/>
                    <a:pt x="277" y="1902"/>
                  </a:cubicBezTo>
                  <a:cubicBezTo>
                    <a:pt x="436" y="1579"/>
                    <a:pt x="448" y="1186"/>
                    <a:pt x="459" y="840"/>
                  </a:cubicBezTo>
                  <a:lnTo>
                    <a:pt x="463" y="735"/>
                  </a:lnTo>
                  <a:cubicBezTo>
                    <a:pt x="472" y="497"/>
                    <a:pt x="473" y="267"/>
                    <a:pt x="470" y="50"/>
                  </a:cubicBezTo>
                  <a:cubicBezTo>
                    <a:pt x="469" y="22"/>
                    <a:pt x="450" y="1"/>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01;p47">
              <a:extLst>
                <a:ext uri="{FF2B5EF4-FFF2-40B4-BE49-F238E27FC236}">
                  <a16:creationId xmlns:a16="http://schemas.microsoft.com/office/drawing/2014/main" id="{096FBD6B-4F84-48C3-9F75-DEBEBCAA1ED1}"/>
                </a:ext>
              </a:extLst>
            </p:cNvPr>
            <p:cNvSpPr/>
            <p:nvPr/>
          </p:nvSpPr>
          <p:spPr>
            <a:xfrm>
              <a:off x="2259700" y="539550"/>
              <a:ext cx="9125" cy="17800"/>
            </a:xfrm>
            <a:custGeom>
              <a:avLst/>
              <a:gdLst/>
              <a:ahLst/>
              <a:cxnLst/>
              <a:rect l="l" t="t" r="r" b="b"/>
              <a:pathLst>
                <a:path w="365" h="712" extrusionOk="0">
                  <a:moveTo>
                    <a:pt x="183" y="0"/>
                  </a:moveTo>
                  <a:cubicBezTo>
                    <a:pt x="82" y="0"/>
                    <a:pt x="1" y="159"/>
                    <a:pt x="1" y="356"/>
                  </a:cubicBezTo>
                  <a:cubicBezTo>
                    <a:pt x="1" y="553"/>
                    <a:pt x="82" y="711"/>
                    <a:pt x="183" y="711"/>
                  </a:cubicBezTo>
                  <a:cubicBezTo>
                    <a:pt x="284" y="711"/>
                    <a:pt x="365" y="553"/>
                    <a:pt x="365" y="356"/>
                  </a:cubicBezTo>
                  <a:cubicBezTo>
                    <a:pt x="365" y="159"/>
                    <a:pt x="28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2;p47">
              <a:extLst>
                <a:ext uri="{FF2B5EF4-FFF2-40B4-BE49-F238E27FC236}">
                  <a16:creationId xmlns:a16="http://schemas.microsoft.com/office/drawing/2014/main" id="{035C8234-CA49-C9BA-168C-9092A2BE0F19}"/>
                </a:ext>
              </a:extLst>
            </p:cNvPr>
            <p:cNvSpPr/>
            <p:nvPr/>
          </p:nvSpPr>
          <p:spPr>
            <a:xfrm>
              <a:off x="2319950" y="539550"/>
              <a:ext cx="9125" cy="17800"/>
            </a:xfrm>
            <a:custGeom>
              <a:avLst/>
              <a:gdLst/>
              <a:ahLst/>
              <a:cxnLst/>
              <a:rect l="l" t="t" r="r" b="b"/>
              <a:pathLst>
                <a:path w="365" h="712" extrusionOk="0">
                  <a:moveTo>
                    <a:pt x="182" y="0"/>
                  </a:moveTo>
                  <a:cubicBezTo>
                    <a:pt x="82" y="0"/>
                    <a:pt x="1" y="159"/>
                    <a:pt x="1" y="356"/>
                  </a:cubicBezTo>
                  <a:cubicBezTo>
                    <a:pt x="1" y="553"/>
                    <a:pt x="82" y="711"/>
                    <a:pt x="182" y="711"/>
                  </a:cubicBezTo>
                  <a:cubicBezTo>
                    <a:pt x="284" y="711"/>
                    <a:pt x="365" y="553"/>
                    <a:pt x="365" y="356"/>
                  </a:cubicBezTo>
                  <a:cubicBezTo>
                    <a:pt x="365" y="159"/>
                    <a:pt x="28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3;p47">
              <a:extLst>
                <a:ext uri="{FF2B5EF4-FFF2-40B4-BE49-F238E27FC236}">
                  <a16:creationId xmlns:a16="http://schemas.microsoft.com/office/drawing/2014/main" id="{26CF0D00-5417-B086-AF20-C944F5D7678E}"/>
                </a:ext>
              </a:extLst>
            </p:cNvPr>
            <p:cNvSpPr/>
            <p:nvPr/>
          </p:nvSpPr>
          <p:spPr>
            <a:xfrm>
              <a:off x="2279025" y="587475"/>
              <a:ext cx="32775" cy="16300"/>
            </a:xfrm>
            <a:custGeom>
              <a:avLst/>
              <a:gdLst/>
              <a:ahLst/>
              <a:cxnLst/>
              <a:rect l="l" t="t" r="r" b="b"/>
              <a:pathLst>
                <a:path w="1311" h="652" extrusionOk="0">
                  <a:moveTo>
                    <a:pt x="655" y="1"/>
                  </a:moveTo>
                  <a:cubicBezTo>
                    <a:pt x="267" y="1"/>
                    <a:pt x="0" y="245"/>
                    <a:pt x="0" y="245"/>
                  </a:cubicBezTo>
                  <a:cubicBezTo>
                    <a:pt x="53" y="521"/>
                    <a:pt x="336" y="651"/>
                    <a:pt x="647" y="651"/>
                  </a:cubicBezTo>
                  <a:cubicBezTo>
                    <a:pt x="650" y="651"/>
                    <a:pt x="653" y="651"/>
                    <a:pt x="655" y="651"/>
                  </a:cubicBezTo>
                  <a:cubicBezTo>
                    <a:pt x="898" y="651"/>
                    <a:pt x="1162" y="616"/>
                    <a:pt x="1310" y="245"/>
                  </a:cubicBezTo>
                  <a:cubicBezTo>
                    <a:pt x="1075" y="123"/>
                    <a:pt x="994"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4;p47">
              <a:extLst>
                <a:ext uri="{FF2B5EF4-FFF2-40B4-BE49-F238E27FC236}">
                  <a16:creationId xmlns:a16="http://schemas.microsoft.com/office/drawing/2014/main" id="{7447C2B7-3B79-665C-C903-AFEF4E71B580}"/>
                </a:ext>
              </a:extLst>
            </p:cNvPr>
            <p:cNvSpPr/>
            <p:nvPr/>
          </p:nvSpPr>
          <p:spPr>
            <a:xfrm>
              <a:off x="2214450" y="540125"/>
              <a:ext cx="24725" cy="29375"/>
            </a:xfrm>
            <a:custGeom>
              <a:avLst/>
              <a:gdLst/>
              <a:ahLst/>
              <a:cxnLst/>
              <a:rect l="l" t="t" r="r" b="b"/>
              <a:pathLst>
                <a:path w="989" h="1175" extrusionOk="0">
                  <a:moveTo>
                    <a:pt x="335" y="1"/>
                  </a:moveTo>
                  <a:cubicBezTo>
                    <a:pt x="239" y="1"/>
                    <a:pt x="143" y="22"/>
                    <a:pt x="86" y="91"/>
                  </a:cubicBezTo>
                  <a:cubicBezTo>
                    <a:pt x="0" y="196"/>
                    <a:pt x="24" y="366"/>
                    <a:pt x="162" y="615"/>
                  </a:cubicBezTo>
                  <a:cubicBezTo>
                    <a:pt x="347" y="953"/>
                    <a:pt x="537" y="1139"/>
                    <a:pt x="729" y="1170"/>
                  </a:cubicBezTo>
                  <a:cubicBezTo>
                    <a:pt x="747" y="1174"/>
                    <a:pt x="764" y="1175"/>
                    <a:pt x="783" y="1175"/>
                  </a:cubicBezTo>
                  <a:cubicBezTo>
                    <a:pt x="894" y="1175"/>
                    <a:pt x="962" y="1115"/>
                    <a:pt x="966" y="1111"/>
                  </a:cubicBezTo>
                  <a:cubicBezTo>
                    <a:pt x="986" y="1094"/>
                    <a:pt x="988" y="1061"/>
                    <a:pt x="969" y="1041"/>
                  </a:cubicBezTo>
                  <a:cubicBezTo>
                    <a:pt x="959" y="1030"/>
                    <a:pt x="946" y="1025"/>
                    <a:pt x="932" y="1025"/>
                  </a:cubicBezTo>
                  <a:cubicBezTo>
                    <a:pt x="920" y="1025"/>
                    <a:pt x="907" y="1029"/>
                    <a:pt x="897" y="1039"/>
                  </a:cubicBezTo>
                  <a:cubicBezTo>
                    <a:pt x="897" y="1039"/>
                    <a:pt x="855" y="1075"/>
                    <a:pt x="782" y="1075"/>
                  </a:cubicBezTo>
                  <a:cubicBezTo>
                    <a:pt x="770" y="1075"/>
                    <a:pt x="758" y="1074"/>
                    <a:pt x="745" y="1072"/>
                  </a:cubicBezTo>
                  <a:cubicBezTo>
                    <a:pt x="637" y="1055"/>
                    <a:pt x="462" y="953"/>
                    <a:pt x="250" y="568"/>
                  </a:cubicBezTo>
                  <a:cubicBezTo>
                    <a:pt x="140" y="368"/>
                    <a:pt x="108" y="220"/>
                    <a:pt x="162" y="156"/>
                  </a:cubicBezTo>
                  <a:cubicBezTo>
                    <a:pt x="196" y="115"/>
                    <a:pt x="260" y="102"/>
                    <a:pt x="331" y="102"/>
                  </a:cubicBezTo>
                  <a:cubicBezTo>
                    <a:pt x="430" y="102"/>
                    <a:pt x="541" y="128"/>
                    <a:pt x="591" y="145"/>
                  </a:cubicBezTo>
                  <a:cubicBezTo>
                    <a:pt x="597" y="146"/>
                    <a:pt x="602" y="147"/>
                    <a:pt x="608" y="147"/>
                  </a:cubicBezTo>
                  <a:cubicBezTo>
                    <a:pt x="629" y="147"/>
                    <a:pt x="649" y="134"/>
                    <a:pt x="655" y="112"/>
                  </a:cubicBezTo>
                  <a:cubicBezTo>
                    <a:pt x="664" y="85"/>
                    <a:pt x="650" y="57"/>
                    <a:pt x="623" y="50"/>
                  </a:cubicBezTo>
                  <a:cubicBezTo>
                    <a:pt x="599" y="41"/>
                    <a:pt x="468"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5;p47">
              <a:extLst>
                <a:ext uri="{FF2B5EF4-FFF2-40B4-BE49-F238E27FC236}">
                  <a16:creationId xmlns:a16="http://schemas.microsoft.com/office/drawing/2014/main" id="{DB5AE323-1ABC-6CEB-B04E-004A57D00006}"/>
                </a:ext>
              </a:extLst>
            </p:cNvPr>
            <p:cNvSpPr/>
            <p:nvPr/>
          </p:nvSpPr>
          <p:spPr>
            <a:xfrm>
              <a:off x="2220450" y="552350"/>
              <a:ext cx="15250" cy="7725"/>
            </a:xfrm>
            <a:custGeom>
              <a:avLst/>
              <a:gdLst/>
              <a:ahLst/>
              <a:cxnLst/>
              <a:rect l="l" t="t" r="r" b="b"/>
              <a:pathLst>
                <a:path w="610" h="309" extrusionOk="0">
                  <a:moveTo>
                    <a:pt x="368" y="0"/>
                  </a:moveTo>
                  <a:cubicBezTo>
                    <a:pt x="340" y="0"/>
                    <a:pt x="310" y="4"/>
                    <a:pt x="279" y="11"/>
                  </a:cubicBezTo>
                  <a:cubicBezTo>
                    <a:pt x="172" y="38"/>
                    <a:pt x="82" y="113"/>
                    <a:pt x="14" y="233"/>
                  </a:cubicBezTo>
                  <a:cubicBezTo>
                    <a:pt x="0" y="258"/>
                    <a:pt x="9" y="288"/>
                    <a:pt x="33" y="302"/>
                  </a:cubicBezTo>
                  <a:cubicBezTo>
                    <a:pt x="41" y="306"/>
                    <a:pt x="51" y="309"/>
                    <a:pt x="58" y="309"/>
                  </a:cubicBezTo>
                  <a:cubicBezTo>
                    <a:pt x="76" y="309"/>
                    <a:pt x="92" y="299"/>
                    <a:pt x="98" y="283"/>
                  </a:cubicBezTo>
                  <a:cubicBezTo>
                    <a:pt x="155" y="189"/>
                    <a:pt x="223" y="129"/>
                    <a:pt x="302" y="109"/>
                  </a:cubicBezTo>
                  <a:cubicBezTo>
                    <a:pt x="325" y="102"/>
                    <a:pt x="348" y="100"/>
                    <a:pt x="369" y="100"/>
                  </a:cubicBezTo>
                  <a:cubicBezTo>
                    <a:pt x="457" y="100"/>
                    <a:pt x="525" y="141"/>
                    <a:pt x="525" y="141"/>
                  </a:cubicBezTo>
                  <a:cubicBezTo>
                    <a:pt x="534" y="146"/>
                    <a:pt x="542" y="149"/>
                    <a:pt x="551" y="149"/>
                  </a:cubicBezTo>
                  <a:cubicBezTo>
                    <a:pt x="568" y="149"/>
                    <a:pt x="585" y="140"/>
                    <a:pt x="595" y="125"/>
                  </a:cubicBezTo>
                  <a:cubicBezTo>
                    <a:pt x="610" y="102"/>
                    <a:pt x="603" y="71"/>
                    <a:pt x="578" y="56"/>
                  </a:cubicBezTo>
                  <a:cubicBezTo>
                    <a:pt x="574" y="54"/>
                    <a:pt x="485"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06;p47">
              <a:extLst>
                <a:ext uri="{FF2B5EF4-FFF2-40B4-BE49-F238E27FC236}">
                  <a16:creationId xmlns:a16="http://schemas.microsoft.com/office/drawing/2014/main" id="{0ECA4570-7C31-BA0A-BDC9-6CEA70AF7AED}"/>
                </a:ext>
              </a:extLst>
            </p:cNvPr>
            <p:cNvSpPr/>
            <p:nvPr/>
          </p:nvSpPr>
          <p:spPr>
            <a:xfrm>
              <a:off x="2348250" y="540100"/>
              <a:ext cx="24725" cy="29400"/>
            </a:xfrm>
            <a:custGeom>
              <a:avLst/>
              <a:gdLst/>
              <a:ahLst/>
              <a:cxnLst/>
              <a:rect l="l" t="t" r="r" b="b"/>
              <a:pathLst>
                <a:path w="989" h="1176" extrusionOk="0">
                  <a:moveTo>
                    <a:pt x="654" y="0"/>
                  </a:moveTo>
                  <a:cubicBezTo>
                    <a:pt x="521" y="0"/>
                    <a:pt x="389" y="41"/>
                    <a:pt x="366" y="48"/>
                  </a:cubicBezTo>
                  <a:cubicBezTo>
                    <a:pt x="339" y="57"/>
                    <a:pt x="324" y="85"/>
                    <a:pt x="333" y="112"/>
                  </a:cubicBezTo>
                  <a:cubicBezTo>
                    <a:pt x="339" y="134"/>
                    <a:pt x="359" y="147"/>
                    <a:pt x="381" y="147"/>
                  </a:cubicBezTo>
                  <a:cubicBezTo>
                    <a:pt x="386" y="147"/>
                    <a:pt x="392" y="146"/>
                    <a:pt x="397" y="145"/>
                  </a:cubicBezTo>
                  <a:cubicBezTo>
                    <a:pt x="447" y="128"/>
                    <a:pt x="558" y="102"/>
                    <a:pt x="657" y="102"/>
                  </a:cubicBezTo>
                  <a:cubicBezTo>
                    <a:pt x="728" y="102"/>
                    <a:pt x="793" y="115"/>
                    <a:pt x="826" y="155"/>
                  </a:cubicBezTo>
                  <a:cubicBezTo>
                    <a:pt x="880" y="221"/>
                    <a:pt x="849" y="367"/>
                    <a:pt x="738" y="567"/>
                  </a:cubicBezTo>
                  <a:cubicBezTo>
                    <a:pt x="528" y="950"/>
                    <a:pt x="355" y="1053"/>
                    <a:pt x="247" y="1071"/>
                  </a:cubicBezTo>
                  <a:cubicBezTo>
                    <a:pt x="231" y="1074"/>
                    <a:pt x="217" y="1075"/>
                    <a:pt x="204" y="1075"/>
                  </a:cubicBezTo>
                  <a:cubicBezTo>
                    <a:pt x="133" y="1075"/>
                    <a:pt x="92" y="1040"/>
                    <a:pt x="91" y="1038"/>
                  </a:cubicBezTo>
                  <a:cubicBezTo>
                    <a:pt x="81" y="1030"/>
                    <a:pt x="68" y="1025"/>
                    <a:pt x="56" y="1025"/>
                  </a:cubicBezTo>
                  <a:cubicBezTo>
                    <a:pt x="43" y="1025"/>
                    <a:pt x="29" y="1031"/>
                    <a:pt x="20" y="1042"/>
                  </a:cubicBezTo>
                  <a:cubicBezTo>
                    <a:pt x="0" y="1062"/>
                    <a:pt x="2" y="1094"/>
                    <a:pt x="22" y="1112"/>
                  </a:cubicBezTo>
                  <a:cubicBezTo>
                    <a:pt x="25" y="1116"/>
                    <a:pt x="92" y="1176"/>
                    <a:pt x="204" y="1176"/>
                  </a:cubicBezTo>
                  <a:cubicBezTo>
                    <a:pt x="221" y="1176"/>
                    <a:pt x="240" y="1175"/>
                    <a:pt x="260" y="1170"/>
                  </a:cubicBezTo>
                  <a:cubicBezTo>
                    <a:pt x="449" y="1139"/>
                    <a:pt x="640" y="951"/>
                    <a:pt x="826" y="615"/>
                  </a:cubicBezTo>
                  <a:cubicBezTo>
                    <a:pt x="964" y="366"/>
                    <a:pt x="988" y="194"/>
                    <a:pt x="903" y="91"/>
                  </a:cubicBezTo>
                  <a:cubicBezTo>
                    <a:pt x="845" y="21"/>
                    <a:pt x="749"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07;p47">
              <a:extLst>
                <a:ext uri="{FF2B5EF4-FFF2-40B4-BE49-F238E27FC236}">
                  <a16:creationId xmlns:a16="http://schemas.microsoft.com/office/drawing/2014/main" id="{7EF3247A-059F-4328-4B8E-A40E1BF62C86}"/>
                </a:ext>
              </a:extLst>
            </p:cNvPr>
            <p:cNvSpPr/>
            <p:nvPr/>
          </p:nvSpPr>
          <p:spPr>
            <a:xfrm>
              <a:off x="2351600" y="552350"/>
              <a:ext cx="15250" cy="7725"/>
            </a:xfrm>
            <a:custGeom>
              <a:avLst/>
              <a:gdLst/>
              <a:ahLst/>
              <a:cxnLst/>
              <a:rect l="l" t="t" r="r" b="b"/>
              <a:pathLst>
                <a:path w="610" h="309" extrusionOk="0">
                  <a:moveTo>
                    <a:pt x="241" y="0"/>
                  </a:moveTo>
                  <a:cubicBezTo>
                    <a:pt x="125" y="0"/>
                    <a:pt x="36" y="53"/>
                    <a:pt x="32" y="56"/>
                  </a:cubicBezTo>
                  <a:cubicBezTo>
                    <a:pt x="9" y="71"/>
                    <a:pt x="0" y="101"/>
                    <a:pt x="15" y="125"/>
                  </a:cubicBezTo>
                  <a:cubicBezTo>
                    <a:pt x="25" y="140"/>
                    <a:pt x="41" y="149"/>
                    <a:pt x="58" y="149"/>
                  </a:cubicBezTo>
                  <a:cubicBezTo>
                    <a:pt x="67" y="149"/>
                    <a:pt x="76" y="146"/>
                    <a:pt x="85" y="141"/>
                  </a:cubicBezTo>
                  <a:cubicBezTo>
                    <a:pt x="85" y="141"/>
                    <a:pt x="153" y="101"/>
                    <a:pt x="242" y="101"/>
                  </a:cubicBezTo>
                  <a:cubicBezTo>
                    <a:pt x="263" y="101"/>
                    <a:pt x="285" y="103"/>
                    <a:pt x="307" y="109"/>
                  </a:cubicBezTo>
                  <a:cubicBezTo>
                    <a:pt x="387" y="129"/>
                    <a:pt x="454" y="187"/>
                    <a:pt x="509" y="283"/>
                  </a:cubicBezTo>
                  <a:cubicBezTo>
                    <a:pt x="519" y="299"/>
                    <a:pt x="535" y="309"/>
                    <a:pt x="553" y="309"/>
                  </a:cubicBezTo>
                  <a:cubicBezTo>
                    <a:pt x="562" y="309"/>
                    <a:pt x="571" y="306"/>
                    <a:pt x="577" y="302"/>
                  </a:cubicBezTo>
                  <a:cubicBezTo>
                    <a:pt x="601" y="288"/>
                    <a:pt x="610" y="258"/>
                    <a:pt x="596" y="233"/>
                  </a:cubicBezTo>
                  <a:cubicBezTo>
                    <a:pt x="528" y="113"/>
                    <a:pt x="438" y="38"/>
                    <a:pt x="331" y="11"/>
                  </a:cubicBezTo>
                  <a:cubicBezTo>
                    <a:pt x="300" y="3"/>
                    <a:pt x="27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8;p47">
              <a:extLst>
                <a:ext uri="{FF2B5EF4-FFF2-40B4-BE49-F238E27FC236}">
                  <a16:creationId xmlns:a16="http://schemas.microsoft.com/office/drawing/2014/main" id="{E0A8A727-F6E4-396D-7A93-81506F932962}"/>
                </a:ext>
              </a:extLst>
            </p:cNvPr>
            <p:cNvSpPr/>
            <p:nvPr/>
          </p:nvSpPr>
          <p:spPr>
            <a:xfrm>
              <a:off x="2309475" y="517575"/>
              <a:ext cx="37125" cy="13150"/>
            </a:xfrm>
            <a:custGeom>
              <a:avLst/>
              <a:gdLst/>
              <a:ahLst/>
              <a:cxnLst/>
              <a:rect l="l" t="t" r="r" b="b"/>
              <a:pathLst>
                <a:path w="1485" h="526" extrusionOk="0">
                  <a:moveTo>
                    <a:pt x="696" y="0"/>
                  </a:moveTo>
                  <a:cubicBezTo>
                    <a:pt x="335" y="0"/>
                    <a:pt x="42" y="209"/>
                    <a:pt x="27" y="219"/>
                  </a:cubicBezTo>
                  <a:cubicBezTo>
                    <a:pt x="6" y="235"/>
                    <a:pt x="0" y="266"/>
                    <a:pt x="17" y="289"/>
                  </a:cubicBezTo>
                  <a:cubicBezTo>
                    <a:pt x="26" y="302"/>
                    <a:pt x="42" y="309"/>
                    <a:pt x="57" y="309"/>
                  </a:cubicBezTo>
                  <a:cubicBezTo>
                    <a:pt x="68" y="309"/>
                    <a:pt x="78" y="306"/>
                    <a:pt x="87" y="300"/>
                  </a:cubicBezTo>
                  <a:cubicBezTo>
                    <a:pt x="91" y="298"/>
                    <a:pt x="369" y="101"/>
                    <a:pt x="699" y="101"/>
                  </a:cubicBezTo>
                  <a:cubicBezTo>
                    <a:pt x="743" y="101"/>
                    <a:pt x="788" y="104"/>
                    <a:pt x="833" y="112"/>
                  </a:cubicBezTo>
                  <a:cubicBezTo>
                    <a:pt x="1049" y="150"/>
                    <a:pt x="1235" y="283"/>
                    <a:pt x="1386" y="504"/>
                  </a:cubicBezTo>
                  <a:cubicBezTo>
                    <a:pt x="1395" y="517"/>
                    <a:pt x="1411" y="526"/>
                    <a:pt x="1427" y="526"/>
                  </a:cubicBezTo>
                  <a:cubicBezTo>
                    <a:pt x="1438" y="526"/>
                    <a:pt x="1447" y="523"/>
                    <a:pt x="1454" y="517"/>
                  </a:cubicBezTo>
                  <a:cubicBezTo>
                    <a:pt x="1478" y="501"/>
                    <a:pt x="1484" y="471"/>
                    <a:pt x="1468" y="447"/>
                  </a:cubicBezTo>
                  <a:cubicBezTo>
                    <a:pt x="1300" y="203"/>
                    <a:pt x="1092" y="57"/>
                    <a:pt x="849" y="14"/>
                  </a:cubicBezTo>
                  <a:cubicBezTo>
                    <a:pt x="797" y="4"/>
                    <a:pt x="746"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9;p47">
              <a:extLst>
                <a:ext uri="{FF2B5EF4-FFF2-40B4-BE49-F238E27FC236}">
                  <a16:creationId xmlns:a16="http://schemas.microsoft.com/office/drawing/2014/main" id="{5D58822C-11F8-66F2-9A9A-6D95F63A22A2}"/>
                </a:ext>
              </a:extLst>
            </p:cNvPr>
            <p:cNvSpPr/>
            <p:nvPr/>
          </p:nvSpPr>
          <p:spPr>
            <a:xfrm>
              <a:off x="2245700" y="517575"/>
              <a:ext cx="37100" cy="13150"/>
            </a:xfrm>
            <a:custGeom>
              <a:avLst/>
              <a:gdLst/>
              <a:ahLst/>
              <a:cxnLst/>
              <a:rect l="l" t="t" r="r" b="b"/>
              <a:pathLst>
                <a:path w="1484" h="526" extrusionOk="0">
                  <a:moveTo>
                    <a:pt x="790" y="0"/>
                  </a:moveTo>
                  <a:cubicBezTo>
                    <a:pt x="739" y="0"/>
                    <a:pt x="688" y="4"/>
                    <a:pt x="635" y="14"/>
                  </a:cubicBezTo>
                  <a:cubicBezTo>
                    <a:pt x="392" y="56"/>
                    <a:pt x="183" y="203"/>
                    <a:pt x="16" y="447"/>
                  </a:cubicBezTo>
                  <a:cubicBezTo>
                    <a:pt x="1" y="471"/>
                    <a:pt x="6" y="501"/>
                    <a:pt x="30" y="517"/>
                  </a:cubicBezTo>
                  <a:cubicBezTo>
                    <a:pt x="37" y="523"/>
                    <a:pt x="48" y="526"/>
                    <a:pt x="58" y="526"/>
                  </a:cubicBezTo>
                  <a:cubicBezTo>
                    <a:pt x="74" y="526"/>
                    <a:pt x="89" y="517"/>
                    <a:pt x="98" y="504"/>
                  </a:cubicBezTo>
                  <a:cubicBezTo>
                    <a:pt x="249" y="283"/>
                    <a:pt x="435" y="150"/>
                    <a:pt x="651" y="112"/>
                  </a:cubicBezTo>
                  <a:cubicBezTo>
                    <a:pt x="696" y="104"/>
                    <a:pt x="741" y="101"/>
                    <a:pt x="785" y="101"/>
                  </a:cubicBezTo>
                  <a:cubicBezTo>
                    <a:pt x="1115" y="101"/>
                    <a:pt x="1393" y="297"/>
                    <a:pt x="1397" y="300"/>
                  </a:cubicBezTo>
                  <a:cubicBezTo>
                    <a:pt x="1406" y="306"/>
                    <a:pt x="1417" y="310"/>
                    <a:pt x="1427" y="310"/>
                  </a:cubicBezTo>
                  <a:cubicBezTo>
                    <a:pt x="1443" y="310"/>
                    <a:pt x="1458" y="303"/>
                    <a:pt x="1467" y="289"/>
                  </a:cubicBezTo>
                  <a:cubicBezTo>
                    <a:pt x="1483" y="266"/>
                    <a:pt x="1479" y="235"/>
                    <a:pt x="1456" y="219"/>
                  </a:cubicBezTo>
                  <a:cubicBezTo>
                    <a:pt x="1442" y="208"/>
                    <a:pt x="1150"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10;p47">
              <a:extLst>
                <a:ext uri="{FF2B5EF4-FFF2-40B4-BE49-F238E27FC236}">
                  <a16:creationId xmlns:a16="http://schemas.microsoft.com/office/drawing/2014/main" id="{107B2AF7-6DF1-FD31-5D80-BFEA5A1766F3}"/>
                </a:ext>
              </a:extLst>
            </p:cNvPr>
            <p:cNvSpPr/>
            <p:nvPr/>
          </p:nvSpPr>
          <p:spPr>
            <a:xfrm>
              <a:off x="2272225" y="591275"/>
              <a:ext cx="46850" cy="6375"/>
            </a:xfrm>
            <a:custGeom>
              <a:avLst/>
              <a:gdLst/>
              <a:ahLst/>
              <a:cxnLst/>
              <a:rect l="l" t="t" r="r" b="b"/>
              <a:pathLst>
                <a:path w="1874" h="255" extrusionOk="0">
                  <a:moveTo>
                    <a:pt x="58" y="0"/>
                  </a:moveTo>
                  <a:cubicBezTo>
                    <a:pt x="37" y="0"/>
                    <a:pt x="18" y="13"/>
                    <a:pt x="12" y="32"/>
                  </a:cubicBezTo>
                  <a:cubicBezTo>
                    <a:pt x="1" y="58"/>
                    <a:pt x="14" y="87"/>
                    <a:pt x="40" y="97"/>
                  </a:cubicBezTo>
                  <a:cubicBezTo>
                    <a:pt x="64" y="107"/>
                    <a:pt x="457" y="255"/>
                    <a:pt x="974" y="255"/>
                  </a:cubicBezTo>
                  <a:cubicBezTo>
                    <a:pt x="1240" y="255"/>
                    <a:pt x="1539" y="215"/>
                    <a:pt x="1835" y="97"/>
                  </a:cubicBezTo>
                  <a:cubicBezTo>
                    <a:pt x="1861" y="87"/>
                    <a:pt x="1874" y="58"/>
                    <a:pt x="1863" y="32"/>
                  </a:cubicBezTo>
                  <a:cubicBezTo>
                    <a:pt x="1857" y="13"/>
                    <a:pt x="1838" y="0"/>
                    <a:pt x="1817" y="0"/>
                  </a:cubicBezTo>
                  <a:cubicBezTo>
                    <a:pt x="1811" y="0"/>
                    <a:pt x="1805" y="2"/>
                    <a:pt x="1798" y="4"/>
                  </a:cubicBezTo>
                  <a:cubicBezTo>
                    <a:pt x="1518" y="117"/>
                    <a:pt x="1234" y="154"/>
                    <a:pt x="978" y="154"/>
                  </a:cubicBezTo>
                  <a:cubicBezTo>
                    <a:pt x="472" y="154"/>
                    <a:pt x="82" y="7"/>
                    <a:pt x="77" y="4"/>
                  </a:cubicBezTo>
                  <a:cubicBezTo>
                    <a:pt x="70" y="2"/>
                    <a:pt x="64"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11;p47">
              <a:extLst>
                <a:ext uri="{FF2B5EF4-FFF2-40B4-BE49-F238E27FC236}">
                  <a16:creationId xmlns:a16="http://schemas.microsoft.com/office/drawing/2014/main" id="{C00D1297-C5E0-86D1-9026-66A3447214E2}"/>
                </a:ext>
              </a:extLst>
            </p:cNvPr>
            <p:cNvSpPr/>
            <p:nvPr/>
          </p:nvSpPr>
          <p:spPr>
            <a:xfrm>
              <a:off x="1572150" y="438225"/>
              <a:ext cx="59200" cy="86700"/>
            </a:xfrm>
            <a:custGeom>
              <a:avLst/>
              <a:gdLst/>
              <a:ahLst/>
              <a:cxnLst/>
              <a:rect l="l" t="t" r="r" b="b"/>
              <a:pathLst>
                <a:path w="2368" h="3468" extrusionOk="0">
                  <a:moveTo>
                    <a:pt x="1121" y="375"/>
                  </a:moveTo>
                  <a:cubicBezTo>
                    <a:pt x="1369" y="375"/>
                    <a:pt x="1553" y="432"/>
                    <a:pt x="1674" y="544"/>
                  </a:cubicBezTo>
                  <a:cubicBezTo>
                    <a:pt x="1794" y="656"/>
                    <a:pt x="1856" y="815"/>
                    <a:pt x="1856" y="1021"/>
                  </a:cubicBezTo>
                  <a:cubicBezTo>
                    <a:pt x="1856" y="1224"/>
                    <a:pt x="1794" y="1384"/>
                    <a:pt x="1672" y="1506"/>
                  </a:cubicBezTo>
                  <a:cubicBezTo>
                    <a:pt x="1549" y="1626"/>
                    <a:pt x="1365" y="1686"/>
                    <a:pt x="1118" y="1686"/>
                  </a:cubicBezTo>
                  <a:lnTo>
                    <a:pt x="455" y="1686"/>
                  </a:lnTo>
                  <a:lnTo>
                    <a:pt x="455" y="375"/>
                  </a:lnTo>
                  <a:close/>
                  <a:moveTo>
                    <a:pt x="1" y="0"/>
                  </a:moveTo>
                  <a:lnTo>
                    <a:pt x="1" y="3467"/>
                  </a:lnTo>
                  <a:lnTo>
                    <a:pt x="453" y="3467"/>
                  </a:lnTo>
                  <a:lnTo>
                    <a:pt x="453" y="2051"/>
                  </a:lnTo>
                  <a:lnTo>
                    <a:pt x="1001" y="2051"/>
                  </a:lnTo>
                  <a:lnTo>
                    <a:pt x="1825" y="3467"/>
                  </a:lnTo>
                  <a:lnTo>
                    <a:pt x="2368" y="3467"/>
                  </a:lnTo>
                  <a:lnTo>
                    <a:pt x="1496" y="2016"/>
                  </a:lnTo>
                  <a:cubicBezTo>
                    <a:pt x="1770" y="1957"/>
                    <a:pt x="1977" y="1835"/>
                    <a:pt x="2115" y="1653"/>
                  </a:cubicBezTo>
                  <a:cubicBezTo>
                    <a:pt x="2252" y="1470"/>
                    <a:pt x="2321" y="1259"/>
                    <a:pt x="2321" y="1021"/>
                  </a:cubicBezTo>
                  <a:cubicBezTo>
                    <a:pt x="2321" y="825"/>
                    <a:pt x="2277" y="650"/>
                    <a:pt x="2187" y="497"/>
                  </a:cubicBezTo>
                  <a:cubicBezTo>
                    <a:pt x="2099" y="345"/>
                    <a:pt x="1964" y="224"/>
                    <a:pt x="1782" y="134"/>
                  </a:cubicBezTo>
                  <a:cubicBezTo>
                    <a:pt x="1603" y="45"/>
                    <a:pt x="1381" y="0"/>
                    <a:pt x="1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12;p47">
              <a:extLst>
                <a:ext uri="{FF2B5EF4-FFF2-40B4-BE49-F238E27FC236}">
                  <a16:creationId xmlns:a16="http://schemas.microsoft.com/office/drawing/2014/main" id="{41E767B5-DF7B-FA30-EA87-D3C397381BF7}"/>
                </a:ext>
              </a:extLst>
            </p:cNvPr>
            <p:cNvSpPr/>
            <p:nvPr/>
          </p:nvSpPr>
          <p:spPr>
            <a:xfrm>
              <a:off x="1647725" y="438100"/>
              <a:ext cx="46675" cy="86850"/>
            </a:xfrm>
            <a:custGeom>
              <a:avLst/>
              <a:gdLst/>
              <a:ahLst/>
              <a:cxnLst/>
              <a:rect l="l" t="t" r="r" b="b"/>
              <a:pathLst>
                <a:path w="1867" h="3474" extrusionOk="0">
                  <a:moveTo>
                    <a:pt x="1" y="1"/>
                  </a:moveTo>
                  <a:lnTo>
                    <a:pt x="1" y="3474"/>
                  </a:lnTo>
                  <a:lnTo>
                    <a:pt x="1866" y="3474"/>
                  </a:lnTo>
                  <a:lnTo>
                    <a:pt x="1866" y="3101"/>
                  </a:lnTo>
                  <a:lnTo>
                    <a:pt x="454" y="3101"/>
                  </a:lnTo>
                  <a:lnTo>
                    <a:pt x="454" y="1906"/>
                  </a:lnTo>
                  <a:lnTo>
                    <a:pt x="1716" y="1906"/>
                  </a:lnTo>
                  <a:lnTo>
                    <a:pt x="1716" y="1534"/>
                  </a:lnTo>
                  <a:lnTo>
                    <a:pt x="454" y="1534"/>
                  </a:lnTo>
                  <a:lnTo>
                    <a:pt x="454" y="374"/>
                  </a:lnTo>
                  <a:lnTo>
                    <a:pt x="1866" y="374"/>
                  </a:lnTo>
                  <a:lnTo>
                    <a:pt x="18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13;p47">
              <a:extLst>
                <a:ext uri="{FF2B5EF4-FFF2-40B4-BE49-F238E27FC236}">
                  <a16:creationId xmlns:a16="http://schemas.microsoft.com/office/drawing/2014/main" id="{89C1F68C-35E8-5A58-7BBA-34C7AFE736F9}"/>
                </a:ext>
              </a:extLst>
            </p:cNvPr>
            <p:cNvSpPr/>
            <p:nvPr/>
          </p:nvSpPr>
          <p:spPr>
            <a:xfrm>
              <a:off x="1709050" y="437150"/>
              <a:ext cx="58800" cy="88675"/>
            </a:xfrm>
            <a:custGeom>
              <a:avLst/>
              <a:gdLst/>
              <a:ahLst/>
              <a:cxnLst/>
              <a:rect l="l" t="t" r="r" b="b"/>
              <a:pathLst>
                <a:path w="2352" h="3547" extrusionOk="0">
                  <a:moveTo>
                    <a:pt x="1168" y="0"/>
                  </a:moveTo>
                  <a:cubicBezTo>
                    <a:pt x="943" y="0"/>
                    <a:pt x="743" y="40"/>
                    <a:pt x="569" y="119"/>
                  </a:cubicBezTo>
                  <a:cubicBezTo>
                    <a:pt x="395" y="199"/>
                    <a:pt x="260" y="311"/>
                    <a:pt x="163" y="457"/>
                  </a:cubicBezTo>
                  <a:cubicBezTo>
                    <a:pt x="67" y="603"/>
                    <a:pt x="19" y="771"/>
                    <a:pt x="19" y="960"/>
                  </a:cubicBezTo>
                  <a:cubicBezTo>
                    <a:pt x="19" y="1176"/>
                    <a:pt x="69" y="1348"/>
                    <a:pt x="167" y="1474"/>
                  </a:cubicBezTo>
                  <a:cubicBezTo>
                    <a:pt x="264" y="1603"/>
                    <a:pt x="381" y="1696"/>
                    <a:pt x="519" y="1755"/>
                  </a:cubicBezTo>
                  <a:cubicBezTo>
                    <a:pt x="656" y="1816"/>
                    <a:pt x="840" y="1875"/>
                    <a:pt x="1069" y="1935"/>
                  </a:cubicBezTo>
                  <a:cubicBezTo>
                    <a:pt x="1255" y="1985"/>
                    <a:pt x="1402" y="2031"/>
                    <a:pt x="1512" y="2074"/>
                  </a:cubicBezTo>
                  <a:cubicBezTo>
                    <a:pt x="1621" y="2117"/>
                    <a:pt x="1712" y="2181"/>
                    <a:pt x="1785" y="2263"/>
                  </a:cubicBezTo>
                  <a:cubicBezTo>
                    <a:pt x="1858" y="2345"/>
                    <a:pt x="1894" y="2453"/>
                    <a:pt x="1894" y="2586"/>
                  </a:cubicBezTo>
                  <a:cubicBezTo>
                    <a:pt x="1894" y="2755"/>
                    <a:pt x="1832" y="2893"/>
                    <a:pt x="1708" y="3001"/>
                  </a:cubicBezTo>
                  <a:cubicBezTo>
                    <a:pt x="1583" y="3109"/>
                    <a:pt x="1415" y="3164"/>
                    <a:pt x="1199" y="3164"/>
                  </a:cubicBezTo>
                  <a:cubicBezTo>
                    <a:pt x="973" y="3164"/>
                    <a:pt x="801" y="3107"/>
                    <a:pt x="683" y="2997"/>
                  </a:cubicBezTo>
                  <a:cubicBezTo>
                    <a:pt x="566" y="2886"/>
                    <a:pt x="498" y="2748"/>
                    <a:pt x="482" y="2586"/>
                  </a:cubicBezTo>
                  <a:lnTo>
                    <a:pt x="0" y="2586"/>
                  </a:lnTo>
                  <a:cubicBezTo>
                    <a:pt x="4" y="2776"/>
                    <a:pt x="56" y="2942"/>
                    <a:pt x="159" y="3086"/>
                  </a:cubicBezTo>
                  <a:cubicBezTo>
                    <a:pt x="262" y="3229"/>
                    <a:pt x="404" y="3343"/>
                    <a:pt x="585" y="3424"/>
                  </a:cubicBezTo>
                  <a:cubicBezTo>
                    <a:pt x="764" y="3505"/>
                    <a:pt x="970" y="3545"/>
                    <a:pt x="1199" y="3546"/>
                  </a:cubicBezTo>
                  <a:cubicBezTo>
                    <a:pt x="1438" y="3546"/>
                    <a:pt x="1644" y="3501"/>
                    <a:pt x="1820" y="3408"/>
                  </a:cubicBezTo>
                  <a:cubicBezTo>
                    <a:pt x="1996" y="3314"/>
                    <a:pt x="2129" y="3193"/>
                    <a:pt x="2218" y="3044"/>
                  </a:cubicBezTo>
                  <a:cubicBezTo>
                    <a:pt x="2308" y="2895"/>
                    <a:pt x="2352" y="2736"/>
                    <a:pt x="2352" y="2567"/>
                  </a:cubicBezTo>
                  <a:cubicBezTo>
                    <a:pt x="2352" y="2349"/>
                    <a:pt x="2303" y="2176"/>
                    <a:pt x="2204" y="2047"/>
                  </a:cubicBezTo>
                  <a:cubicBezTo>
                    <a:pt x="2103" y="1918"/>
                    <a:pt x="1984" y="1824"/>
                    <a:pt x="1845" y="1763"/>
                  </a:cubicBezTo>
                  <a:cubicBezTo>
                    <a:pt x="1707" y="1702"/>
                    <a:pt x="1521" y="1641"/>
                    <a:pt x="1293" y="1577"/>
                  </a:cubicBezTo>
                  <a:cubicBezTo>
                    <a:pt x="1104" y="1524"/>
                    <a:pt x="957" y="1476"/>
                    <a:pt x="853" y="1435"/>
                  </a:cubicBezTo>
                  <a:cubicBezTo>
                    <a:pt x="748" y="1394"/>
                    <a:pt x="661" y="1334"/>
                    <a:pt x="589" y="1254"/>
                  </a:cubicBezTo>
                  <a:cubicBezTo>
                    <a:pt x="518" y="1175"/>
                    <a:pt x="482" y="1071"/>
                    <a:pt x="482" y="946"/>
                  </a:cubicBezTo>
                  <a:cubicBezTo>
                    <a:pt x="482" y="771"/>
                    <a:pt x="543" y="632"/>
                    <a:pt x="662" y="535"/>
                  </a:cubicBezTo>
                  <a:cubicBezTo>
                    <a:pt x="780" y="437"/>
                    <a:pt x="935" y="388"/>
                    <a:pt x="1124" y="388"/>
                  </a:cubicBezTo>
                  <a:cubicBezTo>
                    <a:pt x="1326" y="388"/>
                    <a:pt x="1488" y="438"/>
                    <a:pt x="1612" y="539"/>
                  </a:cubicBezTo>
                  <a:cubicBezTo>
                    <a:pt x="1735" y="641"/>
                    <a:pt x="1805" y="759"/>
                    <a:pt x="1821" y="891"/>
                  </a:cubicBezTo>
                  <a:lnTo>
                    <a:pt x="2318" y="891"/>
                  </a:lnTo>
                  <a:cubicBezTo>
                    <a:pt x="2291" y="622"/>
                    <a:pt x="2174" y="405"/>
                    <a:pt x="1967" y="243"/>
                  </a:cubicBezTo>
                  <a:cubicBezTo>
                    <a:pt x="1759" y="81"/>
                    <a:pt x="1494"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14;p47">
              <a:extLst>
                <a:ext uri="{FF2B5EF4-FFF2-40B4-BE49-F238E27FC236}">
                  <a16:creationId xmlns:a16="http://schemas.microsoft.com/office/drawing/2014/main" id="{54DF2BED-2930-9381-06A6-CD4DFB639D79}"/>
                </a:ext>
              </a:extLst>
            </p:cNvPr>
            <p:cNvSpPr/>
            <p:nvPr/>
          </p:nvSpPr>
          <p:spPr>
            <a:xfrm>
              <a:off x="1784325" y="438225"/>
              <a:ext cx="65275" cy="87575"/>
            </a:xfrm>
            <a:custGeom>
              <a:avLst/>
              <a:gdLst/>
              <a:ahLst/>
              <a:cxnLst/>
              <a:rect l="l" t="t" r="r" b="b"/>
              <a:pathLst>
                <a:path w="2611" h="3503" extrusionOk="0">
                  <a:moveTo>
                    <a:pt x="0" y="0"/>
                  </a:moveTo>
                  <a:lnTo>
                    <a:pt x="0" y="2189"/>
                  </a:lnTo>
                  <a:cubicBezTo>
                    <a:pt x="0" y="2477"/>
                    <a:pt x="57" y="2721"/>
                    <a:pt x="172" y="2917"/>
                  </a:cubicBezTo>
                  <a:cubicBezTo>
                    <a:pt x="287" y="3115"/>
                    <a:pt x="442" y="3262"/>
                    <a:pt x="639" y="3358"/>
                  </a:cubicBezTo>
                  <a:cubicBezTo>
                    <a:pt x="837" y="3453"/>
                    <a:pt x="1056" y="3502"/>
                    <a:pt x="1303" y="3502"/>
                  </a:cubicBezTo>
                  <a:cubicBezTo>
                    <a:pt x="1547" y="3502"/>
                    <a:pt x="1768" y="3453"/>
                    <a:pt x="1966" y="3358"/>
                  </a:cubicBezTo>
                  <a:cubicBezTo>
                    <a:pt x="2163" y="3262"/>
                    <a:pt x="2320" y="3115"/>
                    <a:pt x="2436" y="2917"/>
                  </a:cubicBezTo>
                  <a:cubicBezTo>
                    <a:pt x="2552" y="2721"/>
                    <a:pt x="2610" y="2479"/>
                    <a:pt x="2610" y="2189"/>
                  </a:cubicBezTo>
                  <a:lnTo>
                    <a:pt x="2610" y="0"/>
                  </a:lnTo>
                  <a:lnTo>
                    <a:pt x="2157" y="0"/>
                  </a:lnTo>
                  <a:lnTo>
                    <a:pt x="2157" y="2194"/>
                  </a:lnTo>
                  <a:cubicBezTo>
                    <a:pt x="2157" y="2502"/>
                    <a:pt x="2082" y="2733"/>
                    <a:pt x="1930" y="2881"/>
                  </a:cubicBezTo>
                  <a:cubicBezTo>
                    <a:pt x="1779" y="3031"/>
                    <a:pt x="1572" y="3105"/>
                    <a:pt x="1307" y="3105"/>
                  </a:cubicBezTo>
                  <a:cubicBezTo>
                    <a:pt x="1038" y="3105"/>
                    <a:pt x="828" y="3030"/>
                    <a:pt x="677" y="2881"/>
                  </a:cubicBezTo>
                  <a:cubicBezTo>
                    <a:pt x="525" y="2733"/>
                    <a:pt x="450" y="2502"/>
                    <a:pt x="450" y="2194"/>
                  </a:cubicBezTo>
                  <a:lnTo>
                    <a:pt x="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15;p47">
              <a:extLst>
                <a:ext uri="{FF2B5EF4-FFF2-40B4-BE49-F238E27FC236}">
                  <a16:creationId xmlns:a16="http://schemas.microsoft.com/office/drawing/2014/main" id="{EDD6F58C-6AD4-0A25-6D25-B71DEEE1C12F}"/>
                </a:ext>
              </a:extLst>
            </p:cNvPr>
            <p:cNvSpPr/>
            <p:nvPr/>
          </p:nvSpPr>
          <p:spPr>
            <a:xfrm>
              <a:off x="1868450" y="438875"/>
              <a:ext cx="87950" cy="86075"/>
            </a:xfrm>
            <a:custGeom>
              <a:avLst/>
              <a:gdLst/>
              <a:ahLst/>
              <a:cxnLst/>
              <a:rect l="l" t="t" r="r" b="b"/>
              <a:pathLst>
                <a:path w="3518" h="3443" extrusionOk="0">
                  <a:moveTo>
                    <a:pt x="1" y="0"/>
                  </a:moveTo>
                  <a:lnTo>
                    <a:pt x="1" y="3443"/>
                  </a:lnTo>
                  <a:lnTo>
                    <a:pt x="454" y="3443"/>
                  </a:lnTo>
                  <a:lnTo>
                    <a:pt x="454" y="871"/>
                  </a:lnTo>
                  <a:lnTo>
                    <a:pt x="1601" y="3443"/>
                  </a:lnTo>
                  <a:lnTo>
                    <a:pt x="1920" y="3443"/>
                  </a:lnTo>
                  <a:lnTo>
                    <a:pt x="3065" y="876"/>
                  </a:lnTo>
                  <a:lnTo>
                    <a:pt x="3065" y="3443"/>
                  </a:lnTo>
                  <a:lnTo>
                    <a:pt x="3518" y="3443"/>
                  </a:lnTo>
                  <a:lnTo>
                    <a:pt x="3518" y="0"/>
                  </a:lnTo>
                  <a:lnTo>
                    <a:pt x="3033" y="0"/>
                  </a:lnTo>
                  <a:lnTo>
                    <a:pt x="1761" y="2846"/>
                  </a:ln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16;p47">
              <a:extLst>
                <a:ext uri="{FF2B5EF4-FFF2-40B4-BE49-F238E27FC236}">
                  <a16:creationId xmlns:a16="http://schemas.microsoft.com/office/drawing/2014/main" id="{2C5C93A7-56EB-D063-B589-EF29AB25C7DA}"/>
                </a:ext>
              </a:extLst>
            </p:cNvPr>
            <p:cNvSpPr/>
            <p:nvPr/>
          </p:nvSpPr>
          <p:spPr>
            <a:xfrm>
              <a:off x="1975500" y="438100"/>
              <a:ext cx="46675" cy="86850"/>
            </a:xfrm>
            <a:custGeom>
              <a:avLst/>
              <a:gdLst/>
              <a:ahLst/>
              <a:cxnLst/>
              <a:rect l="l" t="t" r="r" b="b"/>
              <a:pathLst>
                <a:path w="1867" h="3474" extrusionOk="0">
                  <a:moveTo>
                    <a:pt x="1" y="1"/>
                  </a:moveTo>
                  <a:lnTo>
                    <a:pt x="1" y="3474"/>
                  </a:lnTo>
                  <a:lnTo>
                    <a:pt x="1866" y="3474"/>
                  </a:lnTo>
                  <a:lnTo>
                    <a:pt x="1866" y="3101"/>
                  </a:lnTo>
                  <a:lnTo>
                    <a:pt x="454" y="3101"/>
                  </a:lnTo>
                  <a:lnTo>
                    <a:pt x="454" y="1906"/>
                  </a:lnTo>
                  <a:lnTo>
                    <a:pt x="1717" y="1906"/>
                  </a:lnTo>
                  <a:lnTo>
                    <a:pt x="1717" y="1534"/>
                  </a:lnTo>
                  <a:lnTo>
                    <a:pt x="454" y="1534"/>
                  </a:lnTo>
                  <a:lnTo>
                    <a:pt x="454" y="374"/>
                  </a:lnTo>
                  <a:lnTo>
                    <a:pt x="1866" y="374"/>
                  </a:lnTo>
                  <a:lnTo>
                    <a:pt x="18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278;p47">
            <a:extLst>
              <a:ext uri="{FF2B5EF4-FFF2-40B4-BE49-F238E27FC236}">
                <a16:creationId xmlns:a16="http://schemas.microsoft.com/office/drawing/2014/main" id="{D75C1B40-7BC5-05B2-26DC-798DDEB71352}"/>
              </a:ext>
            </a:extLst>
          </p:cNvPr>
          <p:cNvGrpSpPr/>
          <p:nvPr/>
        </p:nvGrpSpPr>
        <p:grpSpPr>
          <a:xfrm>
            <a:off x="8258963" y="2623294"/>
            <a:ext cx="529100" cy="1767850"/>
            <a:chOff x="1987175" y="2406100"/>
            <a:chExt cx="529100" cy="1767850"/>
          </a:xfrm>
        </p:grpSpPr>
        <p:sp>
          <p:nvSpPr>
            <p:cNvPr id="58" name="Google Shape;1279;p47">
              <a:extLst>
                <a:ext uri="{FF2B5EF4-FFF2-40B4-BE49-F238E27FC236}">
                  <a16:creationId xmlns:a16="http://schemas.microsoft.com/office/drawing/2014/main" id="{12498C96-E61B-7F17-984F-1971A741D752}"/>
                </a:ext>
              </a:extLst>
            </p:cNvPr>
            <p:cNvSpPr/>
            <p:nvPr/>
          </p:nvSpPr>
          <p:spPr>
            <a:xfrm>
              <a:off x="2417150" y="3245025"/>
              <a:ext cx="65225" cy="187300"/>
            </a:xfrm>
            <a:custGeom>
              <a:avLst/>
              <a:gdLst/>
              <a:ahLst/>
              <a:cxnLst/>
              <a:rect l="l" t="t" r="r" b="b"/>
              <a:pathLst>
                <a:path w="2609" h="7492" extrusionOk="0">
                  <a:moveTo>
                    <a:pt x="1987" y="0"/>
                  </a:moveTo>
                  <a:lnTo>
                    <a:pt x="915" y="106"/>
                  </a:lnTo>
                  <a:lnTo>
                    <a:pt x="0" y="197"/>
                  </a:lnTo>
                  <a:lnTo>
                    <a:pt x="986" y="4588"/>
                  </a:lnTo>
                  <a:lnTo>
                    <a:pt x="701" y="4612"/>
                  </a:lnTo>
                  <a:cubicBezTo>
                    <a:pt x="701" y="4612"/>
                    <a:pt x="775" y="6363"/>
                    <a:pt x="976" y="7131"/>
                  </a:cubicBezTo>
                  <a:cubicBezTo>
                    <a:pt x="1030" y="7335"/>
                    <a:pt x="1091" y="7468"/>
                    <a:pt x="1164" y="7484"/>
                  </a:cubicBezTo>
                  <a:cubicBezTo>
                    <a:pt x="1191" y="7489"/>
                    <a:pt x="1217" y="7492"/>
                    <a:pt x="1241" y="7492"/>
                  </a:cubicBezTo>
                  <a:cubicBezTo>
                    <a:pt x="1524" y="7492"/>
                    <a:pt x="1603" y="7139"/>
                    <a:pt x="1603" y="7139"/>
                  </a:cubicBezTo>
                  <a:cubicBezTo>
                    <a:pt x="1603" y="7139"/>
                    <a:pt x="1631" y="7380"/>
                    <a:pt x="1803" y="7380"/>
                  </a:cubicBezTo>
                  <a:cubicBezTo>
                    <a:pt x="1884" y="7380"/>
                    <a:pt x="1996" y="7327"/>
                    <a:pt x="2151" y="7173"/>
                  </a:cubicBezTo>
                  <a:cubicBezTo>
                    <a:pt x="2234" y="7244"/>
                    <a:pt x="2305" y="7270"/>
                    <a:pt x="2364" y="7270"/>
                  </a:cubicBezTo>
                  <a:cubicBezTo>
                    <a:pt x="2536" y="7270"/>
                    <a:pt x="2608" y="7046"/>
                    <a:pt x="2608" y="7046"/>
                  </a:cubicBezTo>
                  <a:cubicBezTo>
                    <a:pt x="2608" y="7046"/>
                    <a:pt x="2299" y="4953"/>
                    <a:pt x="2213" y="4549"/>
                  </a:cubicBezTo>
                  <a:lnTo>
                    <a:pt x="2214" y="4549"/>
                  </a:lnTo>
                  <a:cubicBezTo>
                    <a:pt x="2148" y="3426"/>
                    <a:pt x="2072" y="1803"/>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80;p47">
              <a:extLst>
                <a:ext uri="{FF2B5EF4-FFF2-40B4-BE49-F238E27FC236}">
                  <a16:creationId xmlns:a16="http://schemas.microsoft.com/office/drawing/2014/main" id="{7D0328F9-9313-E14B-5848-8F43BAB11471}"/>
                </a:ext>
              </a:extLst>
            </p:cNvPr>
            <p:cNvSpPr/>
            <p:nvPr/>
          </p:nvSpPr>
          <p:spPr>
            <a:xfrm>
              <a:off x="2412625" y="2937100"/>
              <a:ext cx="69750" cy="495250"/>
            </a:xfrm>
            <a:custGeom>
              <a:avLst/>
              <a:gdLst/>
              <a:ahLst/>
              <a:cxnLst/>
              <a:rect l="l" t="t" r="r" b="b"/>
              <a:pathLst>
                <a:path w="2790" h="19810" extrusionOk="0">
                  <a:moveTo>
                    <a:pt x="396" y="1"/>
                  </a:moveTo>
                  <a:lnTo>
                    <a:pt x="1" y="7016"/>
                  </a:lnTo>
                  <a:cubicBezTo>
                    <a:pt x="1" y="7016"/>
                    <a:pt x="823" y="8949"/>
                    <a:pt x="1096" y="12424"/>
                  </a:cubicBezTo>
                  <a:cubicBezTo>
                    <a:pt x="1102" y="12488"/>
                    <a:pt x="1109" y="12553"/>
                    <a:pt x="1112" y="12618"/>
                  </a:cubicBezTo>
                  <a:cubicBezTo>
                    <a:pt x="1260" y="14621"/>
                    <a:pt x="1219" y="17388"/>
                    <a:pt x="1157" y="19449"/>
                  </a:cubicBezTo>
                  <a:cubicBezTo>
                    <a:pt x="1211" y="19654"/>
                    <a:pt x="1272" y="19786"/>
                    <a:pt x="1345" y="19802"/>
                  </a:cubicBezTo>
                  <a:cubicBezTo>
                    <a:pt x="1372" y="19807"/>
                    <a:pt x="1398" y="19810"/>
                    <a:pt x="1422" y="19810"/>
                  </a:cubicBezTo>
                  <a:cubicBezTo>
                    <a:pt x="1705" y="19810"/>
                    <a:pt x="1784" y="19458"/>
                    <a:pt x="1784" y="19458"/>
                  </a:cubicBezTo>
                  <a:cubicBezTo>
                    <a:pt x="1784" y="19458"/>
                    <a:pt x="1812" y="19698"/>
                    <a:pt x="1984" y="19698"/>
                  </a:cubicBezTo>
                  <a:cubicBezTo>
                    <a:pt x="2064" y="19698"/>
                    <a:pt x="2176" y="19646"/>
                    <a:pt x="2332" y="19491"/>
                  </a:cubicBezTo>
                  <a:cubicBezTo>
                    <a:pt x="2415" y="19562"/>
                    <a:pt x="2486" y="19588"/>
                    <a:pt x="2545" y="19588"/>
                  </a:cubicBezTo>
                  <a:cubicBezTo>
                    <a:pt x="2717" y="19588"/>
                    <a:pt x="2789" y="19364"/>
                    <a:pt x="2789" y="19364"/>
                  </a:cubicBezTo>
                  <a:cubicBezTo>
                    <a:pt x="2789" y="19364"/>
                    <a:pt x="2480" y="17271"/>
                    <a:pt x="2394" y="16867"/>
                  </a:cubicBezTo>
                  <a:lnTo>
                    <a:pt x="2395" y="16867"/>
                  </a:lnTo>
                  <a:cubicBezTo>
                    <a:pt x="2329" y="15745"/>
                    <a:pt x="2253" y="14121"/>
                    <a:pt x="2168" y="12319"/>
                  </a:cubicBezTo>
                  <a:cubicBezTo>
                    <a:pt x="1954" y="7712"/>
                    <a:pt x="1687" y="1931"/>
                    <a:pt x="1391" y="297"/>
                  </a:cubicBez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81;p47">
              <a:extLst>
                <a:ext uri="{FF2B5EF4-FFF2-40B4-BE49-F238E27FC236}">
                  <a16:creationId xmlns:a16="http://schemas.microsoft.com/office/drawing/2014/main" id="{E117AF97-779A-C2E4-BF00-B2AE6E9A6626}"/>
                </a:ext>
              </a:extLst>
            </p:cNvPr>
            <p:cNvSpPr/>
            <p:nvPr/>
          </p:nvSpPr>
          <p:spPr>
            <a:xfrm>
              <a:off x="2334925" y="2857425"/>
              <a:ext cx="131925" cy="392550"/>
            </a:xfrm>
            <a:custGeom>
              <a:avLst/>
              <a:gdLst/>
              <a:ahLst/>
              <a:cxnLst/>
              <a:rect l="l" t="t" r="r" b="b"/>
              <a:pathLst>
                <a:path w="5277" h="15702" extrusionOk="0">
                  <a:moveTo>
                    <a:pt x="127" y="0"/>
                  </a:moveTo>
                  <a:lnTo>
                    <a:pt x="0" y="1021"/>
                  </a:lnTo>
                  <a:lnTo>
                    <a:pt x="3291" y="15702"/>
                  </a:lnTo>
                  <a:lnTo>
                    <a:pt x="4206" y="15611"/>
                  </a:lnTo>
                  <a:lnTo>
                    <a:pt x="5277" y="15506"/>
                  </a:lnTo>
                  <a:cubicBezTo>
                    <a:pt x="5063" y="10899"/>
                    <a:pt x="4796" y="5118"/>
                    <a:pt x="4500" y="3484"/>
                  </a:cubicBezTo>
                  <a:cubicBezTo>
                    <a:pt x="4491" y="3435"/>
                    <a:pt x="4482" y="3389"/>
                    <a:pt x="4474" y="3349"/>
                  </a:cubicBezTo>
                  <a:cubicBezTo>
                    <a:pt x="3923" y="782"/>
                    <a:pt x="127"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82;p47">
              <a:extLst>
                <a:ext uri="{FF2B5EF4-FFF2-40B4-BE49-F238E27FC236}">
                  <a16:creationId xmlns:a16="http://schemas.microsoft.com/office/drawing/2014/main" id="{18B914BA-E858-874D-4CC9-D561E6C07B99}"/>
                </a:ext>
              </a:extLst>
            </p:cNvPr>
            <p:cNvSpPr/>
            <p:nvPr/>
          </p:nvSpPr>
          <p:spPr>
            <a:xfrm>
              <a:off x="2462000" y="3383050"/>
              <a:ext cx="15675" cy="41350"/>
            </a:xfrm>
            <a:custGeom>
              <a:avLst/>
              <a:gdLst/>
              <a:ahLst/>
              <a:cxnLst/>
              <a:rect l="l" t="t" r="r" b="b"/>
              <a:pathLst>
                <a:path w="627" h="1654" extrusionOk="0">
                  <a:moveTo>
                    <a:pt x="351" y="1"/>
                  </a:moveTo>
                  <a:cubicBezTo>
                    <a:pt x="262" y="1"/>
                    <a:pt x="172" y="69"/>
                    <a:pt x="124" y="255"/>
                  </a:cubicBezTo>
                  <a:cubicBezTo>
                    <a:pt x="0" y="728"/>
                    <a:pt x="359" y="1653"/>
                    <a:pt x="359" y="1653"/>
                  </a:cubicBezTo>
                  <a:cubicBezTo>
                    <a:pt x="359" y="1653"/>
                    <a:pt x="274" y="908"/>
                    <a:pt x="231" y="367"/>
                  </a:cubicBezTo>
                  <a:cubicBezTo>
                    <a:pt x="278" y="242"/>
                    <a:pt x="338" y="203"/>
                    <a:pt x="397" y="203"/>
                  </a:cubicBezTo>
                  <a:cubicBezTo>
                    <a:pt x="496" y="203"/>
                    <a:pt x="589" y="316"/>
                    <a:pt x="602" y="316"/>
                  </a:cubicBezTo>
                  <a:cubicBezTo>
                    <a:pt x="603" y="316"/>
                    <a:pt x="603" y="315"/>
                    <a:pt x="603" y="314"/>
                  </a:cubicBezTo>
                  <a:cubicBezTo>
                    <a:pt x="626" y="166"/>
                    <a:pt x="489"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83;p47">
              <a:extLst>
                <a:ext uri="{FF2B5EF4-FFF2-40B4-BE49-F238E27FC236}">
                  <a16:creationId xmlns:a16="http://schemas.microsoft.com/office/drawing/2014/main" id="{C847D007-3ECF-488B-665E-F9D4F7A9604A}"/>
                </a:ext>
              </a:extLst>
            </p:cNvPr>
            <p:cNvSpPr/>
            <p:nvPr/>
          </p:nvSpPr>
          <p:spPr>
            <a:xfrm>
              <a:off x="2448325" y="3383000"/>
              <a:ext cx="15675" cy="41325"/>
            </a:xfrm>
            <a:custGeom>
              <a:avLst/>
              <a:gdLst/>
              <a:ahLst/>
              <a:cxnLst/>
              <a:rect l="l" t="t" r="r" b="b"/>
              <a:pathLst>
                <a:path w="627" h="1653" extrusionOk="0">
                  <a:moveTo>
                    <a:pt x="350" y="0"/>
                  </a:moveTo>
                  <a:cubicBezTo>
                    <a:pt x="261" y="0"/>
                    <a:pt x="172" y="68"/>
                    <a:pt x="124" y="253"/>
                  </a:cubicBezTo>
                  <a:cubicBezTo>
                    <a:pt x="0" y="727"/>
                    <a:pt x="358" y="1652"/>
                    <a:pt x="358" y="1652"/>
                  </a:cubicBezTo>
                  <a:cubicBezTo>
                    <a:pt x="358" y="1652"/>
                    <a:pt x="274" y="906"/>
                    <a:pt x="231" y="366"/>
                  </a:cubicBezTo>
                  <a:cubicBezTo>
                    <a:pt x="278" y="241"/>
                    <a:pt x="338" y="202"/>
                    <a:pt x="397" y="202"/>
                  </a:cubicBezTo>
                  <a:cubicBezTo>
                    <a:pt x="496" y="202"/>
                    <a:pt x="590" y="315"/>
                    <a:pt x="602" y="315"/>
                  </a:cubicBezTo>
                  <a:cubicBezTo>
                    <a:pt x="603" y="315"/>
                    <a:pt x="603" y="315"/>
                    <a:pt x="604" y="314"/>
                  </a:cubicBezTo>
                  <a:cubicBezTo>
                    <a:pt x="627" y="166"/>
                    <a:pt x="489" y="0"/>
                    <a:pt x="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84;p47">
              <a:extLst>
                <a:ext uri="{FF2B5EF4-FFF2-40B4-BE49-F238E27FC236}">
                  <a16:creationId xmlns:a16="http://schemas.microsoft.com/office/drawing/2014/main" id="{D04DED1B-4CC1-1B77-4922-6629E5A66B03}"/>
                </a:ext>
              </a:extLst>
            </p:cNvPr>
            <p:cNvSpPr/>
            <p:nvPr/>
          </p:nvSpPr>
          <p:spPr>
            <a:xfrm>
              <a:off x="2225925" y="2713650"/>
              <a:ext cx="99375" cy="54750"/>
            </a:xfrm>
            <a:custGeom>
              <a:avLst/>
              <a:gdLst/>
              <a:ahLst/>
              <a:cxnLst/>
              <a:rect l="l" t="t" r="r" b="b"/>
              <a:pathLst>
                <a:path w="3975" h="2190" extrusionOk="0">
                  <a:moveTo>
                    <a:pt x="1728" y="1"/>
                  </a:moveTo>
                  <a:cubicBezTo>
                    <a:pt x="684" y="1"/>
                    <a:pt x="1" y="615"/>
                    <a:pt x="1" y="615"/>
                  </a:cubicBezTo>
                  <a:lnTo>
                    <a:pt x="1807" y="2189"/>
                  </a:lnTo>
                  <a:lnTo>
                    <a:pt x="2313" y="1649"/>
                  </a:lnTo>
                  <a:cubicBezTo>
                    <a:pt x="2313" y="1649"/>
                    <a:pt x="3975" y="544"/>
                    <a:pt x="2505" y="114"/>
                  </a:cubicBezTo>
                  <a:cubicBezTo>
                    <a:pt x="2229" y="34"/>
                    <a:pt x="1969" y="1"/>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285;p47">
              <a:extLst>
                <a:ext uri="{FF2B5EF4-FFF2-40B4-BE49-F238E27FC236}">
                  <a16:creationId xmlns:a16="http://schemas.microsoft.com/office/drawing/2014/main" id="{C9381FED-B710-5BF4-A94E-BECA74751DA5}"/>
                </a:ext>
              </a:extLst>
            </p:cNvPr>
            <p:cNvSpPr/>
            <p:nvPr/>
          </p:nvSpPr>
          <p:spPr>
            <a:xfrm>
              <a:off x="2279525" y="4085025"/>
              <a:ext cx="216725" cy="73125"/>
            </a:xfrm>
            <a:custGeom>
              <a:avLst/>
              <a:gdLst/>
              <a:ahLst/>
              <a:cxnLst/>
              <a:rect l="l" t="t" r="r" b="b"/>
              <a:pathLst>
                <a:path w="8669" h="2925" extrusionOk="0">
                  <a:moveTo>
                    <a:pt x="6638" y="1"/>
                  </a:moveTo>
                  <a:lnTo>
                    <a:pt x="5519" y="1227"/>
                  </a:lnTo>
                  <a:cubicBezTo>
                    <a:pt x="5519" y="1227"/>
                    <a:pt x="2938" y="2079"/>
                    <a:pt x="1223" y="2079"/>
                  </a:cubicBezTo>
                  <a:cubicBezTo>
                    <a:pt x="1132" y="2079"/>
                    <a:pt x="1043" y="2077"/>
                    <a:pt x="957" y="2071"/>
                  </a:cubicBezTo>
                  <a:cubicBezTo>
                    <a:pt x="1" y="2427"/>
                    <a:pt x="798" y="2903"/>
                    <a:pt x="798" y="2903"/>
                  </a:cubicBezTo>
                  <a:lnTo>
                    <a:pt x="8669" y="2924"/>
                  </a:lnTo>
                  <a:lnTo>
                    <a:pt x="8517" y="888"/>
                  </a:lnTo>
                  <a:lnTo>
                    <a:pt x="6638" y="1"/>
                  </a:lnTo>
                  <a:close/>
                </a:path>
              </a:pathLst>
            </a:custGeom>
            <a:solidFill>
              <a:srgbClr val="625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286;p47">
              <a:extLst>
                <a:ext uri="{FF2B5EF4-FFF2-40B4-BE49-F238E27FC236}">
                  <a16:creationId xmlns:a16="http://schemas.microsoft.com/office/drawing/2014/main" id="{128C36DA-CF4F-7E72-5120-21B1F8DD6DED}"/>
                </a:ext>
              </a:extLst>
            </p:cNvPr>
            <p:cNvSpPr/>
            <p:nvPr/>
          </p:nvSpPr>
          <p:spPr>
            <a:xfrm>
              <a:off x="1987175" y="4100825"/>
              <a:ext cx="216725" cy="73125"/>
            </a:xfrm>
            <a:custGeom>
              <a:avLst/>
              <a:gdLst/>
              <a:ahLst/>
              <a:cxnLst/>
              <a:rect l="l" t="t" r="r" b="b"/>
              <a:pathLst>
                <a:path w="8669" h="2925" extrusionOk="0">
                  <a:moveTo>
                    <a:pt x="6638" y="1"/>
                  </a:moveTo>
                  <a:lnTo>
                    <a:pt x="5519" y="1228"/>
                  </a:lnTo>
                  <a:cubicBezTo>
                    <a:pt x="5519" y="1228"/>
                    <a:pt x="2938" y="2079"/>
                    <a:pt x="1223" y="2079"/>
                  </a:cubicBezTo>
                  <a:cubicBezTo>
                    <a:pt x="1132" y="2079"/>
                    <a:pt x="1043" y="2077"/>
                    <a:pt x="957" y="2072"/>
                  </a:cubicBezTo>
                  <a:cubicBezTo>
                    <a:pt x="1" y="2427"/>
                    <a:pt x="798" y="2903"/>
                    <a:pt x="798" y="2903"/>
                  </a:cubicBezTo>
                  <a:lnTo>
                    <a:pt x="8669" y="2924"/>
                  </a:lnTo>
                  <a:lnTo>
                    <a:pt x="8669" y="2924"/>
                  </a:lnTo>
                  <a:lnTo>
                    <a:pt x="8517" y="888"/>
                  </a:lnTo>
                  <a:lnTo>
                    <a:pt x="6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287;p47">
              <a:extLst>
                <a:ext uri="{FF2B5EF4-FFF2-40B4-BE49-F238E27FC236}">
                  <a16:creationId xmlns:a16="http://schemas.microsoft.com/office/drawing/2014/main" id="{F43C02E1-CE7F-7DE7-858A-7B945B94B57B}"/>
                </a:ext>
              </a:extLst>
            </p:cNvPr>
            <p:cNvSpPr/>
            <p:nvPr/>
          </p:nvSpPr>
          <p:spPr>
            <a:xfrm>
              <a:off x="2279525" y="4085025"/>
              <a:ext cx="216725" cy="73125"/>
            </a:xfrm>
            <a:custGeom>
              <a:avLst/>
              <a:gdLst/>
              <a:ahLst/>
              <a:cxnLst/>
              <a:rect l="l" t="t" r="r" b="b"/>
              <a:pathLst>
                <a:path w="8669" h="2925" extrusionOk="0">
                  <a:moveTo>
                    <a:pt x="6638" y="1"/>
                  </a:moveTo>
                  <a:lnTo>
                    <a:pt x="5519" y="1227"/>
                  </a:lnTo>
                  <a:cubicBezTo>
                    <a:pt x="5519" y="1227"/>
                    <a:pt x="2938" y="2079"/>
                    <a:pt x="1223" y="2079"/>
                  </a:cubicBezTo>
                  <a:cubicBezTo>
                    <a:pt x="1132" y="2079"/>
                    <a:pt x="1043" y="2077"/>
                    <a:pt x="957" y="2071"/>
                  </a:cubicBezTo>
                  <a:cubicBezTo>
                    <a:pt x="1" y="2427"/>
                    <a:pt x="798" y="2903"/>
                    <a:pt x="798" y="2903"/>
                  </a:cubicBezTo>
                  <a:lnTo>
                    <a:pt x="8669" y="2924"/>
                  </a:lnTo>
                  <a:lnTo>
                    <a:pt x="8517" y="888"/>
                  </a:lnTo>
                  <a:lnTo>
                    <a:pt x="6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288;p47">
              <a:extLst>
                <a:ext uri="{FF2B5EF4-FFF2-40B4-BE49-F238E27FC236}">
                  <a16:creationId xmlns:a16="http://schemas.microsoft.com/office/drawing/2014/main" id="{297A1552-0561-DA31-A5FA-FB663F343C29}"/>
                </a:ext>
              </a:extLst>
            </p:cNvPr>
            <p:cNvSpPr/>
            <p:nvPr/>
          </p:nvSpPr>
          <p:spPr>
            <a:xfrm>
              <a:off x="1987175" y="4100825"/>
              <a:ext cx="216725" cy="73125"/>
            </a:xfrm>
            <a:custGeom>
              <a:avLst/>
              <a:gdLst/>
              <a:ahLst/>
              <a:cxnLst/>
              <a:rect l="l" t="t" r="r" b="b"/>
              <a:pathLst>
                <a:path w="8669" h="2925" extrusionOk="0">
                  <a:moveTo>
                    <a:pt x="6638" y="1"/>
                  </a:moveTo>
                  <a:lnTo>
                    <a:pt x="5519" y="1228"/>
                  </a:lnTo>
                  <a:cubicBezTo>
                    <a:pt x="5519" y="1228"/>
                    <a:pt x="2938" y="2079"/>
                    <a:pt x="1223" y="2079"/>
                  </a:cubicBezTo>
                  <a:cubicBezTo>
                    <a:pt x="1132" y="2079"/>
                    <a:pt x="1043" y="2077"/>
                    <a:pt x="957" y="2072"/>
                  </a:cubicBezTo>
                  <a:cubicBezTo>
                    <a:pt x="1" y="2427"/>
                    <a:pt x="798" y="2903"/>
                    <a:pt x="798" y="2903"/>
                  </a:cubicBezTo>
                  <a:lnTo>
                    <a:pt x="8669" y="2924"/>
                  </a:lnTo>
                  <a:lnTo>
                    <a:pt x="8669" y="2924"/>
                  </a:lnTo>
                  <a:lnTo>
                    <a:pt x="8517" y="888"/>
                  </a:lnTo>
                  <a:lnTo>
                    <a:pt x="6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289;p47">
              <a:extLst>
                <a:ext uri="{FF2B5EF4-FFF2-40B4-BE49-F238E27FC236}">
                  <a16:creationId xmlns:a16="http://schemas.microsoft.com/office/drawing/2014/main" id="{E0551535-36F0-6CB4-310E-2632C6830662}"/>
                </a:ext>
              </a:extLst>
            </p:cNvPr>
            <p:cNvSpPr/>
            <p:nvPr/>
          </p:nvSpPr>
          <p:spPr>
            <a:xfrm>
              <a:off x="2133225" y="3239950"/>
              <a:ext cx="359525" cy="904625"/>
            </a:xfrm>
            <a:custGeom>
              <a:avLst/>
              <a:gdLst/>
              <a:ahLst/>
              <a:cxnLst/>
              <a:rect l="l" t="t" r="r" b="b"/>
              <a:pathLst>
                <a:path w="14381" h="36185" extrusionOk="0">
                  <a:moveTo>
                    <a:pt x="2143" y="1"/>
                  </a:moveTo>
                  <a:cubicBezTo>
                    <a:pt x="2047" y="1"/>
                    <a:pt x="2414" y="43"/>
                    <a:pt x="2586" y="43"/>
                  </a:cubicBezTo>
                  <a:cubicBezTo>
                    <a:pt x="2613" y="43"/>
                    <a:pt x="2636" y="42"/>
                    <a:pt x="2650" y="40"/>
                  </a:cubicBezTo>
                  <a:lnTo>
                    <a:pt x="2650" y="40"/>
                  </a:lnTo>
                  <a:cubicBezTo>
                    <a:pt x="2607" y="299"/>
                    <a:pt x="2324" y="322"/>
                    <a:pt x="2223" y="322"/>
                  </a:cubicBezTo>
                  <a:cubicBezTo>
                    <a:pt x="2200" y="322"/>
                    <a:pt x="2187" y="321"/>
                    <a:pt x="2187" y="321"/>
                  </a:cubicBezTo>
                  <a:lnTo>
                    <a:pt x="2023" y="463"/>
                  </a:lnTo>
                  <a:lnTo>
                    <a:pt x="0" y="35852"/>
                  </a:lnTo>
                  <a:cubicBezTo>
                    <a:pt x="0" y="35852"/>
                    <a:pt x="724" y="36184"/>
                    <a:pt x="1531" y="36184"/>
                  </a:cubicBezTo>
                  <a:cubicBezTo>
                    <a:pt x="1902" y="36184"/>
                    <a:pt x="2290" y="36114"/>
                    <a:pt x="2634" y="35909"/>
                  </a:cubicBezTo>
                  <a:cubicBezTo>
                    <a:pt x="2634" y="35909"/>
                    <a:pt x="7032" y="9543"/>
                    <a:pt x="7490" y="4983"/>
                  </a:cubicBezTo>
                  <a:cubicBezTo>
                    <a:pt x="8329" y="10377"/>
                    <a:pt x="11116" y="30935"/>
                    <a:pt x="11382" y="35242"/>
                  </a:cubicBezTo>
                  <a:cubicBezTo>
                    <a:pt x="11382" y="35242"/>
                    <a:pt x="11831" y="35316"/>
                    <a:pt x="12417" y="35316"/>
                  </a:cubicBezTo>
                  <a:cubicBezTo>
                    <a:pt x="12505" y="35316"/>
                    <a:pt x="12596" y="35314"/>
                    <a:pt x="12689" y="35310"/>
                  </a:cubicBezTo>
                  <a:cubicBezTo>
                    <a:pt x="13254" y="35289"/>
                    <a:pt x="13897" y="35188"/>
                    <a:pt x="14380" y="34904"/>
                  </a:cubicBezTo>
                  <a:cubicBezTo>
                    <a:pt x="14380" y="34904"/>
                    <a:pt x="13459" y="16261"/>
                    <a:pt x="12289" y="504"/>
                  </a:cubicBezTo>
                  <a:cubicBezTo>
                    <a:pt x="12276" y="349"/>
                    <a:pt x="12265" y="193"/>
                    <a:pt x="12253" y="40"/>
                  </a:cubicBezTo>
                  <a:cubicBezTo>
                    <a:pt x="11089" y="177"/>
                    <a:pt x="9920" y="225"/>
                    <a:pt x="8749" y="225"/>
                  </a:cubicBezTo>
                  <a:cubicBezTo>
                    <a:pt x="6552" y="225"/>
                    <a:pt x="4348" y="57"/>
                    <a:pt x="2154" y="1"/>
                  </a:cubicBezTo>
                  <a:cubicBezTo>
                    <a:pt x="2150" y="1"/>
                    <a:pt x="2146" y="1"/>
                    <a:pt x="2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290;p47">
              <a:extLst>
                <a:ext uri="{FF2B5EF4-FFF2-40B4-BE49-F238E27FC236}">
                  <a16:creationId xmlns:a16="http://schemas.microsoft.com/office/drawing/2014/main" id="{30775380-3F10-261C-2DBD-BE31EC37761B}"/>
                </a:ext>
              </a:extLst>
            </p:cNvPr>
            <p:cNvSpPr/>
            <p:nvPr/>
          </p:nvSpPr>
          <p:spPr>
            <a:xfrm>
              <a:off x="2283100" y="2665900"/>
              <a:ext cx="100350" cy="114475"/>
            </a:xfrm>
            <a:custGeom>
              <a:avLst/>
              <a:gdLst/>
              <a:ahLst/>
              <a:cxnLst/>
              <a:rect l="l" t="t" r="r" b="b"/>
              <a:pathLst>
                <a:path w="4014" h="4579" extrusionOk="0">
                  <a:moveTo>
                    <a:pt x="545" y="1"/>
                  </a:moveTo>
                  <a:lnTo>
                    <a:pt x="495" y="2341"/>
                  </a:lnTo>
                  <a:lnTo>
                    <a:pt x="0" y="2440"/>
                  </a:lnTo>
                  <a:lnTo>
                    <a:pt x="9" y="3097"/>
                  </a:lnTo>
                  <a:lnTo>
                    <a:pt x="470" y="3509"/>
                  </a:lnTo>
                  <a:lnTo>
                    <a:pt x="448" y="4515"/>
                  </a:lnTo>
                  <a:lnTo>
                    <a:pt x="3362" y="4579"/>
                  </a:lnTo>
                  <a:lnTo>
                    <a:pt x="3373" y="4077"/>
                  </a:lnTo>
                  <a:lnTo>
                    <a:pt x="3605" y="4106"/>
                  </a:lnTo>
                  <a:lnTo>
                    <a:pt x="4013" y="2689"/>
                  </a:lnTo>
                  <a:lnTo>
                    <a:pt x="3406" y="2514"/>
                  </a:lnTo>
                  <a:lnTo>
                    <a:pt x="3459" y="62"/>
                  </a:lnTo>
                  <a:lnTo>
                    <a:pt x="545" y="1"/>
                  </a:lnTo>
                  <a:close/>
                </a:path>
              </a:pathLst>
            </a:custGeom>
            <a:solidFill>
              <a:srgbClr val="9A6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291;p47">
              <a:extLst>
                <a:ext uri="{FF2B5EF4-FFF2-40B4-BE49-F238E27FC236}">
                  <a16:creationId xmlns:a16="http://schemas.microsoft.com/office/drawing/2014/main" id="{352D1832-2D25-6CCB-A261-AFC67453B551}"/>
                </a:ext>
              </a:extLst>
            </p:cNvPr>
            <p:cNvSpPr/>
            <p:nvPr/>
          </p:nvSpPr>
          <p:spPr>
            <a:xfrm>
              <a:off x="2181350" y="2726900"/>
              <a:ext cx="259125" cy="534575"/>
            </a:xfrm>
            <a:custGeom>
              <a:avLst/>
              <a:gdLst/>
              <a:ahLst/>
              <a:cxnLst/>
              <a:rect l="l" t="t" r="r" b="b"/>
              <a:pathLst>
                <a:path w="10365" h="21383" extrusionOk="0">
                  <a:moveTo>
                    <a:pt x="4072" y="0"/>
                  </a:moveTo>
                  <a:cubicBezTo>
                    <a:pt x="4072" y="0"/>
                    <a:pt x="3664" y="16"/>
                    <a:pt x="3195" y="210"/>
                  </a:cubicBezTo>
                  <a:cubicBezTo>
                    <a:pt x="2710" y="406"/>
                    <a:pt x="2164" y="793"/>
                    <a:pt x="1937" y="1541"/>
                  </a:cubicBezTo>
                  <a:cubicBezTo>
                    <a:pt x="1901" y="1654"/>
                    <a:pt x="1875" y="1776"/>
                    <a:pt x="1858" y="1905"/>
                  </a:cubicBezTo>
                  <a:cubicBezTo>
                    <a:pt x="1712" y="2946"/>
                    <a:pt x="1023" y="9007"/>
                    <a:pt x="458" y="14017"/>
                  </a:cubicBezTo>
                  <a:cubicBezTo>
                    <a:pt x="34" y="17778"/>
                    <a:pt x="12" y="20687"/>
                    <a:pt x="12" y="20687"/>
                  </a:cubicBezTo>
                  <a:lnTo>
                    <a:pt x="0" y="21120"/>
                  </a:lnTo>
                  <a:cubicBezTo>
                    <a:pt x="1259" y="21260"/>
                    <a:pt x="2860" y="21382"/>
                    <a:pt x="4747" y="21382"/>
                  </a:cubicBezTo>
                  <a:cubicBezTo>
                    <a:pt x="6411" y="21382"/>
                    <a:pt x="8296" y="21288"/>
                    <a:pt x="10365" y="21028"/>
                  </a:cubicBezTo>
                  <a:cubicBezTo>
                    <a:pt x="10151" y="18155"/>
                    <a:pt x="9550" y="15200"/>
                    <a:pt x="9324" y="12651"/>
                  </a:cubicBezTo>
                  <a:cubicBezTo>
                    <a:pt x="8789" y="6624"/>
                    <a:pt x="8610" y="2041"/>
                    <a:pt x="8081" y="270"/>
                  </a:cubicBezTo>
                  <a:cubicBezTo>
                    <a:pt x="8081" y="270"/>
                    <a:pt x="7600" y="837"/>
                    <a:pt x="6554" y="837"/>
                  </a:cubicBezTo>
                  <a:cubicBezTo>
                    <a:pt x="6437" y="837"/>
                    <a:pt x="6312" y="830"/>
                    <a:pt x="6181" y="814"/>
                  </a:cubicBezTo>
                  <a:cubicBezTo>
                    <a:pt x="5616" y="746"/>
                    <a:pt x="4915" y="517"/>
                    <a:pt x="4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92;p47">
              <a:extLst>
                <a:ext uri="{FF2B5EF4-FFF2-40B4-BE49-F238E27FC236}">
                  <a16:creationId xmlns:a16="http://schemas.microsoft.com/office/drawing/2014/main" id="{2514915B-4A49-ED3A-CD69-80B9B10834EF}"/>
                </a:ext>
              </a:extLst>
            </p:cNvPr>
            <p:cNvSpPr/>
            <p:nvPr/>
          </p:nvSpPr>
          <p:spPr>
            <a:xfrm>
              <a:off x="2054875" y="2620050"/>
              <a:ext cx="22900" cy="124225"/>
            </a:xfrm>
            <a:custGeom>
              <a:avLst/>
              <a:gdLst/>
              <a:ahLst/>
              <a:cxnLst/>
              <a:rect l="l" t="t" r="r" b="b"/>
              <a:pathLst>
                <a:path w="916" h="4969" extrusionOk="0">
                  <a:moveTo>
                    <a:pt x="106" y="1"/>
                  </a:moveTo>
                  <a:lnTo>
                    <a:pt x="16" y="4211"/>
                  </a:lnTo>
                  <a:lnTo>
                    <a:pt x="0" y="4951"/>
                  </a:lnTo>
                  <a:lnTo>
                    <a:pt x="809" y="4969"/>
                  </a:lnTo>
                  <a:lnTo>
                    <a:pt x="829" y="4030"/>
                  </a:lnTo>
                  <a:lnTo>
                    <a:pt x="829" y="4029"/>
                  </a:lnTo>
                  <a:lnTo>
                    <a:pt x="849" y="3148"/>
                  </a:lnTo>
                  <a:lnTo>
                    <a:pt x="916" y="20"/>
                  </a:lnTo>
                  <a:lnTo>
                    <a:pt x="454" y="9"/>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93;p47">
              <a:extLst>
                <a:ext uri="{FF2B5EF4-FFF2-40B4-BE49-F238E27FC236}">
                  <a16:creationId xmlns:a16="http://schemas.microsoft.com/office/drawing/2014/main" id="{798E886C-C775-CCFB-4C64-5709686E67C9}"/>
                </a:ext>
              </a:extLst>
            </p:cNvPr>
            <p:cNvSpPr/>
            <p:nvPr/>
          </p:nvSpPr>
          <p:spPr>
            <a:xfrm>
              <a:off x="2067625" y="2431950"/>
              <a:ext cx="82300" cy="189600"/>
            </a:xfrm>
            <a:custGeom>
              <a:avLst/>
              <a:gdLst/>
              <a:ahLst/>
              <a:cxnLst/>
              <a:rect l="l" t="t" r="r" b="b"/>
              <a:pathLst>
                <a:path w="3292" h="7584" extrusionOk="0">
                  <a:moveTo>
                    <a:pt x="481" y="1"/>
                  </a:moveTo>
                  <a:cubicBezTo>
                    <a:pt x="374" y="1"/>
                    <a:pt x="267" y="11"/>
                    <a:pt x="162" y="26"/>
                  </a:cubicBezTo>
                  <a:cubicBezTo>
                    <a:pt x="1550" y="287"/>
                    <a:pt x="2593" y="1903"/>
                    <a:pt x="2551" y="3838"/>
                  </a:cubicBezTo>
                  <a:cubicBezTo>
                    <a:pt x="2509" y="5774"/>
                    <a:pt x="1397" y="7344"/>
                    <a:pt x="0" y="7544"/>
                  </a:cubicBezTo>
                  <a:cubicBezTo>
                    <a:pt x="114" y="7566"/>
                    <a:pt x="230" y="7581"/>
                    <a:pt x="347" y="7583"/>
                  </a:cubicBezTo>
                  <a:cubicBezTo>
                    <a:pt x="363" y="7583"/>
                    <a:pt x="378" y="7583"/>
                    <a:pt x="393" y="7583"/>
                  </a:cubicBezTo>
                  <a:cubicBezTo>
                    <a:pt x="1929" y="7583"/>
                    <a:pt x="3202" y="5926"/>
                    <a:pt x="3247" y="3853"/>
                  </a:cubicBezTo>
                  <a:cubicBezTo>
                    <a:pt x="3291" y="1759"/>
                    <a:pt x="2067" y="35"/>
                    <a:pt x="511" y="1"/>
                  </a:cubicBezTo>
                  <a:cubicBezTo>
                    <a:pt x="501" y="1"/>
                    <a:pt x="491" y="1"/>
                    <a:pt x="481" y="1"/>
                  </a:cubicBezTo>
                  <a:close/>
                </a:path>
              </a:pathLst>
            </a:custGeom>
            <a:solidFill>
              <a:srgbClr val="A78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94;p47">
              <a:extLst>
                <a:ext uri="{FF2B5EF4-FFF2-40B4-BE49-F238E27FC236}">
                  <a16:creationId xmlns:a16="http://schemas.microsoft.com/office/drawing/2014/main" id="{C9D52127-461F-862A-C89F-57C5EE799673}"/>
                </a:ext>
              </a:extLst>
            </p:cNvPr>
            <p:cNvSpPr/>
            <p:nvPr/>
          </p:nvSpPr>
          <p:spPr>
            <a:xfrm>
              <a:off x="2067625" y="2431950"/>
              <a:ext cx="82300" cy="189600"/>
            </a:xfrm>
            <a:custGeom>
              <a:avLst/>
              <a:gdLst/>
              <a:ahLst/>
              <a:cxnLst/>
              <a:rect l="l" t="t" r="r" b="b"/>
              <a:pathLst>
                <a:path w="3292" h="7584" extrusionOk="0">
                  <a:moveTo>
                    <a:pt x="481" y="1"/>
                  </a:moveTo>
                  <a:cubicBezTo>
                    <a:pt x="374" y="1"/>
                    <a:pt x="267" y="11"/>
                    <a:pt x="162" y="26"/>
                  </a:cubicBezTo>
                  <a:cubicBezTo>
                    <a:pt x="1550" y="287"/>
                    <a:pt x="2593" y="1903"/>
                    <a:pt x="2551" y="3838"/>
                  </a:cubicBezTo>
                  <a:cubicBezTo>
                    <a:pt x="2509" y="5774"/>
                    <a:pt x="1397" y="7344"/>
                    <a:pt x="0" y="7544"/>
                  </a:cubicBezTo>
                  <a:cubicBezTo>
                    <a:pt x="114" y="7566"/>
                    <a:pt x="230" y="7581"/>
                    <a:pt x="347" y="7583"/>
                  </a:cubicBezTo>
                  <a:cubicBezTo>
                    <a:pt x="363" y="7583"/>
                    <a:pt x="378" y="7583"/>
                    <a:pt x="393" y="7583"/>
                  </a:cubicBezTo>
                  <a:cubicBezTo>
                    <a:pt x="1929" y="7583"/>
                    <a:pt x="3202" y="5926"/>
                    <a:pt x="3247" y="3853"/>
                  </a:cubicBezTo>
                  <a:cubicBezTo>
                    <a:pt x="3291" y="1759"/>
                    <a:pt x="2067" y="35"/>
                    <a:pt x="511" y="1"/>
                  </a:cubicBezTo>
                  <a:cubicBezTo>
                    <a:pt x="501" y="1"/>
                    <a:pt x="491"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95;p47">
              <a:extLst>
                <a:ext uri="{FF2B5EF4-FFF2-40B4-BE49-F238E27FC236}">
                  <a16:creationId xmlns:a16="http://schemas.microsoft.com/office/drawing/2014/main" id="{491EB41C-DF1D-68EF-8A2E-AD19DA7BB01B}"/>
                </a:ext>
              </a:extLst>
            </p:cNvPr>
            <p:cNvSpPr/>
            <p:nvPr/>
          </p:nvSpPr>
          <p:spPr>
            <a:xfrm>
              <a:off x="1989400" y="2431575"/>
              <a:ext cx="82300" cy="189600"/>
            </a:xfrm>
            <a:custGeom>
              <a:avLst/>
              <a:gdLst/>
              <a:ahLst/>
              <a:cxnLst/>
              <a:rect l="l" t="t" r="r" b="b"/>
              <a:pathLst>
                <a:path w="3292" h="7584" extrusionOk="0">
                  <a:moveTo>
                    <a:pt x="2898" y="1"/>
                  </a:moveTo>
                  <a:cubicBezTo>
                    <a:pt x="1364" y="1"/>
                    <a:pt x="91" y="1659"/>
                    <a:pt x="45" y="3732"/>
                  </a:cubicBezTo>
                  <a:cubicBezTo>
                    <a:pt x="0" y="5825"/>
                    <a:pt x="1224" y="7549"/>
                    <a:pt x="2780" y="7583"/>
                  </a:cubicBezTo>
                  <a:cubicBezTo>
                    <a:pt x="2794" y="7583"/>
                    <a:pt x="2808" y="7583"/>
                    <a:pt x="2822" y="7583"/>
                  </a:cubicBezTo>
                  <a:cubicBezTo>
                    <a:pt x="2926" y="7583"/>
                    <a:pt x="3028" y="7573"/>
                    <a:pt x="3129" y="7559"/>
                  </a:cubicBezTo>
                  <a:cubicBezTo>
                    <a:pt x="1741" y="7299"/>
                    <a:pt x="699" y="5681"/>
                    <a:pt x="741" y="3746"/>
                  </a:cubicBezTo>
                  <a:cubicBezTo>
                    <a:pt x="783" y="1811"/>
                    <a:pt x="1894" y="242"/>
                    <a:pt x="3291" y="41"/>
                  </a:cubicBezTo>
                  <a:cubicBezTo>
                    <a:pt x="3178" y="20"/>
                    <a:pt x="3061" y="4"/>
                    <a:pt x="2944" y="1"/>
                  </a:cubicBezTo>
                  <a:cubicBezTo>
                    <a:pt x="2929" y="1"/>
                    <a:pt x="2914" y="1"/>
                    <a:pt x="28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96;p47">
              <a:extLst>
                <a:ext uri="{FF2B5EF4-FFF2-40B4-BE49-F238E27FC236}">
                  <a16:creationId xmlns:a16="http://schemas.microsoft.com/office/drawing/2014/main" id="{A87BCBD9-8719-CE59-EE00-2CEDBF343A1C}"/>
                </a:ext>
              </a:extLst>
            </p:cNvPr>
            <p:cNvSpPr/>
            <p:nvPr/>
          </p:nvSpPr>
          <p:spPr>
            <a:xfrm>
              <a:off x="2007050" y="2432625"/>
              <a:ext cx="125375" cy="188000"/>
            </a:xfrm>
            <a:custGeom>
              <a:avLst/>
              <a:gdLst/>
              <a:ahLst/>
              <a:cxnLst/>
              <a:rect l="l" t="t" r="r" b="b"/>
              <a:pathLst>
                <a:path w="5015" h="7520" extrusionOk="0">
                  <a:moveTo>
                    <a:pt x="2585" y="0"/>
                  </a:moveTo>
                  <a:cubicBezTo>
                    <a:pt x="2380" y="29"/>
                    <a:pt x="2179" y="89"/>
                    <a:pt x="1990" y="177"/>
                  </a:cubicBezTo>
                  <a:cubicBezTo>
                    <a:pt x="1668" y="320"/>
                    <a:pt x="1374" y="537"/>
                    <a:pt x="1115" y="816"/>
                  </a:cubicBezTo>
                  <a:cubicBezTo>
                    <a:pt x="1034" y="902"/>
                    <a:pt x="959" y="991"/>
                    <a:pt x="886" y="1085"/>
                  </a:cubicBezTo>
                  <a:cubicBezTo>
                    <a:pt x="662" y="1385"/>
                    <a:pt x="470" y="1736"/>
                    <a:pt x="330" y="2125"/>
                  </a:cubicBezTo>
                  <a:cubicBezTo>
                    <a:pt x="151" y="2604"/>
                    <a:pt x="47" y="3137"/>
                    <a:pt x="35" y="3706"/>
                  </a:cubicBezTo>
                  <a:cubicBezTo>
                    <a:pt x="0" y="5349"/>
                    <a:pt x="747" y="6762"/>
                    <a:pt x="1822" y="7312"/>
                  </a:cubicBezTo>
                  <a:cubicBezTo>
                    <a:pt x="2013" y="7410"/>
                    <a:pt x="2212" y="7480"/>
                    <a:pt x="2423" y="7519"/>
                  </a:cubicBezTo>
                  <a:cubicBezTo>
                    <a:pt x="2548" y="7501"/>
                    <a:pt x="2670" y="7473"/>
                    <a:pt x="2789" y="7436"/>
                  </a:cubicBezTo>
                  <a:cubicBezTo>
                    <a:pt x="3059" y="7346"/>
                    <a:pt x="3311" y="7208"/>
                    <a:pt x="3546" y="7024"/>
                  </a:cubicBezTo>
                  <a:cubicBezTo>
                    <a:pt x="3887" y="6757"/>
                    <a:pt x="4183" y="6401"/>
                    <a:pt x="4418" y="5974"/>
                  </a:cubicBezTo>
                  <a:cubicBezTo>
                    <a:pt x="4752" y="5366"/>
                    <a:pt x="4954" y="4621"/>
                    <a:pt x="4973" y="3814"/>
                  </a:cubicBezTo>
                  <a:cubicBezTo>
                    <a:pt x="5015" y="1880"/>
                    <a:pt x="3970" y="262"/>
                    <a:pt x="2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97;p47">
              <a:extLst>
                <a:ext uri="{FF2B5EF4-FFF2-40B4-BE49-F238E27FC236}">
                  <a16:creationId xmlns:a16="http://schemas.microsoft.com/office/drawing/2014/main" id="{4766BDAF-386B-610B-263C-1B3E4E2E4B69}"/>
                </a:ext>
              </a:extLst>
            </p:cNvPr>
            <p:cNvSpPr/>
            <p:nvPr/>
          </p:nvSpPr>
          <p:spPr>
            <a:xfrm>
              <a:off x="2034925" y="2437000"/>
              <a:ext cx="82600" cy="171200"/>
            </a:xfrm>
            <a:custGeom>
              <a:avLst/>
              <a:gdLst/>
              <a:ahLst/>
              <a:cxnLst/>
              <a:rect l="l" t="t" r="r" b="b"/>
              <a:pathLst>
                <a:path w="3304" h="6848" extrusionOk="0">
                  <a:moveTo>
                    <a:pt x="875" y="0"/>
                  </a:moveTo>
                  <a:cubicBezTo>
                    <a:pt x="553" y="144"/>
                    <a:pt x="259" y="361"/>
                    <a:pt x="0" y="640"/>
                  </a:cubicBezTo>
                  <a:cubicBezTo>
                    <a:pt x="1287" y="1852"/>
                    <a:pt x="2488" y="3799"/>
                    <a:pt x="2431" y="6847"/>
                  </a:cubicBezTo>
                  <a:cubicBezTo>
                    <a:pt x="2772" y="6581"/>
                    <a:pt x="3068" y="6225"/>
                    <a:pt x="3303" y="5798"/>
                  </a:cubicBezTo>
                  <a:cubicBezTo>
                    <a:pt x="3086" y="3933"/>
                    <a:pt x="2491" y="1425"/>
                    <a:pt x="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98;p47">
              <a:extLst>
                <a:ext uri="{FF2B5EF4-FFF2-40B4-BE49-F238E27FC236}">
                  <a16:creationId xmlns:a16="http://schemas.microsoft.com/office/drawing/2014/main" id="{59F2941B-0F11-51D2-6E14-8F559148BFCF}"/>
                </a:ext>
              </a:extLst>
            </p:cNvPr>
            <p:cNvSpPr/>
            <p:nvPr/>
          </p:nvSpPr>
          <p:spPr>
            <a:xfrm>
              <a:off x="2015275" y="2459700"/>
              <a:ext cx="61500" cy="160900"/>
            </a:xfrm>
            <a:custGeom>
              <a:avLst/>
              <a:gdLst/>
              <a:ahLst/>
              <a:cxnLst/>
              <a:rect l="l" t="t" r="r" b="b"/>
              <a:pathLst>
                <a:path w="2460" h="6436" extrusionOk="0">
                  <a:moveTo>
                    <a:pt x="558" y="0"/>
                  </a:moveTo>
                  <a:cubicBezTo>
                    <a:pt x="333" y="301"/>
                    <a:pt x="140" y="652"/>
                    <a:pt x="1" y="1040"/>
                  </a:cubicBezTo>
                  <a:cubicBezTo>
                    <a:pt x="882" y="2247"/>
                    <a:pt x="1546" y="3927"/>
                    <a:pt x="1493" y="6228"/>
                  </a:cubicBezTo>
                  <a:cubicBezTo>
                    <a:pt x="1684" y="6326"/>
                    <a:pt x="1883" y="6396"/>
                    <a:pt x="2094" y="6435"/>
                  </a:cubicBezTo>
                  <a:cubicBezTo>
                    <a:pt x="2219" y="6417"/>
                    <a:pt x="2341" y="6388"/>
                    <a:pt x="2460" y="6352"/>
                  </a:cubicBezTo>
                  <a:cubicBezTo>
                    <a:pt x="2386" y="4750"/>
                    <a:pt x="2035" y="1862"/>
                    <a:pt x="558" y="0"/>
                  </a:cubicBezTo>
                  <a:close/>
                </a:path>
              </a:pathLst>
            </a:custGeom>
            <a:solidFill>
              <a:srgbClr val="F3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99;p47">
              <a:extLst>
                <a:ext uri="{FF2B5EF4-FFF2-40B4-BE49-F238E27FC236}">
                  <a16:creationId xmlns:a16="http://schemas.microsoft.com/office/drawing/2014/main" id="{152A3EFD-BC31-1AC1-E8AB-D8C58D8CC2C5}"/>
                </a:ext>
              </a:extLst>
            </p:cNvPr>
            <p:cNvSpPr/>
            <p:nvPr/>
          </p:nvSpPr>
          <p:spPr>
            <a:xfrm>
              <a:off x="2001450" y="2671300"/>
              <a:ext cx="135775" cy="194575"/>
            </a:xfrm>
            <a:custGeom>
              <a:avLst/>
              <a:gdLst/>
              <a:ahLst/>
              <a:cxnLst/>
              <a:rect l="l" t="t" r="r" b="b"/>
              <a:pathLst>
                <a:path w="5431" h="7783" extrusionOk="0">
                  <a:moveTo>
                    <a:pt x="1425" y="0"/>
                  </a:moveTo>
                  <a:cubicBezTo>
                    <a:pt x="1216" y="0"/>
                    <a:pt x="1017" y="111"/>
                    <a:pt x="1014" y="532"/>
                  </a:cubicBezTo>
                  <a:cubicBezTo>
                    <a:pt x="411" y="775"/>
                    <a:pt x="840" y="1331"/>
                    <a:pt x="840" y="1331"/>
                  </a:cubicBezTo>
                  <a:cubicBezTo>
                    <a:pt x="840" y="1331"/>
                    <a:pt x="313" y="1507"/>
                    <a:pt x="593" y="2078"/>
                  </a:cubicBezTo>
                  <a:cubicBezTo>
                    <a:pt x="0" y="2360"/>
                    <a:pt x="426" y="2964"/>
                    <a:pt x="426" y="2964"/>
                  </a:cubicBezTo>
                  <a:lnTo>
                    <a:pt x="2264" y="4800"/>
                  </a:lnTo>
                  <a:cubicBezTo>
                    <a:pt x="2350" y="5257"/>
                    <a:pt x="2596" y="6411"/>
                    <a:pt x="2906" y="7783"/>
                  </a:cubicBezTo>
                  <a:cubicBezTo>
                    <a:pt x="4095" y="7202"/>
                    <a:pt x="4928" y="6999"/>
                    <a:pt x="5430" y="6930"/>
                  </a:cubicBezTo>
                  <a:lnTo>
                    <a:pt x="3997" y="4005"/>
                  </a:lnTo>
                  <a:lnTo>
                    <a:pt x="3605" y="1701"/>
                  </a:lnTo>
                  <a:cubicBezTo>
                    <a:pt x="3602" y="1622"/>
                    <a:pt x="3578" y="1547"/>
                    <a:pt x="3544" y="1477"/>
                  </a:cubicBezTo>
                  <a:lnTo>
                    <a:pt x="3014" y="406"/>
                  </a:lnTo>
                  <a:lnTo>
                    <a:pt x="2973" y="1084"/>
                  </a:lnTo>
                  <a:lnTo>
                    <a:pt x="1999" y="235"/>
                  </a:lnTo>
                  <a:cubicBezTo>
                    <a:pt x="1921" y="156"/>
                    <a:pt x="1826" y="95"/>
                    <a:pt x="1722" y="58"/>
                  </a:cubicBezTo>
                  <a:cubicBezTo>
                    <a:pt x="1636" y="28"/>
                    <a:pt x="1530" y="0"/>
                    <a:pt x="1425" y="0"/>
                  </a:cubicBezTo>
                  <a:close/>
                </a:path>
              </a:pathLst>
            </a:custGeom>
            <a:solidFill>
              <a:srgbClr val="F2DC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300;p47">
              <a:extLst>
                <a:ext uri="{FF2B5EF4-FFF2-40B4-BE49-F238E27FC236}">
                  <a16:creationId xmlns:a16="http://schemas.microsoft.com/office/drawing/2014/main" id="{38662B50-991E-1845-8F02-C0B13425B733}"/>
                </a:ext>
              </a:extLst>
            </p:cNvPr>
            <p:cNvSpPr/>
            <p:nvPr/>
          </p:nvSpPr>
          <p:spPr>
            <a:xfrm>
              <a:off x="2026775" y="2684600"/>
              <a:ext cx="13550" cy="9825"/>
            </a:xfrm>
            <a:custGeom>
              <a:avLst/>
              <a:gdLst/>
              <a:ahLst/>
              <a:cxnLst/>
              <a:rect l="l" t="t" r="r" b="b"/>
              <a:pathLst>
                <a:path w="542" h="393" extrusionOk="0">
                  <a:moveTo>
                    <a:pt x="0" y="1"/>
                  </a:moveTo>
                  <a:cubicBezTo>
                    <a:pt x="101" y="357"/>
                    <a:pt x="542" y="393"/>
                    <a:pt x="542" y="39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301;p47">
              <a:extLst>
                <a:ext uri="{FF2B5EF4-FFF2-40B4-BE49-F238E27FC236}">
                  <a16:creationId xmlns:a16="http://schemas.microsoft.com/office/drawing/2014/main" id="{FC203A23-2359-01B8-3D78-5A2658577188}"/>
                </a:ext>
              </a:extLst>
            </p:cNvPr>
            <p:cNvSpPr/>
            <p:nvPr/>
          </p:nvSpPr>
          <p:spPr>
            <a:xfrm>
              <a:off x="2022375" y="2704600"/>
              <a:ext cx="10675" cy="8950"/>
            </a:xfrm>
            <a:custGeom>
              <a:avLst/>
              <a:gdLst/>
              <a:ahLst/>
              <a:cxnLst/>
              <a:rect l="l" t="t" r="r" b="b"/>
              <a:pathLst>
                <a:path w="427" h="358" extrusionOk="0">
                  <a:moveTo>
                    <a:pt x="1" y="0"/>
                  </a:moveTo>
                  <a:lnTo>
                    <a:pt x="1" y="0"/>
                  </a:lnTo>
                  <a:cubicBezTo>
                    <a:pt x="74" y="287"/>
                    <a:pt x="427" y="357"/>
                    <a:pt x="427" y="35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302;p47">
              <a:extLst>
                <a:ext uri="{FF2B5EF4-FFF2-40B4-BE49-F238E27FC236}">
                  <a16:creationId xmlns:a16="http://schemas.microsoft.com/office/drawing/2014/main" id="{7230B5C7-885D-1130-8521-985B2F46E732}"/>
                </a:ext>
              </a:extLst>
            </p:cNvPr>
            <p:cNvSpPr/>
            <p:nvPr/>
          </p:nvSpPr>
          <p:spPr>
            <a:xfrm>
              <a:off x="2016175" y="2723250"/>
              <a:ext cx="8225" cy="6575"/>
            </a:xfrm>
            <a:custGeom>
              <a:avLst/>
              <a:gdLst/>
              <a:ahLst/>
              <a:cxnLst/>
              <a:rect l="l" t="t" r="r" b="b"/>
              <a:pathLst>
                <a:path w="329" h="263" extrusionOk="0">
                  <a:moveTo>
                    <a:pt x="0" y="0"/>
                  </a:moveTo>
                  <a:lnTo>
                    <a:pt x="0" y="0"/>
                  </a:lnTo>
                  <a:cubicBezTo>
                    <a:pt x="76" y="227"/>
                    <a:pt x="327" y="262"/>
                    <a:pt x="329" y="263"/>
                  </a:cubicBezTo>
                  <a:lnTo>
                    <a:pt x="329" y="263"/>
                  </a:lnTo>
                  <a:lnTo>
                    <a:pt x="0" y="0"/>
                  </a:lnTo>
                  <a:close/>
                  <a:moveTo>
                    <a:pt x="329" y="263"/>
                  </a:moveTo>
                  <a:lnTo>
                    <a:pt x="329" y="263"/>
                  </a:lnTo>
                  <a:cubicBezTo>
                    <a:pt x="329" y="263"/>
                    <a:pt x="329" y="263"/>
                    <a:pt x="329" y="2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303;p47">
              <a:extLst>
                <a:ext uri="{FF2B5EF4-FFF2-40B4-BE49-F238E27FC236}">
                  <a16:creationId xmlns:a16="http://schemas.microsoft.com/office/drawing/2014/main" id="{8121607F-831C-AED9-7D92-96989E0A7560}"/>
                </a:ext>
              </a:extLst>
            </p:cNvPr>
            <p:cNvSpPr/>
            <p:nvPr/>
          </p:nvSpPr>
          <p:spPr>
            <a:xfrm>
              <a:off x="2074075" y="2726225"/>
              <a:ext cx="256600" cy="344925"/>
            </a:xfrm>
            <a:custGeom>
              <a:avLst/>
              <a:gdLst/>
              <a:ahLst/>
              <a:cxnLst/>
              <a:rect l="l" t="t" r="r" b="b"/>
              <a:pathLst>
                <a:path w="10264" h="13797" extrusionOk="0">
                  <a:moveTo>
                    <a:pt x="6292" y="0"/>
                  </a:moveTo>
                  <a:cubicBezTo>
                    <a:pt x="6213" y="0"/>
                    <a:pt x="6140" y="33"/>
                    <a:pt x="6076" y="115"/>
                  </a:cubicBezTo>
                  <a:cubicBezTo>
                    <a:pt x="5134" y="1296"/>
                    <a:pt x="4498" y="4666"/>
                    <a:pt x="3694" y="7118"/>
                  </a:cubicBezTo>
                  <a:lnTo>
                    <a:pt x="2525" y="4735"/>
                  </a:lnTo>
                  <a:cubicBezTo>
                    <a:pt x="2023" y="4802"/>
                    <a:pt x="1189" y="5005"/>
                    <a:pt x="1" y="5586"/>
                  </a:cubicBezTo>
                  <a:cubicBezTo>
                    <a:pt x="542" y="7986"/>
                    <a:pt x="1286" y="11049"/>
                    <a:pt x="1719" y="12192"/>
                  </a:cubicBezTo>
                  <a:cubicBezTo>
                    <a:pt x="1934" y="12752"/>
                    <a:pt x="2130" y="13268"/>
                    <a:pt x="2682" y="13575"/>
                  </a:cubicBezTo>
                  <a:cubicBezTo>
                    <a:pt x="2955" y="13727"/>
                    <a:pt x="3248" y="13797"/>
                    <a:pt x="3543" y="13797"/>
                  </a:cubicBezTo>
                  <a:cubicBezTo>
                    <a:pt x="3862" y="13797"/>
                    <a:pt x="4183" y="13715"/>
                    <a:pt x="4481" y="13568"/>
                  </a:cubicBezTo>
                  <a:cubicBezTo>
                    <a:pt x="4490" y="13563"/>
                    <a:pt x="4502" y="13557"/>
                    <a:pt x="4513" y="13553"/>
                  </a:cubicBezTo>
                  <a:cubicBezTo>
                    <a:pt x="4717" y="13450"/>
                    <a:pt x="4895" y="13311"/>
                    <a:pt x="5050" y="13145"/>
                  </a:cubicBezTo>
                  <a:cubicBezTo>
                    <a:pt x="5281" y="12901"/>
                    <a:pt x="5452" y="12601"/>
                    <a:pt x="5558" y="12273"/>
                  </a:cubicBezTo>
                  <a:cubicBezTo>
                    <a:pt x="5925" y="11139"/>
                    <a:pt x="6259" y="10051"/>
                    <a:pt x="6536" y="9121"/>
                  </a:cubicBezTo>
                  <a:lnTo>
                    <a:pt x="6539" y="9102"/>
                  </a:lnTo>
                  <a:cubicBezTo>
                    <a:pt x="7063" y="7357"/>
                    <a:pt x="7394" y="6150"/>
                    <a:pt x="7394" y="6150"/>
                  </a:cubicBezTo>
                  <a:lnTo>
                    <a:pt x="9916" y="3374"/>
                  </a:lnTo>
                  <a:lnTo>
                    <a:pt x="10264" y="1118"/>
                  </a:lnTo>
                  <a:cubicBezTo>
                    <a:pt x="9749" y="1056"/>
                    <a:pt x="9112" y="845"/>
                    <a:pt x="8343" y="377"/>
                  </a:cubicBezTo>
                  <a:cubicBezTo>
                    <a:pt x="8343" y="377"/>
                    <a:pt x="7971" y="390"/>
                    <a:pt x="7544" y="566"/>
                  </a:cubicBezTo>
                  <a:cubicBezTo>
                    <a:pt x="7501" y="604"/>
                    <a:pt x="7453" y="621"/>
                    <a:pt x="7402" y="621"/>
                  </a:cubicBezTo>
                  <a:cubicBezTo>
                    <a:pt x="7085" y="621"/>
                    <a:pt x="6634" y="0"/>
                    <a:pt x="6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304;p47">
              <a:extLst>
                <a:ext uri="{FF2B5EF4-FFF2-40B4-BE49-F238E27FC236}">
                  <a16:creationId xmlns:a16="http://schemas.microsoft.com/office/drawing/2014/main" id="{0CDCE14F-A3B8-F396-64A8-1F256C75B6F9}"/>
                </a:ext>
              </a:extLst>
            </p:cNvPr>
            <p:cNvSpPr/>
            <p:nvPr/>
          </p:nvSpPr>
          <p:spPr>
            <a:xfrm>
              <a:off x="2202525" y="2430850"/>
              <a:ext cx="128925" cy="234975"/>
            </a:xfrm>
            <a:custGeom>
              <a:avLst/>
              <a:gdLst/>
              <a:ahLst/>
              <a:cxnLst/>
              <a:rect l="l" t="t" r="r" b="b"/>
              <a:pathLst>
                <a:path w="5157" h="9399" extrusionOk="0">
                  <a:moveTo>
                    <a:pt x="1905" y="1"/>
                  </a:moveTo>
                  <a:cubicBezTo>
                    <a:pt x="1905" y="1"/>
                    <a:pt x="1" y="812"/>
                    <a:pt x="331" y="3335"/>
                  </a:cubicBezTo>
                  <a:cubicBezTo>
                    <a:pt x="662" y="5858"/>
                    <a:pt x="876" y="7222"/>
                    <a:pt x="876" y="7222"/>
                  </a:cubicBezTo>
                  <a:cubicBezTo>
                    <a:pt x="876" y="7222"/>
                    <a:pt x="1321" y="9399"/>
                    <a:pt x="2531" y="9399"/>
                  </a:cubicBezTo>
                  <a:cubicBezTo>
                    <a:pt x="2597" y="9399"/>
                    <a:pt x="2666" y="9393"/>
                    <a:pt x="2736" y="9379"/>
                  </a:cubicBezTo>
                  <a:cubicBezTo>
                    <a:pt x="4100" y="9117"/>
                    <a:pt x="5157" y="6279"/>
                    <a:pt x="5157" y="6279"/>
                  </a:cubicBezTo>
                  <a:lnTo>
                    <a:pt x="5154" y="2648"/>
                  </a:lnTo>
                  <a:lnTo>
                    <a:pt x="1905" y="1"/>
                  </a:lnTo>
                  <a:close/>
                </a:path>
              </a:pathLst>
            </a:custGeom>
            <a:solidFill>
              <a:srgbClr val="F2DC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305;p47">
              <a:extLst>
                <a:ext uri="{FF2B5EF4-FFF2-40B4-BE49-F238E27FC236}">
                  <a16:creationId xmlns:a16="http://schemas.microsoft.com/office/drawing/2014/main" id="{66E35E50-7D9C-2094-4DAC-3F589A620542}"/>
                </a:ext>
              </a:extLst>
            </p:cNvPr>
            <p:cNvSpPr/>
            <p:nvPr/>
          </p:nvSpPr>
          <p:spPr>
            <a:xfrm>
              <a:off x="2252450" y="2543400"/>
              <a:ext cx="23325" cy="56800"/>
            </a:xfrm>
            <a:custGeom>
              <a:avLst/>
              <a:gdLst/>
              <a:ahLst/>
              <a:cxnLst/>
              <a:rect l="l" t="t" r="r" b="b"/>
              <a:pathLst>
                <a:path w="933" h="2272" extrusionOk="0">
                  <a:moveTo>
                    <a:pt x="471" y="1"/>
                  </a:moveTo>
                  <a:cubicBezTo>
                    <a:pt x="249" y="1"/>
                    <a:pt x="19" y="126"/>
                    <a:pt x="19" y="126"/>
                  </a:cubicBezTo>
                  <a:cubicBezTo>
                    <a:pt x="503" y="167"/>
                    <a:pt x="649" y="444"/>
                    <a:pt x="635" y="786"/>
                  </a:cubicBezTo>
                  <a:cubicBezTo>
                    <a:pt x="447" y="886"/>
                    <a:pt x="1" y="892"/>
                    <a:pt x="1" y="892"/>
                  </a:cubicBezTo>
                  <a:cubicBezTo>
                    <a:pt x="125" y="1011"/>
                    <a:pt x="415" y="1087"/>
                    <a:pt x="581" y="1121"/>
                  </a:cubicBezTo>
                  <a:cubicBezTo>
                    <a:pt x="433" y="1683"/>
                    <a:pt x="42" y="2271"/>
                    <a:pt x="42" y="2271"/>
                  </a:cubicBezTo>
                  <a:cubicBezTo>
                    <a:pt x="42" y="2271"/>
                    <a:pt x="749" y="1840"/>
                    <a:pt x="870" y="718"/>
                  </a:cubicBezTo>
                  <a:cubicBezTo>
                    <a:pt x="933" y="141"/>
                    <a:pt x="706"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306;p47">
              <a:extLst>
                <a:ext uri="{FF2B5EF4-FFF2-40B4-BE49-F238E27FC236}">
                  <a16:creationId xmlns:a16="http://schemas.microsoft.com/office/drawing/2014/main" id="{E22FEC4D-182B-C0A7-4DD3-D3A80D65882B}"/>
                </a:ext>
              </a:extLst>
            </p:cNvPr>
            <p:cNvSpPr/>
            <p:nvPr/>
          </p:nvSpPr>
          <p:spPr>
            <a:xfrm>
              <a:off x="2216525" y="2406100"/>
              <a:ext cx="299750" cy="576650"/>
            </a:xfrm>
            <a:custGeom>
              <a:avLst/>
              <a:gdLst/>
              <a:ahLst/>
              <a:cxnLst/>
              <a:rect l="l" t="t" r="r" b="b"/>
              <a:pathLst>
                <a:path w="11990" h="23066" extrusionOk="0">
                  <a:moveTo>
                    <a:pt x="3950" y="1"/>
                  </a:moveTo>
                  <a:cubicBezTo>
                    <a:pt x="3221" y="1"/>
                    <a:pt x="2495" y="134"/>
                    <a:pt x="1826" y="414"/>
                  </a:cubicBezTo>
                  <a:cubicBezTo>
                    <a:pt x="1826" y="414"/>
                    <a:pt x="1782" y="428"/>
                    <a:pt x="1707" y="458"/>
                  </a:cubicBezTo>
                  <a:cubicBezTo>
                    <a:pt x="1441" y="571"/>
                    <a:pt x="797" y="888"/>
                    <a:pt x="441" y="1461"/>
                  </a:cubicBezTo>
                  <a:cubicBezTo>
                    <a:pt x="343" y="1620"/>
                    <a:pt x="268" y="1796"/>
                    <a:pt x="230" y="1993"/>
                  </a:cubicBezTo>
                  <a:cubicBezTo>
                    <a:pt x="0" y="3110"/>
                    <a:pt x="928" y="5749"/>
                    <a:pt x="928" y="5749"/>
                  </a:cubicBezTo>
                  <a:cubicBezTo>
                    <a:pt x="928" y="5749"/>
                    <a:pt x="1396" y="5103"/>
                    <a:pt x="1928" y="5103"/>
                  </a:cubicBezTo>
                  <a:cubicBezTo>
                    <a:pt x="2188" y="5103"/>
                    <a:pt x="2462" y="5256"/>
                    <a:pt x="2706" y="5711"/>
                  </a:cubicBezTo>
                  <a:cubicBezTo>
                    <a:pt x="2737" y="5909"/>
                    <a:pt x="2742" y="6105"/>
                    <a:pt x="2721" y="6292"/>
                  </a:cubicBezTo>
                  <a:cubicBezTo>
                    <a:pt x="2705" y="6480"/>
                    <a:pt x="2668" y="6655"/>
                    <a:pt x="2616" y="6826"/>
                  </a:cubicBezTo>
                  <a:cubicBezTo>
                    <a:pt x="2542" y="7069"/>
                    <a:pt x="2438" y="7292"/>
                    <a:pt x="2318" y="7486"/>
                  </a:cubicBezTo>
                  <a:cubicBezTo>
                    <a:pt x="2024" y="7972"/>
                    <a:pt x="1649" y="8285"/>
                    <a:pt x="1446" y="8285"/>
                  </a:cubicBezTo>
                  <a:cubicBezTo>
                    <a:pt x="1427" y="8285"/>
                    <a:pt x="1409" y="8282"/>
                    <a:pt x="1394" y="8277"/>
                  </a:cubicBezTo>
                  <a:lnTo>
                    <a:pt x="1394" y="8277"/>
                  </a:lnTo>
                  <a:cubicBezTo>
                    <a:pt x="1397" y="8337"/>
                    <a:pt x="1398" y="8396"/>
                    <a:pt x="1395" y="8458"/>
                  </a:cubicBezTo>
                  <a:lnTo>
                    <a:pt x="1395" y="8494"/>
                  </a:lnTo>
                  <a:cubicBezTo>
                    <a:pt x="1395" y="8542"/>
                    <a:pt x="1391" y="8599"/>
                    <a:pt x="1388" y="8643"/>
                  </a:cubicBezTo>
                  <a:cubicBezTo>
                    <a:pt x="1486" y="13179"/>
                    <a:pt x="806" y="23066"/>
                    <a:pt x="809" y="23066"/>
                  </a:cubicBezTo>
                  <a:lnTo>
                    <a:pt x="11484" y="22666"/>
                  </a:lnTo>
                  <a:cubicBezTo>
                    <a:pt x="11990" y="18468"/>
                    <a:pt x="11137" y="13259"/>
                    <a:pt x="10341" y="9653"/>
                  </a:cubicBezTo>
                  <a:cubicBezTo>
                    <a:pt x="10074" y="8453"/>
                    <a:pt x="9818" y="7431"/>
                    <a:pt x="9617" y="6682"/>
                  </a:cubicBezTo>
                  <a:cubicBezTo>
                    <a:pt x="9610" y="6661"/>
                    <a:pt x="9606" y="6639"/>
                    <a:pt x="9598" y="6619"/>
                  </a:cubicBezTo>
                  <a:lnTo>
                    <a:pt x="9598" y="6615"/>
                  </a:lnTo>
                  <a:lnTo>
                    <a:pt x="9596" y="6607"/>
                  </a:lnTo>
                  <a:cubicBezTo>
                    <a:pt x="9575" y="6534"/>
                    <a:pt x="9558" y="6461"/>
                    <a:pt x="9538" y="6394"/>
                  </a:cubicBezTo>
                  <a:lnTo>
                    <a:pt x="9534" y="6394"/>
                  </a:lnTo>
                  <a:lnTo>
                    <a:pt x="9318" y="5628"/>
                  </a:lnTo>
                  <a:lnTo>
                    <a:pt x="9318" y="5626"/>
                  </a:lnTo>
                  <a:cubicBezTo>
                    <a:pt x="9284" y="5530"/>
                    <a:pt x="9256" y="5433"/>
                    <a:pt x="9235" y="5332"/>
                  </a:cubicBezTo>
                  <a:cubicBezTo>
                    <a:pt x="9198" y="5162"/>
                    <a:pt x="9181" y="4986"/>
                    <a:pt x="9180" y="4807"/>
                  </a:cubicBezTo>
                  <a:cubicBezTo>
                    <a:pt x="9181" y="3893"/>
                    <a:pt x="8971" y="2165"/>
                    <a:pt x="7511" y="1123"/>
                  </a:cubicBezTo>
                  <a:cubicBezTo>
                    <a:pt x="6631" y="499"/>
                    <a:pt x="5556" y="116"/>
                    <a:pt x="4463" y="23"/>
                  </a:cubicBezTo>
                  <a:cubicBezTo>
                    <a:pt x="4292" y="8"/>
                    <a:pt x="4121" y="1"/>
                    <a:pt x="3950" y="1"/>
                  </a:cubicBezTo>
                  <a:close/>
                </a:path>
              </a:pathLst>
            </a:custGeom>
            <a:solidFill>
              <a:srgbClr val="785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307;p47">
              <a:extLst>
                <a:ext uri="{FF2B5EF4-FFF2-40B4-BE49-F238E27FC236}">
                  <a16:creationId xmlns:a16="http://schemas.microsoft.com/office/drawing/2014/main" id="{595B1BE0-6CF1-20B1-FC2B-3EBFEF285FFA}"/>
                </a:ext>
              </a:extLst>
            </p:cNvPr>
            <p:cNvSpPr/>
            <p:nvPr/>
          </p:nvSpPr>
          <p:spPr>
            <a:xfrm>
              <a:off x="2454800" y="2565950"/>
              <a:ext cx="1550" cy="5350"/>
            </a:xfrm>
            <a:custGeom>
              <a:avLst/>
              <a:gdLst/>
              <a:ahLst/>
              <a:cxnLst/>
              <a:rect l="l" t="t" r="r" b="b"/>
              <a:pathLst>
                <a:path w="62" h="214" extrusionOk="0">
                  <a:moveTo>
                    <a:pt x="1" y="1"/>
                  </a:moveTo>
                  <a:lnTo>
                    <a:pt x="61" y="214"/>
                  </a:lnTo>
                  <a:cubicBezTo>
                    <a:pt x="42" y="141"/>
                    <a:pt x="22" y="70"/>
                    <a:pt x="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4987;p65">
            <a:extLst>
              <a:ext uri="{FF2B5EF4-FFF2-40B4-BE49-F238E27FC236}">
                <a16:creationId xmlns:a16="http://schemas.microsoft.com/office/drawing/2014/main" id="{58D6AF46-430F-D82C-27FE-6FB0CFAE4D1E}"/>
              </a:ext>
            </a:extLst>
          </p:cNvPr>
          <p:cNvGrpSpPr/>
          <p:nvPr/>
        </p:nvGrpSpPr>
        <p:grpSpPr>
          <a:xfrm>
            <a:off x="2918453" y="2994368"/>
            <a:ext cx="375818" cy="372043"/>
            <a:chOff x="3722682" y="1981993"/>
            <a:chExt cx="375818" cy="372043"/>
          </a:xfrm>
        </p:grpSpPr>
        <p:sp>
          <p:nvSpPr>
            <p:cNvPr id="1233" name="Google Shape;14988;p65">
              <a:extLst>
                <a:ext uri="{FF2B5EF4-FFF2-40B4-BE49-F238E27FC236}">
                  <a16:creationId xmlns:a16="http://schemas.microsoft.com/office/drawing/2014/main" id="{DB0DAA40-58D1-4305-DBC7-04CF4107E803}"/>
                </a:ext>
              </a:extLst>
            </p:cNvPr>
            <p:cNvSpPr/>
            <p:nvPr/>
          </p:nvSpPr>
          <p:spPr>
            <a:xfrm>
              <a:off x="3876695" y="1981993"/>
              <a:ext cx="71934" cy="72301"/>
            </a:xfrm>
            <a:custGeom>
              <a:avLst/>
              <a:gdLst/>
              <a:ahLst/>
              <a:cxnLst/>
              <a:rect l="l" t="t" r="r" b="b"/>
              <a:pathLst>
                <a:path w="2744" h="2758" extrusionOk="0">
                  <a:moveTo>
                    <a:pt x="1372" y="1"/>
                  </a:moveTo>
                  <a:cubicBezTo>
                    <a:pt x="607" y="1"/>
                    <a:pt x="1" y="621"/>
                    <a:pt x="1" y="1372"/>
                  </a:cubicBezTo>
                  <a:cubicBezTo>
                    <a:pt x="1" y="2137"/>
                    <a:pt x="607" y="2758"/>
                    <a:pt x="1372" y="2758"/>
                  </a:cubicBezTo>
                  <a:cubicBezTo>
                    <a:pt x="2137" y="2758"/>
                    <a:pt x="2744" y="2137"/>
                    <a:pt x="2744" y="1372"/>
                  </a:cubicBezTo>
                  <a:cubicBezTo>
                    <a:pt x="2744" y="621"/>
                    <a:pt x="2137" y="1"/>
                    <a:pt x="1372"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4989;p65">
              <a:extLst>
                <a:ext uri="{FF2B5EF4-FFF2-40B4-BE49-F238E27FC236}">
                  <a16:creationId xmlns:a16="http://schemas.microsoft.com/office/drawing/2014/main" id="{BF9F9834-D5CA-E186-24C8-A8465803C2E2}"/>
                </a:ext>
              </a:extLst>
            </p:cNvPr>
            <p:cNvSpPr/>
            <p:nvPr/>
          </p:nvSpPr>
          <p:spPr>
            <a:xfrm>
              <a:off x="3755582" y="2204217"/>
              <a:ext cx="146516" cy="102448"/>
            </a:xfrm>
            <a:custGeom>
              <a:avLst/>
              <a:gdLst/>
              <a:ahLst/>
              <a:cxnLst/>
              <a:rect l="l" t="t" r="r" b="b"/>
              <a:pathLst>
                <a:path w="5589" h="3908" extrusionOk="0">
                  <a:moveTo>
                    <a:pt x="2788" y="1"/>
                  </a:moveTo>
                  <a:cubicBezTo>
                    <a:pt x="2672" y="1"/>
                    <a:pt x="2557" y="77"/>
                    <a:pt x="2557" y="228"/>
                  </a:cubicBezTo>
                  <a:lnTo>
                    <a:pt x="2557" y="2047"/>
                  </a:lnTo>
                  <a:lnTo>
                    <a:pt x="1445" y="2047"/>
                  </a:lnTo>
                  <a:cubicBezTo>
                    <a:pt x="1113" y="2047"/>
                    <a:pt x="796" y="2235"/>
                    <a:pt x="637" y="2538"/>
                  </a:cubicBezTo>
                  <a:lnTo>
                    <a:pt x="117" y="3548"/>
                  </a:lnTo>
                  <a:cubicBezTo>
                    <a:pt x="0" y="3733"/>
                    <a:pt x="159" y="3898"/>
                    <a:pt x="319" y="3898"/>
                  </a:cubicBezTo>
                  <a:cubicBezTo>
                    <a:pt x="396" y="3898"/>
                    <a:pt x="474" y="3859"/>
                    <a:pt x="521" y="3765"/>
                  </a:cubicBezTo>
                  <a:lnTo>
                    <a:pt x="1041" y="2754"/>
                  </a:lnTo>
                  <a:cubicBezTo>
                    <a:pt x="1128" y="2610"/>
                    <a:pt x="1286" y="2509"/>
                    <a:pt x="1445" y="2509"/>
                  </a:cubicBezTo>
                  <a:lnTo>
                    <a:pt x="4130" y="2509"/>
                  </a:lnTo>
                  <a:cubicBezTo>
                    <a:pt x="4303" y="2509"/>
                    <a:pt x="4448" y="2610"/>
                    <a:pt x="4534" y="2754"/>
                  </a:cubicBezTo>
                  <a:lnTo>
                    <a:pt x="5068" y="3765"/>
                  </a:lnTo>
                  <a:cubicBezTo>
                    <a:pt x="5112" y="3866"/>
                    <a:pt x="5190" y="3908"/>
                    <a:pt x="5269" y="3908"/>
                  </a:cubicBezTo>
                  <a:cubicBezTo>
                    <a:pt x="5428" y="3908"/>
                    <a:pt x="5588" y="3741"/>
                    <a:pt x="5473" y="3548"/>
                  </a:cubicBezTo>
                  <a:lnTo>
                    <a:pt x="4939" y="2552"/>
                  </a:lnTo>
                  <a:cubicBezTo>
                    <a:pt x="4780" y="2249"/>
                    <a:pt x="4462" y="2061"/>
                    <a:pt x="4130" y="2061"/>
                  </a:cubicBezTo>
                  <a:lnTo>
                    <a:pt x="3019" y="2061"/>
                  </a:lnTo>
                  <a:lnTo>
                    <a:pt x="3019" y="228"/>
                  </a:lnTo>
                  <a:cubicBezTo>
                    <a:pt x="3019" y="77"/>
                    <a:pt x="2903" y="1"/>
                    <a:pt x="2788"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4990;p65">
              <a:extLst>
                <a:ext uri="{FF2B5EF4-FFF2-40B4-BE49-F238E27FC236}">
                  <a16:creationId xmlns:a16="http://schemas.microsoft.com/office/drawing/2014/main" id="{7983742E-3004-EFCE-1088-91D9EFA57288}"/>
                </a:ext>
              </a:extLst>
            </p:cNvPr>
            <p:cNvSpPr/>
            <p:nvPr/>
          </p:nvSpPr>
          <p:spPr>
            <a:xfrm>
              <a:off x="3848697" y="2066195"/>
              <a:ext cx="129817" cy="66403"/>
            </a:xfrm>
            <a:custGeom>
              <a:avLst/>
              <a:gdLst/>
              <a:ahLst/>
              <a:cxnLst/>
              <a:rect l="l" t="t" r="r" b="b"/>
              <a:pathLst>
                <a:path w="4952" h="2533" extrusionOk="0">
                  <a:moveTo>
                    <a:pt x="2455" y="1"/>
                  </a:moveTo>
                  <a:cubicBezTo>
                    <a:pt x="2339" y="1"/>
                    <a:pt x="2224" y="80"/>
                    <a:pt x="2224" y="239"/>
                  </a:cubicBezTo>
                  <a:lnTo>
                    <a:pt x="2224" y="1134"/>
                  </a:lnTo>
                  <a:lnTo>
                    <a:pt x="1040" y="1134"/>
                  </a:lnTo>
                  <a:cubicBezTo>
                    <a:pt x="780" y="1134"/>
                    <a:pt x="549" y="1278"/>
                    <a:pt x="434" y="1495"/>
                  </a:cubicBezTo>
                  <a:lnTo>
                    <a:pt x="73" y="2173"/>
                  </a:lnTo>
                  <a:cubicBezTo>
                    <a:pt x="1" y="2274"/>
                    <a:pt x="44" y="2433"/>
                    <a:pt x="174" y="2491"/>
                  </a:cubicBezTo>
                  <a:cubicBezTo>
                    <a:pt x="204" y="2508"/>
                    <a:pt x="238" y="2516"/>
                    <a:pt x="273" y="2516"/>
                  </a:cubicBezTo>
                  <a:cubicBezTo>
                    <a:pt x="353" y="2516"/>
                    <a:pt x="437" y="2471"/>
                    <a:pt x="477" y="2390"/>
                  </a:cubicBezTo>
                  <a:lnTo>
                    <a:pt x="838" y="1726"/>
                  </a:lnTo>
                  <a:cubicBezTo>
                    <a:pt x="881" y="1653"/>
                    <a:pt x="953" y="1596"/>
                    <a:pt x="1040" y="1596"/>
                  </a:cubicBezTo>
                  <a:lnTo>
                    <a:pt x="3869" y="1596"/>
                  </a:lnTo>
                  <a:cubicBezTo>
                    <a:pt x="3956" y="1596"/>
                    <a:pt x="4028" y="1653"/>
                    <a:pt x="4072" y="1726"/>
                  </a:cubicBezTo>
                  <a:lnTo>
                    <a:pt x="4432" y="2390"/>
                  </a:lnTo>
                  <a:cubicBezTo>
                    <a:pt x="4481" y="2491"/>
                    <a:pt x="4562" y="2533"/>
                    <a:pt x="4641" y="2533"/>
                  </a:cubicBezTo>
                  <a:cubicBezTo>
                    <a:pt x="4799" y="2533"/>
                    <a:pt x="4952" y="2370"/>
                    <a:pt x="4837" y="2187"/>
                  </a:cubicBezTo>
                  <a:lnTo>
                    <a:pt x="4476" y="1509"/>
                  </a:lnTo>
                  <a:cubicBezTo>
                    <a:pt x="4360" y="1292"/>
                    <a:pt x="4129" y="1148"/>
                    <a:pt x="3869" y="1148"/>
                  </a:cubicBezTo>
                  <a:lnTo>
                    <a:pt x="2686" y="1148"/>
                  </a:lnTo>
                  <a:lnTo>
                    <a:pt x="2686" y="239"/>
                  </a:lnTo>
                  <a:cubicBezTo>
                    <a:pt x="2686" y="80"/>
                    <a:pt x="2570" y="1"/>
                    <a:pt x="2455"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4991;p65">
              <a:extLst>
                <a:ext uri="{FF2B5EF4-FFF2-40B4-BE49-F238E27FC236}">
                  <a16:creationId xmlns:a16="http://schemas.microsoft.com/office/drawing/2014/main" id="{D834E44D-02D3-3E9C-AF25-E36DBA1B7791}"/>
                </a:ext>
              </a:extLst>
            </p:cNvPr>
            <p:cNvSpPr/>
            <p:nvPr/>
          </p:nvSpPr>
          <p:spPr>
            <a:xfrm>
              <a:off x="3923227" y="2204217"/>
              <a:ext cx="146909" cy="102370"/>
            </a:xfrm>
            <a:custGeom>
              <a:avLst/>
              <a:gdLst/>
              <a:ahLst/>
              <a:cxnLst/>
              <a:rect l="l" t="t" r="r" b="b"/>
              <a:pathLst>
                <a:path w="5604" h="3905" extrusionOk="0">
                  <a:moveTo>
                    <a:pt x="2802" y="1"/>
                  </a:moveTo>
                  <a:cubicBezTo>
                    <a:pt x="2686" y="1"/>
                    <a:pt x="2571" y="77"/>
                    <a:pt x="2571" y="228"/>
                  </a:cubicBezTo>
                  <a:lnTo>
                    <a:pt x="2571" y="2047"/>
                  </a:lnTo>
                  <a:lnTo>
                    <a:pt x="1459" y="2047"/>
                  </a:lnTo>
                  <a:cubicBezTo>
                    <a:pt x="1127" y="2047"/>
                    <a:pt x="810" y="2235"/>
                    <a:pt x="651" y="2538"/>
                  </a:cubicBezTo>
                  <a:lnTo>
                    <a:pt x="117" y="3548"/>
                  </a:lnTo>
                  <a:cubicBezTo>
                    <a:pt x="0" y="3733"/>
                    <a:pt x="165" y="3904"/>
                    <a:pt x="325" y="3904"/>
                  </a:cubicBezTo>
                  <a:cubicBezTo>
                    <a:pt x="402" y="3904"/>
                    <a:pt x="479" y="3864"/>
                    <a:pt x="521" y="3765"/>
                  </a:cubicBezTo>
                  <a:lnTo>
                    <a:pt x="1055" y="2754"/>
                  </a:lnTo>
                  <a:cubicBezTo>
                    <a:pt x="1142" y="2610"/>
                    <a:pt x="1301" y="2509"/>
                    <a:pt x="1459" y="2509"/>
                  </a:cubicBezTo>
                  <a:lnTo>
                    <a:pt x="4144" y="2509"/>
                  </a:lnTo>
                  <a:cubicBezTo>
                    <a:pt x="4303" y="2509"/>
                    <a:pt x="4462" y="2610"/>
                    <a:pt x="4549" y="2754"/>
                  </a:cubicBezTo>
                  <a:lnTo>
                    <a:pt x="5083" y="3765"/>
                  </a:lnTo>
                  <a:cubicBezTo>
                    <a:pt x="5125" y="3864"/>
                    <a:pt x="5202" y="3904"/>
                    <a:pt x="5279" y="3904"/>
                  </a:cubicBezTo>
                  <a:cubicBezTo>
                    <a:pt x="5439" y="3904"/>
                    <a:pt x="5604" y="3733"/>
                    <a:pt x="5487" y="3548"/>
                  </a:cubicBezTo>
                  <a:lnTo>
                    <a:pt x="4953" y="2552"/>
                  </a:lnTo>
                  <a:cubicBezTo>
                    <a:pt x="4794" y="2249"/>
                    <a:pt x="4476" y="2061"/>
                    <a:pt x="4144" y="2061"/>
                  </a:cubicBezTo>
                  <a:lnTo>
                    <a:pt x="3033" y="2061"/>
                  </a:lnTo>
                  <a:lnTo>
                    <a:pt x="3033" y="228"/>
                  </a:lnTo>
                  <a:cubicBezTo>
                    <a:pt x="3033" y="77"/>
                    <a:pt x="2917" y="1"/>
                    <a:pt x="2802"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4992;p65">
              <a:extLst>
                <a:ext uri="{FF2B5EF4-FFF2-40B4-BE49-F238E27FC236}">
                  <a16:creationId xmlns:a16="http://schemas.microsoft.com/office/drawing/2014/main" id="{E8C64E9A-BBF0-8373-F806-DD05D4EAE1B9}"/>
                </a:ext>
              </a:extLst>
            </p:cNvPr>
            <p:cNvSpPr/>
            <p:nvPr/>
          </p:nvSpPr>
          <p:spPr>
            <a:xfrm>
              <a:off x="3868752" y="1983513"/>
              <a:ext cx="71934" cy="70781"/>
            </a:xfrm>
            <a:custGeom>
              <a:avLst/>
              <a:gdLst/>
              <a:ahLst/>
              <a:cxnLst/>
              <a:rect l="l" t="t" r="r" b="b"/>
              <a:pathLst>
                <a:path w="2744" h="2700" extrusionOk="0">
                  <a:moveTo>
                    <a:pt x="1300" y="0"/>
                  </a:moveTo>
                  <a:lnTo>
                    <a:pt x="1300" y="0"/>
                  </a:lnTo>
                  <a:cubicBezTo>
                    <a:pt x="391" y="260"/>
                    <a:pt x="1" y="1314"/>
                    <a:pt x="520" y="2079"/>
                  </a:cubicBezTo>
                  <a:cubicBezTo>
                    <a:pt x="786" y="2489"/>
                    <a:pt x="1224" y="2700"/>
                    <a:pt x="1665" y="2700"/>
                  </a:cubicBezTo>
                  <a:cubicBezTo>
                    <a:pt x="2063" y="2700"/>
                    <a:pt x="2463" y="2529"/>
                    <a:pt x="2744" y="2180"/>
                  </a:cubicBezTo>
                  <a:lnTo>
                    <a:pt x="2744" y="2180"/>
                  </a:lnTo>
                  <a:cubicBezTo>
                    <a:pt x="2614" y="2223"/>
                    <a:pt x="2484" y="2238"/>
                    <a:pt x="2368" y="2238"/>
                  </a:cubicBezTo>
                  <a:cubicBezTo>
                    <a:pt x="1213" y="2238"/>
                    <a:pt x="564" y="895"/>
                    <a:pt x="1300"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4993;p65">
              <a:extLst>
                <a:ext uri="{FF2B5EF4-FFF2-40B4-BE49-F238E27FC236}">
                  <a16:creationId xmlns:a16="http://schemas.microsoft.com/office/drawing/2014/main" id="{9E2D60C8-659B-831F-F4FB-AAF653A41910}"/>
                </a:ext>
              </a:extLst>
            </p:cNvPr>
            <p:cNvSpPr/>
            <p:nvPr/>
          </p:nvSpPr>
          <p:spPr>
            <a:xfrm>
              <a:off x="3804814" y="2143949"/>
              <a:ext cx="47711" cy="48105"/>
            </a:xfrm>
            <a:custGeom>
              <a:avLst/>
              <a:gdLst/>
              <a:ahLst/>
              <a:cxnLst/>
              <a:rect l="l" t="t" r="r" b="b"/>
              <a:pathLst>
                <a:path w="1820" h="1835" extrusionOk="0">
                  <a:moveTo>
                    <a:pt x="910" y="1"/>
                  </a:moveTo>
                  <a:cubicBezTo>
                    <a:pt x="404" y="1"/>
                    <a:pt x="0" y="420"/>
                    <a:pt x="0" y="925"/>
                  </a:cubicBezTo>
                  <a:cubicBezTo>
                    <a:pt x="0" y="1430"/>
                    <a:pt x="404" y="1834"/>
                    <a:pt x="910" y="1834"/>
                  </a:cubicBezTo>
                  <a:cubicBezTo>
                    <a:pt x="1415" y="1834"/>
                    <a:pt x="1819" y="1430"/>
                    <a:pt x="1819" y="925"/>
                  </a:cubicBezTo>
                  <a:cubicBezTo>
                    <a:pt x="1819" y="420"/>
                    <a:pt x="1415" y="1"/>
                    <a:pt x="910" y="1"/>
                  </a:cubicBezTo>
                  <a:close/>
                </a:path>
              </a:pathLst>
            </a:custGeom>
            <a:solidFill>
              <a:srgbClr val="8C9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4994;p65">
              <a:extLst>
                <a:ext uri="{FF2B5EF4-FFF2-40B4-BE49-F238E27FC236}">
                  <a16:creationId xmlns:a16="http://schemas.microsoft.com/office/drawing/2014/main" id="{AED82DE3-B7CC-8FE0-D06E-9FF2A595ED8D}"/>
                </a:ext>
              </a:extLst>
            </p:cNvPr>
            <p:cNvSpPr/>
            <p:nvPr/>
          </p:nvSpPr>
          <p:spPr>
            <a:xfrm>
              <a:off x="3799125" y="2145102"/>
              <a:ext cx="48078" cy="47056"/>
            </a:xfrm>
            <a:custGeom>
              <a:avLst/>
              <a:gdLst/>
              <a:ahLst/>
              <a:cxnLst/>
              <a:rect l="l" t="t" r="r" b="b"/>
              <a:pathLst>
                <a:path w="1834" h="1795" extrusionOk="0">
                  <a:moveTo>
                    <a:pt x="867" y="0"/>
                  </a:moveTo>
                  <a:lnTo>
                    <a:pt x="867" y="0"/>
                  </a:lnTo>
                  <a:cubicBezTo>
                    <a:pt x="261" y="159"/>
                    <a:pt x="1" y="866"/>
                    <a:pt x="347" y="1386"/>
                  </a:cubicBezTo>
                  <a:cubicBezTo>
                    <a:pt x="528" y="1657"/>
                    <a:pt x="818" y="1795"/>
                    <a:pt x="1110" y="1795"/>
                  </a:cubicBezTo>
                  <a:cubicBezTo>
                    <a:pt x="1378" y="1795"/>
                    <a:pt x="1647" y="1679"/>
                    <a:pt x="1834" y="1444"/>
                  </a:cubicBezTo>
                  <a:lnTo>
                    <a:pt x="1834" y="1444"/>
                  </a:lnTo>
                  <a:cubicBezTo>
                    <a:pt x="1747" y="1473"/>
                    <a:pt x="1675" y="1487"/>
                    <a:pt x="1589" y="1487"/>
                  </a:cubicBezTo>
                  <a:cubicBezTo>
                    <a:pt x="1582" y="1487"/>
                    <a:pt x="1576" y="1487"/>
                    <a:pt x="1570" y="1487"/>
                  </a:cubicBezTo>
                  <a:cubicBezTo>
                    <a:pt x="802" y="1487"/>
                    <a:pt x="380" y="602"/>
                    <a:pt x="867"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4995;p65">
              <a:extLst>
                <a:ext uri="{FF2B5EF4-FFF2-40B4-BE49-F238E27FC236}">
                  <a16:creationId xmlns:a16="http://schemas.microsoft.com/office/drawing/2014/main" id="{7C2EA0E7-1015-4FCD-0CDD-646F95CD3B8A}"/>
                </a:ext>
              </a:extLst>
            </p:cNvPr>
            <p:cNvSpPr/>
            <p:nvPr/>
          </p:nvSpPr>
          <p:spPr>
            <a:xfrm>
              <a:off x="3972458" y="2143949"/>
              <a:ext cx="48078" cy="48105"/>
            </a:xfrm>
            <a:custGeom>
              <a:avLst/>
              <a:gdLst/>
              <a:ahLst/>
              <a:cxnLst/>
              <a:rect l="l" t="t" r="r" b="b"/>
              <a:pathLst>
                <a:path w="1834" h="1835" extrusionOk="0">
                  <a:moveTo>
                    <a:pt x="924" y="1"/>
                  </a:moveTo>
                  <a:cubicBezTo>
                    <a:pt x="419" y="1"/>
                    <a:pt x="0" y="420"/>
                    <a:pt x="0" y="925"/>
                  </a:cubicBezTo>
                  <a:cubicBezTo>
                    <a:pt x="0" y="1430"/>
                    <a:pt x="419" y="1834"/>
                    <a:pt x="924" y="1834"/>
                  </a:cubicBezTo>
                  <a:cubicBezTo>
                    <a:pt x="1429" y="1834"/>
                    <a:pt x="1833" y="1430"/>
                    <a:pt x="1833" y="925"/>
                  </a:cubicBezTo>
                  <a:cubicBezTo>
                    <a:pt x="1833" y="420"/>
                    <a:pt x="1429" y="1"/>
                    <a:pt x="924" y="1"/>
                  </a:cubicBezTo>
                  <a:close/>
                </a:path>
              </a:pathLst>
            </a:custGeom>
            <a:solidFill>
              <a:srgbClr val="8C9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4996;p65">
              <a:extLst>
                <a:ext uri="{FF2B5EF4-FFF2-40B4-BE49-F238E27FC236}">
                  <a16:creationId xmlns:a16="http://schemas.microsoft.com/office/drawing/2014/main" id="{8010855A-A1EE-8EBA-3917-3D89FBC4AF66}"/>
                </a:ext>
              </a:extLst>
            </p:cNvPr>
            <p:cNvSpPr/>
            <p:nvPr/>
          </p:nvSpPr>
          <p:spPr>
            <a:xfrm>
              <a:off x="3967163" y="2145102"/>
              <a:ext cx="48078" cy="47056"/>
            </a:xfrm>
            <a:custGeom>
              <a:avLst/>
              <a:gdLst/>
              <a:ahLst/>
              <a:cxnLst/>
              <a:rect l="l" t="t" r="r" b="b"/>
              <a:pathLst>
                <a:path w="1834" h="1795" extrusionOk="0">
                  <a:moveTo>
                    <a:pt x="866" y="0"/>
                  </a:moveTo>
                  <a:cubicBezTo>
                    <a:pt x="260" y="159"/>
                    <a:pt x="0" y="866"/>
                    <a:pt x="346" y="1386"/>
                  </a:cubicBezTo>
                  <a:cubicBezTo>
                    <a:pt x="527" y="1657"/>
                    <a:pt x="818" y="1795"/>
                    <a:pt x="1110" y="1795"/>
                  </a:cubicBezTo>
                  <a:cubicBezTo>
                    <a:pt x="1378" y="1795"/>
                    <a:pt x="1647" y="1679"/>
                    <a:pt x="1833" y="1444"/>
                  </a:cubicBezTo>
                  <a:lnTo>
                    <a:pt x="1833" y="1444"/>
                  </a:lnTo>
                  <a:cubicBezTo>
                    <a:pt x="1747" y="1473"/>
                    <a:pt x="1660" y="1487"/>
                    <a:pt x="1588" y="1487"/>
                  </a:cubicBezTo>
                  <a:cubicBezTo>
                    <a:pt x="1582" y="1487"/>
                    <a:pt x="1575" y="1487"/>
                    <a:pt x="1569" y="1487"/>
                  </a:cubicBezTo>
                  <a:cubicBezTo>
                    <a:pt x="802" y="1487"/>
                    <a:pt x="379" y="602"/>
                    <a:pt x="86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4997;p65">
              <a:extLst>
                <a:ext uri="{FF2B5EF4-FFF2-40B4-BE49-F238E27FC236}">
                  <a16:creationId xmlns:a16="http://schemas.microsoft.com/office/drawing/2014/main" id="{08BB867B-584A-A326-6AF0-ACD31005CBAF}"/>
                </a:ext>
              </a:extLst>
            </p:cNvPr>
            <p:cNvSpPr/>
            <p:nvPr/>
          </p:nvSpPr>
          <p:spPr>
            <a:xfrm>
              <a:off x="3726850" y="2318043"/>
              <a:ext cx="35967" cy="35967"/>
            </a:xfrm>
            <a:custGeom>
              <a:avLst/>
              <a:gdLst/>
              <a:ahLst/>
              <a:cxnLst/>
              <a:rect l="l" t="t" r="r" b="b"/>
              <a:pathLst>
                <a:path w="1372" h="1372" extrusionOk="0">
                  <a:moveTo>
                    <a:pt x="679" y="0"/>
                  </a:moveTo>
                  <a:cubicBezTo>
                    <a:pt x="304" y="0"/>
                    <a:pt x="0" y="303"/>
                    <a:pt x="0" y="693"/>
                  </a:cubicBezTo>
                  <a:cubicBezTo>
                    <a:pt x="0" y="1068"/>
                    <a:pt x="304" y="1372"/>
                    <a:pt x="679" y="1372"/>
                  </a:cubicBezTo>
                  <a:cubicBezTo>
                    <a:pt x="1054" y="1372"/>
                    <a:pt x="1372" y="1068"/>
                    <a:pt x="1372" y="693"/>
                  </a:cubicBezTo>
                  <a:cubicBezTo>
                    <a:pt x="1372" y="303"/>
                    <a:pt x="1054" y="0"/>
                    <a:pt x="679"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4998;p65">
              <a:extLst>
                <a:ext uri="{FF2B5EF4-FFF2-40B4-BE49-F238E27FC236}">
                  <a16:creationId xmlns:a16="http://schemas.microsoft.com/office/drawing/2014/main" id="{CA15B259-7EBD-9EAE-3D87-F8C4738409BC}"/>
                </a:ext>
              </a:extLst>
            </p:cNvPr>
            <p:cNvSpPr/>
            <p:nvPr/>
          </p:nvSpPr>
          <p:spPr>
            <a:xfrm>
              <a:off x="3722682" y="2318803"/>
              <a:ext cx="35993" cy="35233"/>
            </a:xfrm>
            <a:custGeom>
              <a:avLst/>
              <a:gdLst/>
              <a:ahLst/>
              <a:cxnLst/>
              <a:rect l="l" t="t" r="r" b="b"/>
              <a:pathLst>
                <a:path w="1373" h="1344" extrusionOk="0">
                  <a:moveTo>
                    <a:pt x="650" y="0"/>
                  </a:moveTo>
                  <a:lnTo>
                    <a:pt x="650" y="0"/>
                  </a:lnTo>
                  <a:cubicBezTo>
                    <a:pt x="188" y="116"/>
                    <a:pt x="1" y="650"/>
                    <a:pt x="246" y="1039"/>
                  </a:cubicBezTo>
                  <a:cubicBezTo>
                    <a:pt x="381" y="1242"/>
                    <a:pt x="602" y="1343"/>
                    <a:pt x="823" y="1343"/>
                  </a:cubicBezTo>
                  <a:cubicBezTo>
                    <a:pt x="1028" y="1343"/>
                    <a:pt x="1233" y="1256"/>
                    <a:pt x="1372" y="1083"/>
                  </a:cubicBezTo>
                  <a:lnTo>
                    <a:pt x="1372" y="1083"/>
                  </a:lnTo>
                  <a:cubicBezTo>
                    <a:pt x="1300" y="1097"/>
                    <a:pt x="1242" y="1112"/>
                    <a:pt x="1184" y="1112"/>
                  </a:cubicBezTo>
                  <a:cubicBezTo>
                    <a:pt x="1178" y="1112"/>
                    <a:pt x="1172" y="1112"/>
                    <a:pt x="1166" y="1112"/>
                  </a:cubicBezTo>
                  <a:cubicBezTo>
                    <a:pt x="600" y="1112"/>
                    <a:pt x="279" y="443"/>
                    <a:pt x="650"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4999;p65">
              <a:extLst>
                <a:ext uri="{FF2B5EF4-FFF2-40B4-BE49-F238E27FC236}">
                  <a16:creationId xmlns:a16="http://schemas.microsoft.com/office/drawing/2014/main" id="{47D34CE1-C514-6B8D-B2E1-C43543F2AB05}"/>
                </a:ext>
              </a:extLst>
            </p:cNvPr>
            <p:cNvSpPr/>
            <p:nvPr/>
          </p:nvSpPr>
          <p:spPr>
            <a:xfrm>
              <a:off x="3894495" y="2318043"/>
              <a:ext cx="35967" cy="35967"/>
            </a:xfrm>
            <a:custGeom>
              <a:avLst/>
              <a:gdLst/>
              <a:ahLst/>
              <a:cxnLst/>
              <a:rect l="l" t="t" r="r" b="b"/>
              <a:pathLst>
                <a:path w="1372" h="1372" extrusionOk="0">
                  <a:moveTo>
                    <a:pt x="693" y="0"/>
                  </a:moveTo>
                  <a:cubicBezTo>
                    <a:pt x="318" y="0"/>
                    <a:pt x="0" y="303"/>
                    <a:pt x="0" y="693"/>
                  </a:cubicBezTo>
                  <a:cubicBezTo>
                    <a:pt x="0" y="1068"/>
                    <a:pt x="318" y="1372"/>
                    <a:pt x="693" y="1372"/>
                  </a:cubicBezTo>
                  <a:cubicBezTo>
                    <a:pt x="1069" y="1372"/>
                    <a:pt x="1372" y="1068"/>
                    <a:pt x="1372" y="693"/>
                  </a:cubicBezTo>
                  <a:cubicBezTo>
                    <a:pt x="1372" y="303"/>
                    <a:pt x="1069" y="0"/>
                    <a:pt x="693"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5000;p65">
              <a:extLst>
                <a:ext uri="{FF2B5EF4-FFF2-40B4-BE49-F238E27FC236}">
                  <a16:creationId xmlns:a16="http://schemas.microsoft.com/office/drawing/2014/main" id="{726D98C8-24EB-853E-4ED5-8B2B352E7504}"/>
                </a:ext>
              </a:extLst>
            </p:cNvPr>
            <p:cNvSpPr/>
            <p:nvPr/>
          </p:nvSpPr>
          <p:spPr>
            <a:xfrm>
              <a:off x="3890327" y="2318803"/>
              <a:ext cx="35967" cy="35233"/>
            </a:xfrm>
            <a:custGeom>
              <a:avLst/>
              <a:gdLst/>
              <a:ahLst/>
              <a:cxnLst/>
              <a:rect l="l" t="t" r="r" b="b"/>
              <a:pathLst>
                <a:path w="1372" h="1344" extrusionOk="0">
                  <a:moveTo>
                    <a:pt x="650" y="0"/>
                  </a:moveTo>
                  <a:lnTo>
                    <a:pt x="650" y="0"/>
                  </a:lnTo>
                  <a:cubicBezTo>
                    <a:pt x="203" y="116"/>
                    <a:pt x="1" y="650"/>
                    <a:pt x="260" y="1039"/>
                  </a:cubicBezTo>
                  <a:cubicBezTo>
                    <a:pt x="395" y="1242"/>
                    <a:pt x="612" y="1343"/>
                    <a:pt x="830" y="1343"/>
                  </a:cubicBezTo>
                  <a:cubicBezTo>
                    <a:pt x="1031" y="1343"/>
                    <a:pt x="1233" y="1256"/>
                    <a:pt x="1372" y="1083"/>
                  </a:cubicBezTo>
                  <a:lnTo>
                    <a:pt x="1372" y="1083"/>
                  </a:lnTo>
                  <a:cubicBezTo>
                    <a:pt x="1314" y="1097"/>
                    <a:pt x="1257" y="1112"/>
                    <a:pt x="1199" y="1112"/>
                  </a:cubicBezTo>
                  <a:cubicBezTo>
                    <a:pt x="1193" y="1112"/>
                    <a:pt x="1187" y="1112"/>
                    <a:pt x="1181" y="1112"/>
                  </a:cubicBezTo>
                  <a:cubicBezTo>
                    <a:pt x="614" y="1112"/>
                    <a:pt x="293" y="443"/>
                    <a:pt x="650"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5001;p65">
              <a:extLst>
                <a:ext uri="{FF2B5EF4-FFF2-40B4-BE49-F238E27FC236}">
                  <a16:creationId xmlns:a16="http://schemas.microsoft.com/office/drawing/2014/main" id="{2F6D6BBE-05FA-7337-3569-405D46CE8341}"/>
                </a:ext>
              </a:extLst>
            </p:cNvPr>
            <p:cNvSpPr/>
            <p:nvPr/>
          </p:nvSpPr>
          <p:spPr>
            <a:xfrm>
              <a:off x="4062507" y="2318043"/>
              <a:ext cx="35993" cy="35967"/>
            </a:xfrm>
            <a:custGeom>
              <a:avLst/>
              <a:gdLst/>
              <a:ahLst/>
              <a:cxnLst/>
              <a:rect l="l" t="t" r="r" b="b"/>
              <a:pathLst>
                <a:path w="1373" h="1372" extrusionOk="0">
                  <a:moveTo>
                    <a:pt x="694" y="0"/>
                  </a:moveTo>
                  <a:cubicBezTo>
                    <a:pt x="318" y="0"/>
                    <a:pt x="1" y="303"/>
                    <a:pt x="1" y="693"/>
                  </a:cubicBezTo>
                  <a:cubicBezTo>
                    <a:pt x="1" y="1068"/>
                    <a:pt x="318" y="1372"/>
                    <a:pt x="694" y="1372"/>
                  </a:cubicBezTo>
                  <a:cubicBezTo>
                    <a:pt x="1069" y="1372"/>
                    <a:pt x="1372" y="1068"/>
                    <a:pt x="1372" y="693"/>
                  </a:cubicBezTo>
                  <a:cubicBezTo>
                    <a:pt x="1372" y="303"/>
                    <a:pt x="1069" y="0"/>
                    <a:pt x="694"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5002;p65">
              <a:extLst>
                <a:ext uri="{FF2B5EF4-FFF2-40B4-BE49-F238E27FC236}">
                  <a16:creationId xmlns:a16="http://schemas.microsoft.com/office/drawing/2014/main" id="{767A771B-B542-56BF-6D9E-AE087DECFB5E}"/>
                </a:ext>
              </a:extLst>
            </p:cNvPr>
            <p:cNvSpPr/>
            <p:nvPr/>
          </p:nvSpPr>
          <p:spPr>
            <a:xfrm>
              <a:off x="4058339" y="2318803"/>
              <a:ext cx="35993" cy="35233"/>
            </a:xfrm>
            <a:custGeom>
              <a:avLst/>
              <a:gdLst/>
              <a:ahLst/>
              <a:cxnLst/>
              <a:rect l="l" t="t" r="r" b="b"/>
              <a:pathLst>
                <a:path w="1373" h="1344" extrusionOk="0">
                  <a:moveTo>
                    <a:pt x="651" y="0"/>
                  </a:moveTo>
                  <a:cubicBezTo>
                    <a:pt x="203" y="116"/>
                    <a:pt x="1" y="650"/>
                    <a:pt x="261" y="1039"/>
                  </a:cubicBezTo>
                  <a:cubicBezTo>
                    <a:pt x="396" y="1242"/>
                    <a:pt x="612" y="1343"/>
                    <a:pt x="830" y="1343"/>
                  </a:cubicBezTo>
                  <a:cubicBezTo>
                    <a:pt x="1031" y="1343"/>
                    <a:pt x="1234" y="1256"/>
                    <a:pt x="1372" y="1083"/>
                  </a:cubicBezTo>
                  <a:lnTo>
                    <a:pt x="1372" y="1083"/>
                  </a:lnTo>
                  <a:cubicBezTo>
                    <a:pt x="1315" y="1097"/>
                    <a:pt x="1257" y="1112"/>
                    <a:pt x="1199" y="1112"/>
                  </a:cubicBezTo>
                  <a:cubicBezTo>
                    <a:pt x="1193" y="1112"/>
                    <a:pt x="1187" y="1112"/>
                    <a:pt x="1181" y="1112"/>
                  </a:cubicBezTo>
                  <a:cubicBezTo>
                    <a:pt x="601" y="1112"/>
                    <a:pt x="293" y="443"/>
                    <a:pt x="651"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5">
          <a:extLst>
            <a:ext uri="{FF2B5EF4-FFF2-40B4-BE49-F238E27FC236}">
              <a16:creationId xmlns:a16="http://schemas.microsoft.com/office/drawing/2014/main" id="{9C78C2CF-65AD-27AD-2BAA-E2FC113299F3}"/>
            </a:ext>
          </a:extLst>
        </p:cNvPr>
        <p:cNvGrpSpPr/>
        <p:nvPr/>
      </p:nvGrpSpPr>
      <p:grpSpPr>
        <a:xfrm>
          <a:off x="0" y="0"/>
          <a:ext cx="0" cy="0"/>
          <a:chOff x="0" y="0"/>
          <a:chExt cx="0" cy="0"/>
        </a:xfrm>
      </p:grpSpPr>
      <p:sp>
        <p:nvSpPr>
          <p:cNvPr id="1276" name="Google Shape;1276;p47">
            <a:extLst>
              <a:ext uri="{FF2B5EF4-FFF2-40B4-BE49-F238E27FC236}">
                <a16:creationId xmlns:a16="http://schemas.microsoft.com/office/drawing/2014/main" id="{92D11FB7-12FA-D760-0DA4-BACC0DCC11A3}"/>
              </a:ext>
            </a:extLst>
          </p:cNvPr>
          <p:cNvSpPr txBox="1">
            <a:spLocks noGrp="1"/>
          </p:cNvSpPr>
          <p:nvPr>
            <p:ph type="title"/>
          </p:nvPr>
        </p:nvSpPr>
        <p:spPr>
          <a:xfrm>
            <a:off x="662160" y="90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effectLst/>
                <a:latin typeface="Times New Roman" panose="02020603050405020304" pitchFamily="18" charset="0"/>
                <a:ea typeface="Times New Roman" panose="02020603050405020304" pitchFamily="18" charset="0"/>
              </a:rPr>
              <a:t>Conclusion</a:t>
            </a:r>
            <a:endParaRPr lang="en-IN" sz="2800" dirty="0"/>
          </a:p>
        </p:txBody>
      </p:sp>
      <p:grpSp>
        <p:nvGrpSpPr>
          <p:cNvPr id="1340" name="Google Shape;1340;p47">
            <a:extLst>
              <a:ext uri="{FF2B5EF4-FFF2-40B4-BE49-F238E27FC236}">
                <a16:creationId xmlns:a16="http://schemas.microsoft.com/office/drawing/2014/main" id="{2285F095-97D0-862C-426A-FA9F1E75B283}"/>
              </a:ext>
            </a:extLst>
          </p:cNvPr>
          <p:cNvGrpSpPr/>
          <p:nvPr/>
        </p:nvGrpSpPr>
        <p:grpSpPr>
          <a:xfrm>
            <a:off x="1034801" y="2508127"/>
            <a:ext cx="864137" cy="1982893"/>
            <a:chOff x="3368150" y="4265075"/>
            <a:chExt cx="361700" cy="829975"/>
          </a:xfrm>
        </p:grpSpPr>
        <p:sp>
          <p:nvSpPr>
            <p:cNvPr id="1341" name="Google Shape;1341;p47">
              <a:extLst>
                <a:ext uri="{FF2B5EF4-FFF2-40B4-BE49-F238E27FC236}">
                  <a16:creationId xmlns:a16="http://schemas.microsoft.com/office/drawing/2014/main" id="{FC827B73-81B3-5F12-A44D-04A0B6C55421}"/>
                </a:ext>
              </a:extLst>
            </p:cNvPr>
            <p:cNvSpPr/>
            <p:nvPr/>
          </p:nvSpPr>
          <p:spPr>
            <a:xfrm>
              <a:off x="3486675" y="4387650"/>
              <a:ext cx="243175" cy="707400"/>
            </a:xfrm>
            <a:custGeom>
              <a:avLst/>
              <a:gdLst/>
              <a:ahLst/>
              <a:cxnLst/>
              <a:rect l="l" t="t" r="r" b="b"/>
              <a:pathLst>
                <a:path w="9727" h="28296" extrusionOk="0">
                  <a:moveTo>
                    <a:pt x="315" y="0"/>
                  </a:moveTo>
                  <a:cubicBezTo>
                    <a:pt x="276" y="0"/>
                    <a:pt x="236" y="8"/>
                    <a:pt x="199" y="25"/>
                  </a:cubicBezTo>
                  <a:cubicBezTo>
                    <a:pt x="60" y="90"/>
                    <a:pt x="1" y="254"/>
                    <a:pt x="66" y="393"/>
                  </a:cubicBezTo>
                  <a:cubicBezTo>
                    <a:pt x="158" y="591"/>
                    <a:pt x="8481" y="18567"/>
                    <a:pt x="9727" y="28295"/>
                  </a:cubicBezTo>
                  <a:lnTo>
                    <a:pt x="9727" y="25154"/>
                  </a:lnTo>
                  <a:cubicBezTo>
                    <a:pt x="7526" y="15192"/>
                    <a:pt x="904" y="891"/>
                    <a:pt x="566" y="158"/>
                  </a:cubicBezTo>
                  <a:cubicBezTo>
                    <a:pt x="519" y="58"/>
                    <a:pt x="419" y="0"/>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a:extLst>
                <a:ext uri="{FF2B5EF4-FFF2-40B4-BE49-F238E27FC236}">
                  <a16:creationId xmlns:a16="http://schemas.microsoft.com/office/drawing/2014/main" id="{409B7533-C03E-CE62-7FC8-8852E1462A7D}"/>
                </a:ext>
              </a:extLst>
            </p:cNvPr>
            <p:cNvSpPr/>
            <p:nvPr/>
          </p:nvSpPr>
          <p:spPr>
            <a:xfrm>
              <a:off x="3512700" y="4310775"/>
              <a:ext cx="126825" cy="150550"/>
            </a:xfrm>
            <a:custGeom>
              <a:avLst/>
              <a:gdLst/>
              <a:ahLst/>
              <a:cxnLst/>
              <a:rect l="l" t="t" r="r" b="b"/>
              <a:pathLst>
                <a:path w="5073" h="6022" extrusionOk="0">
                  <a:moveTo>
                    <a:pt x="2701" y="1"/>
                  </a:moveTo>
                  <a:cubicBezTo>
                    <a:pt x="1" y="209"/>
                    <a:pt x="398" y="6022"/>
                    <a:pt x="398" y="6022"/>
                  </a:cubicBezTo>
                  <a:cubicBezTo>
                    <a:pt x="398" y="6022"/>
                    <a:pt x="5073" y="1463"/>
                    <a:pt x="2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a:extLst>
                <a:ext uri="{FF2B5EF4-FFF2-40B4-BE49-F238E27FC236}">
                  <a16:creationId xmlns:a16="http://schemas.microsoft.com/office/drawing/2014/main" id="{E1570ED2-7FF3-77B2-B1A3-5D268BF89391}"/>
                </a:ext>
              </a:extLst>
            </p:cNvPr>
            <p:cNvSpPr/>
            <p:nvPr/>
          </p:nvSpPr>
          <p:spPr>
            <a:xfrm>
              <a:off x="3368150" y="4392825"/>
              <a:ext cx="153675" cy="75775"/>
            </a:xfrm>
            <a:custGeom>
              <a:avLst/>
              <a:gdLst/>
              <a:ahLst/>
              <a:cxnLst/>
              <a:rect l="l" t="t" r="r" b="b"/>
              <a:pathLst>
                <a:path w="6147" h="3031" extrusionOk="0">
                  <a:moveTo>
                    <a:pt x="1999" y="0"/>
                  </a:moveTo>
                  <a:cubicBezTo>
                    <a:pt x="1558" y="0"/>
                    <a:pt x="1106" y="120"/>
                    <a:pt x="657" y="407"/>
                  </a:cubicBezTo>
                  <a:cubicBezTo>
                    <a:pt x="1" y="2787"/>
                    <a:pt x="6147" y="3030"/>
                    <a:pt x="6147" y="3030"/>
                  </a:cubicBezTo>
                  <a:cubicBezTo>
                    <a:pt x="6147" y="3030"/>
                    <a:pt x="4214" y="0"/>
                    <a:pt x="19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a:extLst>
                <a:ext uri="{FF2B5EF4-FFF2-40B4-BE49-F238E27FC236}">
                  <a16:creationId xmlns:a16="http://schemas.microsoft.com/office/drawing/2014/main" id="{E5A9B4DC-A9C6-E09E-120A-17BF6A064577}"/>
                </a:ext>
              </a:extLst>
            </p:cNvPr>
            <p:cNvSpPr/>
            <p:nvPr/>
          </p:nvSpPr>
          <p:spPr>
            <a:xfrm>
              <a:off x="3456175" y="4549200"/>
              <a:ext cx="131950" cy="59800"/>
            </a:xfrm>
            <a:custGeom>
              <a:avLst/>
              <a:gdLst/>
              <a:ahLst/>
              <a:cxnLst/>
              <a:rect l="l" t="t" r="r" b="b"/>
              <a:pathLst>
                <a:path w="5278" h="2392" extrusionOk="0">
                  <a:moveTo>
                    <a:pt x="1158" y="0"/>
                  </a:moveTo>
                  <a:cubicBezTo>
                    <a:pt x="746" y="0"/>
                    <a:pt x="352" y="114"/>
                    <a:pt x="1" y="391"/>
                  </a:cubicBezTo>
                  <a:cubicBezTo>
                    <a:pt x="53" y="2181"/>
                    <a:pt x="3115" y="2391"/>
                    <a:pt x="4550" y="2391"/>
                  </a:cubicBezTo>
                  <a:cubicBezTo>
                    <a:pt x="4990" y="2391"/>
                    <a:pt x="5277" y="2372"/>
                    <a:pt x="5277" y="2372"/>
                  </a:cubicBezTo>
                  <a:cubicBezTo>
                    <a:pt x="5277" y="2372"/>
                    <a:pt x="3040"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a:extLst>
                <a:ext uri="{FF2B5EF4-FFF2-40B4-BE49-F238E27FC236}">
                  <a16:creationId xmlns:a16="http://schemas.microsoft.com/office/drawing/2014/main" id="{F2C7922A-6D70-8664-49DA-D1B920DB2DA1}"/>
                </a:ext>
              </a:extLst>
            </p:cNvPr>
            <p:cNvSpPr/>
            <p:nvPr/>
          </p:nvSpPr>
          <p:spPr>
            <a:xfrm>
              <a:off x="3579050" y="4478025"/>
              <a:ext cx="112025" cy="127050"/>
            </a:xfrm>
            <a:custGeom>
              <a:avLst/>
              <a:gdLst/>
              <a:ahLst/>
              <a:cxnLst/>
              <a:rect l="l" t="t" r="r" b="b"/>
              <a:pathLst>
                <a:path w="4481" h="5082" extrusionOk="0">
                  <a:moveTo>
                    <a:pt x="2591" y="1"/>
                  </a:moveTo>
                  <a:cubicBezTo>
                    <a:pt x="0" y="196"/>
                    <a:pt x="27" y="5081"/>
                    <a:pt x="27" y="5081"/>
                  </a:cubicBezTo>
                  <a:cubicBezTo>
                    <a:pt x="27" y="5081"/>
                    <a:pt x="4481" y="2182"/>
                    <a:pt x="2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a:extLst>
                <a:ext uri="{FF2B5EF4-FFF2-40B4-BE49-F238E27FC236}">
                  <a16:creationId xmlns:a16="http://schemas.microsoft.com/office/drawing/2014/main" id="{C5EA07CD-7B2A-9B62-0DF0-DC2AC04FF684}"/>
                </a:ext>
              </a:extLst>
            </p:cNvPr>
            <p:cNvSpPr/>
            <p:nvPr/>
          </p:nvSpPr>
          <p:spPr>
            <a:xfrm>
              <a:off x="3518875" y="4670775"/>
              <a:ext cx="109125" cy="63250"/>
            </a:xfrm>
            <a:custGeom>
              <a:avLst/>
              <a:gdLst/>
              <a:ahLst/>
              <a:cxnLst/>
              <a:rect l="l" t="t" r="r" b="b"/>
              <a:pathLst>
                <a:path w="4365" h="2530" extrusionOk="0">
                  <a:moveTo>
                    <a:pt x="1071" y="1"/>
                  </a:moveTo>
                  <a:cubicBezTo>
                    <a:pt x="731" y="1"/>
                    <a:pt x="373" y="72"/>
                    <a:pt x="0" y="238"/>
                  </a:cubicBezTo>
                  <a:cubicBezTo>
                    <a:pt x="879" y="2140"/>
                    <a:pt x="2241" y="2530"/>
                    <a:pt x="3209" y="2530"/>
                  </a:cubicBezTo>
                  <a:cubicBezTo>
                    <a:pt x="3882" y="2530"/>
                    <a:pt x="4364" y="2342"/>
                    <a:pt x="4364" y="2342"/>
                  </a:cubicBezTo>
                  <a:cubicBezTo>
                    <a:pt x="4364" y="2342"/>
                    <a:pt x="3024"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a:extLst>
                <a:ext uri="{FF2B5EF4-FFF2-40B4-BE49-F238E27FC236}">
                  <a16:creationId xmlns:a16="http://schemas.microsoft.com/office/drawing/2014/main" id="{A56FE817-4D60-E79B-0C16-93EF13859ADC}"/>
                </a:ext>
              </a:extLst>
            </p:cNvPr>
            <p:cNvSpPr/>
            <p:nvPr/>
          </p:nvSpPr>
          <p:spPr>
            <a:xfrm>
              <a:off x="3633275" y="4638300"/>
              <a:ext cx="77475" cy="89925"/>
            </a:xfrm>
            <a:custGeom>
              <a:avLst/>
              <a:gdLst/>
              <a:ahLst/>
              <a:cxnLst/>
              <a:rect l="l" t="t" r="r" b="b"/>
              <a:pathLst>
                <a:path w="3099" h="3597" extrusionOk="0">
                  <a:moveTo>
                    <a:pt x="2457" y="1"/>
                  </a:moveTo>
                  <a:cubicBezTo>
                    <a:pt x="532" y="1"/>
                    <a:pt x="0" y="3597"/>
                    <a:pt x="0" y="3597"/>
                  </a:cubicBezTo>
                  <a:cubicBezTo>
                    <a:pt x="0" y="3597"/>
                    <a:pt x="3099" y="2251"/>
                    <a:pt x="2728" y="24"/>
                  </a:cubicBezTo>
                  <a:cubicBezTo>
                    <a:pt x="2635" y="8"/>
                    <a:pt x="2545"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a:extLst>
                <a:ext uri="{FF2B5EF4-FFF2-40B4-BE49-F238E27FC236}">
                  <a16:creationId xmlns:a16="http://schemas.microsoft.com/office/drawing/2014/main" id="{445E108E-28A5-2213-51D2-DCCDBEEF2E9B}"/>
                </a:ext>
              </a:extLst>
            </p:cNvPr>
            <p:cNvSpPr/>
            <p:nvPr/>
          </p:nvSpPr>
          <p:spPr>
            <a:xfrm>
              <a:off x="3412500" y="4265075"/>
              <a:ext cx="120375" cy="132750"/>
            </a:xfrm>
            <a:custGeom>
              <a:avLst/>
              <a:gdLst/>
              <a:ahLst/>
              <a:cxnLst/>
              <a:rect l="l" t="t" r="r" b="b"/>
              <a:pathLst>
                <a:path w="4815" h="5310" extrusionOk="0">
                  <a:moveTo>
                    <a:pt x="1350" y="1"/>
                  </a:moveTo>
                  <a:lnTo>
                    <a:pt x="1350" y="1"/>
                  </a:lnTo>
                  <a:cubicBezTo>
                    <a:pt x="0" y="3222"/>
                    <a:pt x="3307" y="5310"/>
                    <a:pt x="3307" y="5310"/>
                  </a:cubicBezTo>
                  <a:cubicBezTo>
                    <a:pt x="3307" y="5310"/>
                    <a:pt x="4815" y="1524"/>
                    <a:pt x="1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7">
            <a:extLst>
              <a:ext uri="{FF2B5EF4-FFF2-40B4-BE49-F238E27FC236}">
                <a16:creationId xmlns:a16="http://schemas.microsoft.com/office/drawing/2014/main" id="{74D26FF7-8CB3-F155-3058-FF25EE9AFAD3}"/>
              </a:ext>
            </a:extLst>
          </p:cNvPr>
          <p:cNvGrpSpPr/>
          <p:nvPr/>
        </p:nvGrpSpPr>
        <p:grpSpPr>
          <a:xfrm>
            <a:off x="6949399" y="2624700"/>
            <a:ext cx="1159800" cy="1749747"/>
            <a:chOff x="7061875" y="2238792"/>
            <a:chExt cx="1159800" cy="1749747"/>
          </a:xfrm>
        </p:grpSpPr>
        <p:sp>
          <p:nvSpPr>
            <p:cNvPr id="1350" name="Google Shape;1350;p47">
              <a:extLst>
                <a:ext uri="{FF2B5EF4-FFF2-40B4-BE49-F238E27FC236}">
                  <a16:creationId xmlns:a16="http://schemas.microsoft.com/office/drawing/2014/main" id="{17307281-030A-7908-0818-AF8372AEAFD3}"/>
                </a:ext>
              </a:extLst>
            </p:cNvPr>
            <p:cNvSpPr/>
            <p:nvPr/>
          </p:nvSpPr>
          <p:spPr>
            <a:xfrm>
              <a:off x="7061875" y="2268004"/>
              <a:ext cx="1001804" cy="1720535"/>
            </a:xfrm>
            <a:custGeom>
              <a:avLst/>
              <a:gdLst/>
              <a:ahLst/>
              <a:cxnLst/>
              <a:rect l="l" t="t" r="r" b="b"/>
              <a:pathLst>
                <a:path w="17044" h="29272" extrusionOk="0">
                  <a:moveTo>
                    <a:pt x="16852" y="0"/>
                  </a:moveTo>
                  <a:cubicBezTo>
                    <a:pt x="16794" y="0"/>
                    <a:pt x="16739" y="30"/>
                    <a:pt x="16708" y="85"/>
                  </a:cubicBezTo>
                  <a:lnTo>
                    <a:pt x="16388" y="643"/>
                  </a:lnTo>
                  <a:lnTo>
                    <a:pt x="13574" y="5556"/>
                  </a:lnTo>
                  <a:lnTo>
                    <a:pt x="13368" y="5917"/>
                  </a:lnTo>
                  <a:lnTo>
                    <a:pt x="11663" y="8895"/>
                  </a:lnTo>
                  <a:lnTo>
                    <a:pt x="11652" y="8911"/>
                  </a:lnTo>
                  <a:lnTo>
                    <a:pt x="9202" y="13189"/>
                  </a:lnTo>
                  <a:lnTo>
                    <a:pt x="8988" y="13568"/>
                  </a:lnTo>
                  <a:lnTo>
                    <a:pt x="8134" y="15059"/>
                  </a:lnTo>
                  <a:lnTo>
                    <a:pt x="7553" y="16074"/>
                  </a:lnTo>
                  <a:lnTo>
                    <a:pt x="6239" y="18371"/>
                  </a:lnTo>
                  <a:lnTo>
                    <a:pt x="4192" y="21946"/>
                  </a:lnTo>
                  <a:lnTo>
                    <a:pt x="3981" y="22313"/>
                  </a:lnTo>
                  <a:lnTo>
                    <a:pt x="2079" y="25637"/>
                  </a:lnTo>
                  <a:cubicBezTo>
                    <a:pt x="2074" y="25641"/>
                    <a:pt x="2073" y="25645"/>
                    <a:pt x="2072" y="25650"/>
                  </a:cubicBezTo>
                  <a:lnTo>
                    <a:pt x="1650" y="26385"/>
                  </a:lnTo>
                  <a:lnTo>
                    <a:pt x="0" y="29271"/>
                  </a:lnTo>
                  <a:lnTo>
                    <a:pt x="384" y="29271"/>
                  </a:lnTo>
                  <a:lnTo>
                    <a:pt x="2327" y="25875"/>
                  </a:lnTo>
                  <a:lnTo>
                    <a:pt x="2440" y="25679"/>
                  </a:lnTo>
                  <a:lnTo>
                    <a:pt x="2554" y="25479"/>
                  </a:lnTo>
                  <a:lnTo>
                    <a:pt x="4303" y="22425"/>
                  </a:lnTo>
                  <a:lnTo>
                    <a:pt x="6499" y="18588"/>
                  </a:lnTo>
                  <a:lnTo>
                    <a:pt x="6786" y="18086"/>
                  </a:lnTo>
                  <a:lnTo>
                    <a:pt x="7811" y="16296"/>
                  </a:lnTo>
                  <a:lnTo>
                    <a:pt x="8448" y="15185"/>
                  </a:lnTo>
                  <a:lnTo>
                    <a:pt x="9308" y="13677"/>
                  </a:lnTo>
                  <a:cubicBezTo>
                    <a:pt x="9314" y="13670"/>
                    <a:pt x="9317" y="13664"/>
                    <a:pt x="9320" y="13656"/>
                  </a:cubicBezTo>
                  <a:lnTo>
                    <a:pt x="11921" y="9117"/>
                  </a:lnTo>
                  <a:lnTo>
                    <a:pt x="12215" y="8601"/>
                  </a:lnTo>
                  <a:lnTo>
                    <a:pt x="13694" y="6020"/>
                  </a:lnTo>
                  <a:cubicBezTo>
                    <a:pt x="13698" y="6013"/>
                    <a:pt x="13701" y="6004"/>
                    <a:pt x="13706" y="5997"/>
                  </a:cubicBezTo>
                  <a:lnTo>
                    <a:pt x="16678" y="807"/>
                  </a:lnTo>
                  <a:lnTo>
                    <a:pt x="16998" y="249"/>
                  </a:lnTo>
                  <a:cubicBezTo>
                    <a:pt x="17043" y="169"/>
                    <a:pt x="17016" y="67"/>
                    <a:pt x="16935" y="22"/>
                  </a:cubicBezTo>
                  <a:cubicBezTo>
                    <a:pt x="16909" y="7"/>
                    <a:pt x="16880" y="0"/>
                    <a:pt x="1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a:extLst>
                <a:ext uri="{FF2B5EF4-FFF2-40B4-BE49-F238E27FC236}">
                  <a16:creationId xmlns:a16="http://schemas.microsoft.com/office/drawing/2014/main" id="{8FD0F866-F84D-6277-0D31-59BCAE440560}"/>
                </a:ext>
              </a:extLst>
            </p:cNvPr>
            <p:cNvSpPr/>
            <p:nvPr/>
          </p:nvSpPr>
          <p:spPr>
            <a:xfrm>
              <a:off x="7744283" y="2583640"/>
              <a:ext cx="435953" cy="222708"/>
            </a:xfrm>
            <a:custGeom>
              <a:avLst/>
              <a:gdLst/>
              <a:ahLst/>
              <a:cxnLst/>
              <a:rect l="l" t="t" r="r" b="b"/>
              <a:pathLst>
                <a:path w="7417" h="3789" extrusionOk="0">
                  <a:moveTo>
                    <a:pt x="7227" y="0"/>
                  </a:moveTo>
                  <a:cubicBezTo>
                    <a:pt x="7202" y="0"/>
                    <a:pt x="7177" y="6"/>
                    <a:pt x="7154" y="17"/>
                  </a:cubicBezTo>
                  <a:lnTo>
                    <a:pt x="116" y="3471"/>
                  </a:lnTo>
                  <a:cubicBezTo>
                    <a:pt x="34" y="3512"/>
                    <a:pt x="0" y="3612"/>
                    <a:pt x="40" y="3695"/>
                  </a:cubicBezTo>
                  <a:cubicBezTo>
                    <a:pt x="70" y="3755"/>
                    <a:pt x="130" y="3788"/>
                    <a:pt x="190" y="3788"/>
                  </a:cubicBezTo>
                  <a:cubicBezTo>
                    <a:pt x="215" y="3788"/>
                    <a:pt x="240" y="3783"/>
                    <a:pt x="264" y="3771"/>
                  </a:cubicBezTo>
                  <a:lnTo>
                    <a:pt x="7301" y="316"/>
                  </a:lnTo>
                  <a:cubicBezTo>
                    <a:pt x="7383" y="276"/>
                    <a:pt x="7417" y="175"/>
                    <a:pt x="7377" y="93"/>
                  </a:cubicBezTo>
                  <a:cubicBezTo>
                    <a:pt x="7347" y="34"/>
                    <a:pt x="7288" y="0"/>
                    <a:pt x="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a:extLst>
                <a:ext uri="{FF2B5EF4-FFF2-40B4-BE49-F238E27FC236}">
                  <a16:creationId xmlns:a16="http://schemas.microsoft.com/office/drawing/2014/main" id="{6557F94F-704D-B9CE-07F7-BE14E3405FD1}"/>
                </a:ext>
              </a:extLst>
            </p:cNvPr>
            <p:cNvSpPr/>
            <p:nvPr/>
          </p:nvSpPr>
          <p:spPr>
            <a:xfrm>
              <a:off x="7757273" y="2400724"/>
              <a:ext cx="112441" cy="225647"/>
            </a:xfrm>
            <a:custGeom>
              <a:avLst/>
              <a:gdLst/>
              <a:ahLst/>
              <a:cxnLst/>
              <a:rect l="l" t="t" r="r" b="b"/>
              <a:pathLst>
                <a:path w="1913" h="3839" extrusionOk="0">
                  <a:moveTo>
                    <a:pt x="190" y="0"/>
                  </a:moveTo>
                  <a:cubicBezTo>
                    <a:pt x="168" y="0"/>
                    <a:pt x="146" y="5"/>
                    <a:pt x="124" y="14"/>
                  </a:cubicBezTo>
                  <a:cubicBezTo>
                    <a:pt x="40" y="50"/>
                    <a:pt x="1" y="150"/>
                    <a:pt x="37" y="233"/>
                  </a:cubicBezTo>
                  <a:lnTo>
                    <a:pt x="1570" y="3739"/>
                  </a:lnTo>
                  <a:cubicBezTo>
                    <a:pt x="1597" y="3800"/>
                    <a:pt x="1659" y="3838"/>
                    <a:pt x="1724" y="3838"/>
                  </a:cubicBezTo>
                  <a:cubicBezTo>
                    <a:pt x="1745" y="3838"/>
                    <a:pt x="1768" y="3835"/>
                    <a:pt x="1789" y="3825"/>
                  </a:cubicBezTo>
                  <a:cubicBezTo>
                    <a:pt x="1873" y="3789"/>
                    <a:pt x="1913" y="3690"/>
                    <a:pt x="1876" y="3606"/>
                  </a:cubicBezTo>
                  <a:lnTo>
                    <a:pt x="342" y="100"/>
                  </a:lnTo>
                  <a:cubicBezTo>
                    <a:pt x="315" y="37"/>
                    <a:pt x="254" y="0"/>
                    <a:pt x="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a:extLst>
                <a:ext uri="{FF2B5EF4-FFF2-40B4-BE49-F238E27FC236}">
                  <a16:creationId xmlns:a16="http://schemas.microsoft.com/office/drawing/2014/main" id="{7F50A319-91AA-153A-7955-0204F8B1F649}"/>
                </a:ext>
              </a:extLst>
            </p:cNvPr>
            <p:cNvSpPr/>
            <p:nvPr/>
          </p:nvSpPr>
          <p:spPr>
            <a:xfrm>
              <a:off x="7425708" y="3151431"/>
              <a:ext cx="431074" cy="211423"/>
            </a:xfrm>
            <a:custGeom>
              <a:avLst/>
              <a:gdLst/>
              <a:ahLst/>
              <a:cxnLst/>
              <a:rect l="l" t="t" r="r" b="b"/>
              <a:pathLst>
                <a:path w="7334" h="3597" extrusionOk="0">
                  <a:moveTo>
                    <a:pt x="7144" y="1"/>
                  </a:moveTo>
                  <a:cubicBezTo>
                    <a:pt x="7120" y="1"/>
                    <a:pt x="7096" y="6"/>
                    <a:pt x="7073" y="17"/>
                  </a:cubicBezTo>
                  <a:lnTo>
                    <a:pt x="119" y="3279"/>
                  </a:lnTo>
                  <a:cubicBezTo>
                    <a:pt x="36" y="3319"/>
                    <a:pt x="0" y="3417"/>
                    <a:pt x="39" y="3501"/>
                  </a:cubicBezTo>
                  <a:cubicBezTo>
                    <a:pt x="68" y="3562"/>
                    <a:pt x="128" y="3597"/>
                    <a:pt x="190" y="3597"/>
                  </a:cubicBezTo>
                  <a:cubicBezTo>
                    <a:pt x="213" y="3597"/>
                    <a:pt x="238" y="3591"/>
                    <a:pt x="261" y="3581"/>
                  </a:cubicBezTo>
                  <a:lnTo>
                    <a:pt x="7214" y="318"/>
                  </a:lnTo>
                  <a:cubicBezTo>
                    <a:pt x="7297" y="279"/>
                    <a:pt x="7333" y="180"/>
                    <a:pt x="7294" y="96"/>
                  </a:cubicBezTo>
                  <a:cubicBezTo>
                    <a:pt x="7265" y="36"/>
                    <a:pt x="7206"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a:extLst>
                <a:ext uri="{FF2B5EF4-FFF2-40B4-BE49-F238E27FC236}">
                  <a16:creationId xmlns:a16="http://schemas.microsoft.com/office/drawing/2014/main" id="{EBB68A78-3BA0-BEB5-8A5A-DAC0B3AD63C5}"/>
                </a:ext>
              </a:extLst>
            </p:cNvPr>
            <p:cNvSpPr/>
            <p:nvPr/>
          </p:nvSpPr>
          <p:spPr>
            <a:xfrm>
              <a:off x="7482899" y="2766615"/>
              <a:ext cx="129252" cy="309699"/>
            </a:xfrm>
            <a:custGeom>
              <a:avLst/>
              <a:gdLst/>
              <a:ahLst/>
              <a:cxnLst/>
              <a:rect l="l" t="t" r="r" b="b"/>
              <a:pathLst>
                <a:path w="2199" h="5269" extrusionOk="0">
                  <a:moveTo>
                    <a:pt x="189" y="0"/>
                  </a:moveTo>
                  <a:cubicBezTo>
                    <a:pt x="170" y="0"/>
                    <a:pt x="151" y="4"/>
                    <a:pt x="133" y="10"/>
                  </a:cubicBezTo>
                  <a:cubicBezTo>
                    <a:pt x="46" y="43"/>
                    <a:pt x="1" y="139"/>
                    <a:pt x="33" y="223"/>
                  </a:cubicBezTo>
                  <a:lnTo>
                    <a:pt x="1853" y="5159"/>
                  </a:lnTo>
                  <a:cubicBezTo>
                    <a:pt x="1878" y="5226"/>
                    <a:pt x="1941" y="5268"/>
                    <a:pt x="2009" y="5268"/>
                  </a:cubicBezTo>
                  <a:cubicBezTo>
                    <a:pt x="2027" y="5268"/>
                    <a:pt x="2048" y="5265"/>
                    <a:pt x="2067" y="5258"/>
                  </a:cubicBezTo>
                  <a:cubicBezTo>
                    <a:pt x="2154" y="5225"/>
                    <a:pt x="2198" y="5129"/>
                    <a:pt x="2166" y="5044"/>
                  </a:cubicBezTo>
                  <a:lnTo>
                    <a:pt x="346" y="109"/>
                  </a:lnTo>
                  <a:cubicBezTo>
                    <a:pt x="320" y="41"/>
                    <a:pt x="256"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a:extLst>
                <a:ext uri="{FF2B5EF4-FFF2-40B4-BE49-F238E27FC236}">
                  <a16:creationId xmlns:a16="http://schemas.microsoft.com/office/drawing/2014/main" id="{4FE7E980-976F-1850-6717-A674B2279F54}"/>
                </a:ext>
              </a:extLst>
            </p:cNvPr>
            <p:cNvSpPr/>
            <p:nvPr/>
          </p:nvSpPr>
          <p:spPr>
            <a:xfrm>
              <a:off x="7167381" y="3247415"/>
              <a:ext cx="150294" cy="343084"/>
            </a:xfrm>
            <a:custGeom>
              <a:avLst/>
              <a:gdLst/>
              <a:ahLst/>
              <a:cxnLst/>
              <a:rect l="l" t="t" r="r" b="b"/>
              <a:pathLst>
                <a:path w="2557" h="5837" extrusionOk="0">
                  <a:moveTo>
                    <a:pt x="188" y="0"/>
                  </a:moveTo>
                  <a:cubicBezTo>
                    <a:pt x="168" y="0"/>
                    <a:pt x="147" y="4"/>
                    <a:pt x="127" y="12"/>
                  </a:cubicBezTo>
                  <a:cubicBezTo>
                    <a:pt x="42" y="45"/>
                    <a:pt x="1" y="143"/>
                    <a:pt x="34" y="228"/>
                  </a:cubicBezTo>
                  <a:lnTo>
                    <a:pt x="2213" y="5730"/>
                  </a:lnTo>
                  <a:cubicBezTo>
                    <a:pt x="2240" y="5795"/>
                    <a:pt x="2303" y="5836"/>
                    <a:pt x="2369" y="5836"/>
                  </a:cubicBezTo>
                  <a:cubicBezTo>
                    <a:pt x="2389" y="5836"/>
                    <a:pt x="2410" y="5832"/>
                    <a:pt x="2429" y="5823"/>
                  </a:cubicBezTo>
                  <a:cubicBezTo>
                    <a:pt x="2514" y="5790"/>
                    <a:pt x="2557" y="5693"/>
                    <a:pt x="2523" y="5607"/>
                  </a:cubicBezTo>
                  <a:lnTo>
                    <a:pt x="343" y="105"/>
                  </a:lnTo>
                  <a:cubicBezTo>
                    <a:pt x="318" y="40"/>
                    <a:pt x="255"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a:extLst>
                <a:ext uri="{FF2B5EF4-FFF2-40B4-BE49-F238E27FC236}">
                  <a16:creationId xmlns:a16="http://schemas.microsoft.com/office/drawing/2014/main" id="{269DE841-07B4-8560-1FC4-64C7DD0E9231}"/>
                </a:ext>
              </a:extLst>
            </p:cNvPr>
            <p:cNvSpPr/>
            <p:nvPr/>
          </p:nvSpPr>
          <p:spPr>
            <a:xfrm>
              <a:off x="7181487" y="3719341"/>
              <a:ext cx="238108" cy="70768"/>
            </a:xfrm>
            <a:custGeom>
              <a:avLst/>
              <a:gdLst/>
              <a:ahLst/>
              <a:cxnLst/>
              <a:rect l="l" t="t" r="r" b="b"/>
              <a:pathLst>
                <a:path w="4051" h="1204" extrusionOk="0">
                  <a:moveTo>
                    <a:pt x="3866" y="1"/>
                  </a:moveTo>
                  <a:cubicBezTo>
                    <a:pt x="3854" y="1"/>
                    <a:pt x="3842" y="2"/>
                    <a:pt x="3830" y="5"/>
                  </a:cubicBezTo>
                  <a:lnTo>
                    <a:pt x="145" y="875"/>
                  </a:lnTo>
                  <a:cubicBezTo>
                    <a:pt x="57" y="896"/>
                    <a:pt x="1" y="986"/>
                    <a:pt x="21" y="1075"/>
                  </a:cubicBezTo>
                  <a:cubicBezTo>
                    <a:pt x="41" y="1152"/>
                    <a:pt x="109" y="1203"/>
                    <a:pt x="183" y="1203"/>
                  </a:cubicBezTo>
                  <a:cubicBezTo>
                    <a:pt x="195" y="1203"/>
                    <a:pt x="209" y="1202"/>
                    <a:pt x="221" y="1199"/>
                  </a:cubicBezTo>
                  <a:lnTo>
                    <a:pt x="3905" y="329"/>
                  </a:lnTo>
                  <a:cubicBezTo>
                    <a:pt x="3994" y="307"/>
                    <a:pt x="4050" y="219"/>
                    <a:pt x="4030" y="129"/>
                  </a:cubicBezTo>
                  <a:cubicBezTo>
                    <a:pt x="4011" y="52"/>
                    <a:pt x="3941" y="1"/>
                    <a:pt x="38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a:extLst>
                <a:ext uri="{FF2B5EF4-FFF2-40B4-BE49-F238E27FC236}">
                  <a16:creationId xmlns:a16="http://schemas.microsoft.com/office/drawing/2014/main" id="{D86EB021-F2B2-BD6E-5EC2-708B8BA24547}"/>
                </a:ext>
              </a:extLst>
            </p:cNvPr>
            <p:cNvSpPr/>
            <p:nvPr/>
          </p:nvSpPr>
          <p:spPr>
            <a:xfrm>
              <a:off x="8143266" y="2556367"/>
              <a:ext cx="78409" cy="78292"/>
            </a:xfrm>
            <a:custGeom>
              <a:avLst/>
              <a:gdLst/>
              <a:ahLst/>
              <a:cxnLst/>
              <a:rect l="l" t="t" r="r" b="b"/>
              <a:pathLst>
                <a:path w="1334" h="1332" extrusionOk="0">
                  <a:moveTo>
                    <a:pt x="667" y="0"/>
                  </a:moveTo>
                  <a:cubicBezTo>
                    <a:pt x="299" y="0"/>
                    <a:pt x="1" y="299"/>
                    <a:pt x="1" y="666"/>
                  </a:cubicBezTo>
                  <a:cubicBezTo>
                    <a:pt x="1" y="1035"/>
                    <a:pt x="299" y="1332"/>
                    <a:pt x="667" y="1332"/>
                  </a:cubicBezTo>
                  <a:cubicBezTo>
                    <a:pt x="1035" y="1332"/>
                    <a:pt x="1333" y="1035"/>
                    <a:pt x="1333" y="666"/>
                  </a:cubicBezTo>
                  <a:cubicBezTo>
                    <a:pt x="1333" y="299"/>
                    <a:pt x="1035"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a:extLst>
                <a:ext uri="{FF2B5EF4-FFF2-40B4-BE49-F238E27FC236}">
                  <a16:creationId xmlns:a16="http://schemas.microsoft.com/office/drawing/2014/main" id="{B3D494FE-6262-0524-FB84-BF654A2093FA}"/>
                </a:ext>
              </a:extLst>
            </p:cNvPr>
            <p:cNvSpPr/>
            <p:nvPr/>
          </p:nvSpPr>
          <p:spPr>
            <a:xfrm>
              <a:off x="8013250" y="2238792"/>
              <a:ext cx="78292" cy="78409"/>
            </a:xfrm>
            <a:custGeom>
              <a:avLst/>
              <a:gdLst/>
              <a:ahLst/>
              <a:cxnLst/>
              <a:rect l="l" t="t" r="r" b="b"/>
              <a:pathLst>
                <a:path w="1332" h="1334" extrusionOk="0">
                  <a:moveTo>
                    <a:pt x="666" y="0"/>
                  </a:moveTo>
                  <a:cubicBezTo>
                    <a:pt x="299" y="0"/>
                    <a:pt x="0" y="299"/>
                    <a:pt x="0" y="666"/>
                  </a:cubicBezTo>
                  <a:cubicBezTo>
                    <a:pt x="0" y="1035"/>
                    <a:pt x="299" y="1333"/>
                    <a:pt x="666" y="1333"/>
                  </a:cubicBezTo>
                  <a:cubicBezTo>
                    <a:pt x="1033" y="1333"/>
                    <a:pt x="1332" y="1035"/>
                    <a:pt x="1332" y="666"/>
                  </a:cubicBezTo>
                  <a:cubicBezTo>
                    <a:pt x="1332" y="299"/>
                    <a:pt x="10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a:extLst>
                <a:ext uri="{FF2B5EF4-FFF2-40B4-BE49-F238E27FC236}">
                  <a16:creationId xmlns:a16="http://schemas.microsoft.com/office/drawing/2014/main" id="{88D1472A-33E4-26DA-3EF2-084EF3C760BD}"/>
                </a:ext>
              </a:extLst>
            </p:cNvPr>
            <p:cNvSpPr/>
            <p:nvPr/>
          </p:nvSpPr>
          <p:spPr>
            <a:xfrm>
              <a:off x="7723064" y="2371218"/>
              <a:ext cx="78350" cy="78409"/>
            </a:xfrm>
            <a:custGeom>
              <a:avLst/>
              <a:gdLst/>
              <a:ahLst/>
              <a:cxnLst/>
              <a:rect l="l" t="t" r="r" b="b"/>
              <a:pathLst>
                <a:path w="1333" h="1334" extrusionOk="0">
                  <a:moveTo>
                    <a:pt x="666" y="1"/>
                  </a:moveTo>
                  <a:cubicBezTo>
                    <a:pt x="298" y="1"/>
                    <a:pt x="0" y="299"/>
                    <a:pt x="0" y="668"/>
                  </a:cubicBezTo>
                  <a:cubicBezTo>
                    <a:pt x="0" y="1035"/>
                    <a:pt x="298" y="1333"/>
                    <a:pt x="666" y="1333"/>
                  </a:cubicBezTo>
                  <a:cubicBezTo>
                    <a:pt x="1035" y="1333"/>
                    <a:pt x="1333" y="1035"/>
                    <a:pt x="1333" y="668"/>
                  </a:cubicBezTo>
                  <a:cubicBezTo>
                    <a:pt x="1333" y="299"/>
                    <a:pt x="1035"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a:extLst>
                <a:ext uri="{FF2B5EF4-FFF2-40B4-BE49-F238E27FC236}">
                  <a16:creationId xmlns:a16="http://schemas.microsoft.com/office/drawing/2014/main" id="{08222B3F-C591-9238-2531-FA638BA48FCA}"/>
                </a:ext>
              </a:extLst>
            </p:cNvPr>
            <p:cNvSpPr/>
            <p:nvPr/>
          </p:nvSpPr>
          <p:spPr>
            <a:xfrm>
              <a:off x="7806470" y="3122924"/>
              <a:ext cx="78292" cy="78350"/>
            </a:xfrm>
            <a:custGeom>
              <a:avLst/>
              <a:gdLst/>
              <a:ahLst/>
              <a:cxnLst/>
              <a:rect l="l" t="t" r="r" b="b"/>
              <a:pathLst>
                <a:path w="1332" h="1333" extrusionOk="0">
                  <a:moveTo>
                    <a:pt x="666" y="1"/>
                  </a:moveTo>
                  <a:cubicBezTo>
                    <a:pt x="299" y="1"/>
                    <a:pt x="0" y="299"/>
                    <a:pt x="0" y="667"/>
                  </a:cubicBezTo>
                  <a:cubicBezTo>
                    <a:pt x="0" y="1034"/>
                    <a:pt x="299" y="1332"/>
                    <a:pt x="666" y="1332"/>
                  </a:cubicBezTo>
                  <a:cubicBezTo>
                    <a:pt x="1033" y="1332"/>
                    <a:pt x="1332" y="1034"/>
                    <a:pt x="1332" y="667"/>
                  </a:cubicBezTo>
                  <a:cubicBezTo>
                    <a:pt x="1332" y="299"/>
                    <a:pt x="1033"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a:extLst>
                <a:ext uri="{FF2B5EF4-FFF2-40B4-BE49-F238E27FC236}">
                  <a16:creationId xmlns:a16="http://schemas.microsoft.com/office/drawing/2014/main" id="{A0AC8951-1777-27A1-C948-AED261AE4AA1}"/>
                </a:ext>
              </a:extLst>
            </p:cNvPr>
            <p:cNvSpPr/>
            <p:nvPr/>
          </p:nvSpPr>
          <p:spPr>
            <a:xfrm>
              <a:off x="7454862" y="2737226"/>
              <a:ext cx="78292" cy="78350"/>
            </a:xfrm>
            <a:custGeom>
              <a:avLst/>
              <a:gdLst/>
              <a:ahLst/>
              <a:cxnLst/>
              <a:rect l="l" t="t" r="r" b="b"/>
              <a:pathLst>
                <a:path w="1332" h="1333" extrusionOk="0">
                  <a:moveTo>
                    <a:pt x="666" y="0"/>
                  </a:moveTo>
                  <a:cubicBezTo>
                    <a:pt x="298" y="0"/>
                    <a:pt x="0" y="299"/>
                    <a:pt x="0" y="667"/>
                  </a:cubicBezTo>
                  <a:cubicBezTo>
                    <a:pt x="0" y="1035"/>
                    <a:pt x="298" y="1333"/>
                    <a:pt x="666" y="1333"/>
                  </a:cubicBezTo>
                  <a:cubicBezTo>
                    <a:pt x="1033" y="1333"/>
                    <a:pt x="1332" y="1035"/>
                    <a:pt x="1332" y="667"/>
                  </a:cubicBezTo>
                  <a:cubicBezTo>
                    <a:pt x="1332" y="299"/>
                    <a:pt x="10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a:extLst>
                <a:ext uri="{FF2B5EF4-FFF2-40B4-BE49-F238E27FC236}">
                  <a16:creationId xmlns:a16="http://schemas.microsoft.com/office/drawing/2014/main" id="{F5CA74F9-C9B9-F3E4-4E5A-3CD48A4DFB17}"/>
                </a:ext>
              </a:extLst>
            </p:cNvPr>
            <p:cNvSpPr/>
            <p:nvPr/>
          </p:nvSpPr>
          <p:spPr>
            <a:xfrm>
              <a:off x="7139344" y="3217968"/>
              <a:ext cx="78350" cy="78409"/>
            </a:xfrm>
            <a:custGeom>
              <a:avLst/>
              <a:gdLst/>
              <a:ahLst/>
              <a:cxnLst/>
              <a:rect l="l" t="t" r="r" b="b"/>
              <a:pathLst>
                <a:path w="1333" h="1334" extrusionOk="0">
                  <a:moveTo>
                    <a:pt x="667" y="1"/>
                  </a:moveTo>
                  <a:cubicBezTo>
                    <a:pt x="298" y="1"/>
                    <a:pt x="1" y="299"/>
                    <a:pt x="1" y="666"/>
                  </a:cubicBezTo>
                  <a:cubicBezTo>
                    <a:pt x="1" y="1035"/>
                    <a:pt x="298" y="1333"/>
                    <a:pt x="667" y="1333"/>
                  </a:cubicBezTo>
                  <a:cubicBezTo>
                    <a:pt x="1034" y="1333"/>
                    <a:pt x="1332" y="1035"/>
                    <a:pt x="1332" y="666"/>
                  </a:cubicBezTo>
                  <a:cubicBezTo>
                    <a:pt x="1332" y="299"/>
                    <a:pt x="1034"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a:extLst>
                <a:ext uri="{FF2B5EF4-FFF2-40B4-BE49-F238E27FC236}">
                  <a16:creationId xmlns:a16="http://schemas.microsoft.com/office/drawing/2014/main" id="{9CFFA146-FBE7-A2A8-6833-FCF1D14AAED5}"/>
                </a:ext>
              </a:extLst>
            </p:cNvPr>
            <p:cNvSpPr/>
            <p:nvPr/>
          </p:nvSpPr>
          <p:spPr>
            <a:xfrm>
              <a:off x="7369635" y="3681488"/>
              <a:ext cx="78350" cy="78350"/>
            </a:xfrm>
            <a:custGeom>
              <a:avLst/>
              <a:gdLst/>
              <a:ahLst/>
              <a:cxnLst/>
              <a:rect l="l" t="t" r="r" b="b"/>
              <a:pathLst>
                <a:path w="1333" h="1333" extrusionOk="0">
                  <a:moveTo>
                    <a:pt x="667" y="0"/>
                  </a:moveTo>
                  <a:cubicBezTo>
                    <a:pt x="299" y="0"/>
                    <a:pt x="1" y="299"/>
                    <a:pt x="1" y="667"/>
                  </a:cubicBezTo>
                  <a:cubicBezTo>
                    <a:pt x="1" y="1034"/>
                    <a:pt x="299" y="1333"/>
                    <a:pt x="667" y="1333"/>
                  </a:cubicBezTo>
                  <a:cubicBezTo>
                    <a:pt x="1034" y="1333"/>
                    <a:pt x="1332" y="1033"/>
                    <a:pt x="1332" y="667"/>
                  </a:cubicBezTo>
                  <a:cubicBezTo>
                    <a:pt x="1332" y="299"/>
                    <a:pt x="1034"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Text Placeholder 1363">
            <a:extLst>
              <a:ext uri="{FF2B5EF4-FFF2-40B4-BE49-F238E27FC236}">
                <a16:creationId xmlns:a16="http://schemas.microsoft.com/office/drawing/2014/main" id="{3393477C-DC63-E591-2AB0-A9A033A1A2A1}"/>
              </a:ext>
            </a:extLst>
          </p:cNvPr>
          <p:cNvSpPr>
            <a:spLocks noGrp="1"/>
          </p:cNvSpPr>
          <p:nvPr>
            <p:ph type="body" idx="1"/>
          </p:nvPr>
        </p:nvSpPr>
        <p:spPr>
          <a:xfrm>
            <a:off x="315" y="791027"/>
            <a:ext cx="8200072" cy="940200"/>
          </a:xfrm>
        </p:spPr>
        <p:txBody>
          <a:bodyPr/>
          <a:lstStyle/>
          <a:p>
            <a:pPr algn="just"/>
            <a:r>
              <a:rPr lang="en-US" sz="1400" b="0" i="0" dirty="0">
                <a:solidFill>
                  <a:srgbClr val="374151"/>
                </a:solidFill>
                <a:effectLst/>
                <a:latin typeface="Times New Roman" panose="02020603050405020304" pitchFamily="18" charset="0"/>
                <a:cs typeface="Times New Roman" panose="02020603050405020304" pitchFamily="18" charset="0"/>
              </a:rPr>
              <a:t>Job Hub Connect revolutionizes the job search process, providing users with a streamlined and efficient platform.</a:t>
            </a:r>
          </a:p>
          <a:p>
            <a:pPr algn="just"/>
            <a:r>
              <a:rPr lang="en-US" sz="1400" b="0" i="0" dirty="0">
                <a:solidFill>
                  <a:srgbClr val="374151"/>
                </a:solidFill>
                <a:effectLst/>
                <a:latin typeface="Times New Roman" panose="02020603050405020304" pitchFamily="18" charset="0"/>
                <a:cs typeface="Times New Roman" panose="02020603050405020304" pitchFamily="18" charset="0"/>
              </a:rPr>
              <a:t>In closing, </a:t>
            </a:r>
            <a:r>
              <a:rPr lang="en-US" sz="1400" b="0" i="0" dirty="0" err="1">
                <a:solidFill>
                  <a:srgbClr val="374151"/>
                </a:solidFill>
                <a:effectLst/>
                <a:latin typeface="Times New Roman" panose="02020603050405020304" pitchFamily="18" charset="0"/>
                <a:cs typeface="Times New Roman" panose="02020603050405020304" pitchFamily="18" charset="0"/>
              </a:rPr>
              <a:t>JobHub</a:t>
            </a:r>
            <a:r>
              <a:rPr lang="en-US" sz="1400" b="0" i="0" dirty="0">
                <a:solidFill>
                  <a:srgbClr val="374151"/>
                </a:solidFill>
                <a:effectLst/>
                <a:latin typeface="Times New Roman" panose="02020603050405020304" pitchFamily="18" charset="0"/>
                <a:cs typeface="Times New Roman" panose="02020603050405020304" pitchFamily="18" charset="0"/>
              </a:rPr>
              <a:t> Connect stands as a transformative force in the realm of job searches. It aspires to be more than just a platform — it's a catalyst for a seamless, efficient, and user-centric job hunting experience. Throughout this presentation, we've explored the core facets of our project, from its foundational objectives to the technical intricacies, potential challenges, and our vision for sustainable growth. Join us on this journey, experience the difference, and be a part of </a:t>
            </a:r>
            <a:r>
              <a:rPr lang="en-US" sz="1400" b="0" i="0" dirty="0" err="1">
                <a:solidFill>
                  <a:srgbClr val="374151"/>
                </a:solidFill>
                <a:effectLst/>
                <a:latin typeface="Times New Roman" panose="02020603050405020304" pitchFamily="18" charset="0"/>
                <a:cs typeface="Times New Roman" panose="02020603050405020304" pitchFamily="18" charset="0"/>
              </a:rPr>
              <a:t>JobHub</a:t>
            </a:r>
            <a:r>
              <a:rPr lang="en-US" sz="1400" b="0" i="0" dirty="0">
                <a:solidFill>
                  <a:srgbClr val="374151"/>
                </a:solidFill>
                <a:effectLst/>
                <a:latin typeface="Times New Roman" panose="02020603050405020304" pitchFamily="18" charset="0"/>
                <a:cs typeface="Times New Roman" panose="02020603050405020304" pitchFamily="18" charset="0"/>
              </a:rPr>
              <a:t> </a:t>
            </a:r>
            <a:r>
              <a:rPr lang="en-US" sz="1400" b="0" i="0" dirty="0" err="1">
                <a:solidFill>
                  <a:srgbClr val="374151"/>
                </a:solidFill>
                <a:effectLst/>
                <a:latin typeface="Times New Roman" panose="02020603050405020304" pitchFamily="18" charset="0"/>
                <a:cs typeface="Times New Roman" panose="02020603050405020304" pitchFamily="18" charset="0"/>
              </a:rPr>
              <a:t>Connect's</a:t>
            </a:r>
            <a:r>
              <a:rPr lang="en-US" sz="1400" b="0" i="0" dirty="0">
                <a:solidFill>
                  <a:srgbClr val="374151"/>
                </a:solidFill>
                <a:effectLst/>
                <a:latin typeface="Times New Roman" panose="02020603050405020304" pitchFamily="18" charset="0"/>
                <a:cs typeface="Times New Roman" panose="02020603050405020304" pitchFamily="18" charset="0"/>
              </a:rPr>
              <a:t> commitment to continuous improvement. Your feedback is not just welcomed; it's integral to our mission. Thank you for your attention, and we look forward to revolutionizing the way you approach your job search with </a:t>
            </a:r>
            <a:r>
              <a:rPr lang="en-US" sz="1400" b="0" i="0" dirty="0" err="1">
                <a:solidFill>
                  <a:srgbClr val="374151"/>
                </a:solidFill>
                <a:effectLst/>
                <a:latin typeface="Times New Roman" panose="02020603050405020304" pitchFamily="18" charset="0"/>
                <a:cs typeface="Times New Roman" panose="02020603050405020304" pitchFamily="18" charset="0"/>
              </a:rPr>
              <a:t>JobHub</a:t>
            </a:r>
            <a:r>
              <a:rPr lang="en-US" sz="1400" b="0" i="0" dirty="0">
                <a:solidFill>
                  <a:srgbClr val="374151"/>
                </a:solidFill>
                <a:effectLst/>
                <a:latin typeface="Times New Roman" panose="02020603050405020304" pitchFamily="18" charset="0"/>
                <a:cs typeface="Times New Roman" panose="02020603050405020304" pitchFamily="18" charset="0"/>
              </a:rPr>
              <a:t> Connect."</a:t>
            </a:r>
          </a:p>
          <a:p>
            <a:pPr algn="just"/>
            <a:endParaRPr lang="en-US" sz="1400" b="0" i="0" dirty="0">
              <a:solidFill>
                <a:srgbClr val="374151"/>
              </a:solidFill>
              <a:effectLst/>
              <a:latin typeface="Times New Roman" panose="02020603050405020304" pitchFamily="18" charset="0"/>
              <a:cs typeface="Times New Roman" panose="02020603050405020304" pitchFamily="18" charset="0"/>
            </a:endParaRPr>
          </a:p>
        </p:txBody>
      </p:sp>
      <p:grpSp>
        <p:nvGrpSpPr>
          <p:cNvPr id="868" name="Google Shape;868;p36"/>
          <p:cNvGrpSpPr/>
          <p:nvPr/>
        </p:nvGrpSpPr>
        <p:grpSpPr>
          <a:xfrm>
            <a:off x="7643269" y="3477385"/>
            <a:ext cx="1136574" cy="1439190"/>
            <a:chOff x="5710126" y="967426"/>
            <a:chExt cx="2367904" cy="3361548"/>
          </a:xfrm>
        </p:grpSpPr>
        <p:grpSp>
          <p:nvGrpSpPr>
            <p:cNvPr id="869" name="Google Shape;869;p36"/>
            <p:cNvGrpSpPr/>
            <p:nvPr/>
          </p:nvGrpSpPr>
          <p:grpSpPr>
            <a:xfrm>
              <a:off x="6176125" y="967426"/>
              <a:ext cx="1539101" cy="3361548"/>
              <a:chOff x="6176125" y="967426"/>
              <a:chExt cx="1539101" cy="3361548"/>
            </a:xfrm>
          </p:grpSpPr>
          <p:sp>
            <p:nvSpPr>
              <p:cNvPr id="870" name="Google Shape;870;p36"/>
              <p:cNvSpPr/>
              <p:nvPr/>
            </p:nvSpPr>
            <p:spPr>
              <a:xfrm>
                <a:off x="6339613" y="4123375"/>
                <a:ext cx="1375613" cy="205599"/>
              </a:xfrm>
              <a:custGeom>
                <a:avLst/>
                <a:gdLst/>
                <a:ahLst/>
                <a:cxnLst/>
                <a:rect l="l" t="t" r="r" b="b"/>
                <a:pathLst>
                  <a:path w="23277" h="3001" extrusionOk="0">
                    <a:moveTo>
                      <a:pt x="11645" y="0"/>
                    </a:moveTo>
                    <a:cubicBezTo>
                      <a:pt x="5215" y="0"/>
                      <a:pt x="0" y="667"/>
                      <a:pt x="0" y="1500"/>
                    </a:cubicBezTo>
                    <a:cubicBezTo>
                      <a:pt x="0" y="2334"/>
                      <a:pt x="5215" y="3001"/>
                      <a:pt x="11645" y="3001"/>
                    </a:cubicBezTo>
                    <a:cubicBezTo>
                      <a:pt x="18074" y="3001"/>
                      <a:pt x="23277" y="2334"/>
                      <a:pt x="23277" y="1500"/>
                    </a:cubicBezTo>
                    <a:cubicBezTo>
                      <a:pt x="23277" y="667"/>
                      <a:pt x="18074" y="0"/>
                      <a:pt x="1164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36"/>
              <p:cNvGrpSpPr/>
              <p:nvPr/>
            </p:nvGrpSpPr>
            <p:grpSpPr>
              <a:xfrm>
                <a:off x="6176125" y="967426"/>
                <a:ext cx="1435896" cy="3318592"/>
                <a:chOff x="6176125" y="967426"/>
                <a:chExt cx="1435896" cy="3318592"/>
              </a:xfrm>
            </p:grpSpPr>
            <p:sp>
              <p:nvSpPr>
                <p:cNvPr id="872" name="Google Shape;872;p36"/>
                <p:cNvSpPr/>
                <p:nvPr/>
              </p:nvSpPr>
              <p:spPr>
                <a:xfrm>
                  <a:off x="6799792" y="967426"/>
                  <a:ext cx="587490" cy="668737"/>
                </a:xfrm>
                <a:custGeom>
                  <a:avLst/>
                  <a:gdLst/>
                  <a:ahLst/>
                  <a:cxnLst/>
                  <a:rect l="l" t="t" r="r" b="b"/>
                  <a:pathLst>
                    <a:path w="4823" h="5490" extrusionOk="0">
                      <a:moveTo>
                        <a:pt x="691" y="1965"/>
                      </a:moveTo>
                      <a:cubicBezTo>
                        <a:pt x="691" y="1965"/>
                        <a:pt x="750" y="2548"/>
                        <a:pt x="417" y="3215"/>
                      </a:cubicBezTo>
                      <a:cubicBezTo>
                        <a:pt x="0" y="4060"/>
                        <a:pt x="488" y="4644"/>
                        <a:pt x="1107" y="4787"/>
                      </a:cubicBezTo>
                      <a:cubicBezTo>
                        <a:pt x="1405" y="4870"/>
                        <a:pt x="1738" y="5275"/>
                        <a:pt x="2524" y="5203"/>
                      </a:cubicBezTo>
                      <a:cubicBezTo>
                        <a:pt x="2929" y="5180"/>
                        <a:pt x="3322" y="5489"/>
                        <a:pt x="3977" y="5311"/>
                      </a:cubicBezTo>
                      <a:cubicBezTo>
                        <a:pt x="4643" y="5120"/>
                        <a:pt x="4822" y="3584"/>
                        <a:pt x="4108" y="2620"/>
                      </a:cubicBezTo>
                      <a:cubicBezTo>
                        <a:pt x="3500" y="1786"/>
                        <a:pt x="3560" y="1131"/>
                        <a:pt x="3084" y="858"/>
                      </a:cubicBezTo>
                      <a:cubicBezTo>
                        <a:pt x="2512" y="548"/>
                        <a:pt x="536" y="0"/>
                        <a:pt x="691" y="1965"/>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6273329" y="1556255"/>
                  <a:ext cx="686034" cy="646933"/>
                </a:xfrm>
                <a:custGeom>
                  <a:avLst/>
                  <a:gdLst/>
                  <a:ahLst/>
                  <a:cxnLst/>
                  <a:rect l="l" t="t" r="r" b="b"/>
                  <a:pathLst>
                    <a:path w="5632" h="5311" extrusionOk="0">
                      <a:moveTo>
                        <a:pt x="4572" y="429"/>
                      </a:moveTo>
                      <a:cubicBezTo>
                        <a:pt x="4012" y="869"/>
                        <a:pt x="3012" y="2632"/>
                        <a:pt x="2465" y="3632"/>
                      </a:cubicBezTo>
                      <a:cubicBezTo>
                        <a:pt x="1857" y="2751"/>
                        <a:pt x="738" y="1370"/>
                        <a:pt x="738" y="1370"/>
                      </a:cubicBezTo>
                      <a:cubicBezTo>
                        <a:pt x="572" y="1262"/>
                        <a:pt x="0" y="1620"/>
                        <a:pt x="0" y="1846"/>
                      </a:cubicBezTo>
                      <a:cubicBezTo>
                        <a:pt x="0" y="1846"/>
                        <a:pt x="1345" y="4263"/>
                        <a:pt x="1786" y="4822"/>
                      </a:cubicBezTo>
                      <a:cubicBezTo>
                        <a:pt x="1965" y="5049"/>
                        <a:pt x="2238" y="5310"/>
                        <a:pt x="2560" y="5180"/>
                      </a:cubicBezTo>
                      <a:cubicBezTo>
                        <a:pt x="2584" y="5180"/>
                        <a:pt x="2596" y="5168"/>
                        <a:pt x="2608" y="5168"/>
                      </a:cubicBezTo>
                      <a:cubicBezTo>
                        <a:pt x="2727" y="5156"/>
                        <a:pt x="2858" y="5096"/>
                        <a:pt x="3000" y="4977"/>
                      </a:cubicBezTo>
                      <a:cubicBezTo>
                        <a:pt x="3131" y="4834"/>
                        <a:pt x="5227" y="2370"/>
                        <a:pt x="5501" y="1143"/>
                      </a:cubicBezTo>
                      <a:cubicBezTo>
                        <a:pt x="5632" y="429"/>
                        <a:pt x="5144" y="0"/>
                        <a:pt x="4572" y="429"/>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6337036" y="1547485"/>
                  <a:ext cx="622327" cy="657165"/>
                </a:xfrm>
                <a:custGeom>
                  <a:avLst/>
                  <a:gdLst/>
                  <a:ahLst/>
                  <a:cxnLst/>
                  <a:rect l="l" t="t" r="r" b="b"/>
                  <a:pathLst>
                    <a:path w="5109" h="5395" extrusionOk="0">
                      <a:moveTo>
                        <a:pt x="3859" y="441"/>
                      </a:moveTo>
                      <a:cubicBezTo>
                        <a:pt x="3299" y="870"/>
                        <a:pt x="2477" y="2704"/>
                        <a:pt x="1942" y="3716"/>
                      </a:cubicBezTo>
                      <a:cubicBezTo>
                        <a:pt x="1656" y="3299"/>
                        <a:pt x="1251" y="2787"/>
                        <a:pt x="906" y="2346"/>
                      </a:cubicBezTo>
                      <a:cubicBezTo>
                        <a:pt x="537" y="2394"/>
                        <a:pt x="239" y="2596"/>
                        <a:pt x="1" y="2882"/>
                      </a:cubicBezTo>
                      <a:cubicBezTo>
                        <a:pt x="441" y="3632"/>
                        <a:pt x="989" y="4585"/>
                        <a:pt x="1251" y="4906"/>
                      </a:cubicBezTo>
                      <a:cubicBezTo>
                        <a:pt x="1430" y="5132"/>
                        <a:pt x="1704" y="5394"/>
                        <a:pt x="2025" y="5263"/>
                      </a:cubicBezTo>
                      <a:cubicBezTo>
                        <a:pt x="2037" y="5263"/>
                        <a:pt x="2061" y="5252"/>
                        <a:pt x="2073" y="5252"/>
                      </a:cubicBezTo>
                      <a:cubicBezTo>
                        <a:pt x="2192" y="5240"/>
                        <a:pt x="2323" y="5180"/>
                        <a:pt x="2454" y="5061"/>
                      </a:cubicBezTo>
                      <a:cubicBezTo>
                        <a:pt x="2597" y="4930"/>
                        <a:pt x="4692" y="2454"/>
                        <a:pt x="4954" y="1227"/>
                      </a:cubicBezTo>
                      <a:cubicBezTo>
                        <a:pt x="5109" y="501"/>
                        <a:pt x="4442" y="1"/>
                        <a:pt x="3859" y="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6772141" y="4021811"/>
                  <a:ext cx="298922" cy="208782"/>
                </a:xfrm>
                <a:custGeom>
                  <a:avLst/>
                  <a:gdLst/>
                  <a:ahLst/>
                  <a:cxnLst/>
                  <a:rect l="l" t="t" r="r" b="b"/>
                  <a:pathLst>
                    <a:path w="2454" h="1714" extrusionOk="0">
                      <a:moveTo>
                        <a:pt x="2071" y="1"/>
                      </a:moveTo>
                      <a:cubicBezTo>
                        <a:pt x="1814" y="1"/>
                        <a:pt x="1406" y="167"/>
                        <a:pt x="1406" y="167"/>
                      </a:cubicBezTo>
                      <a:lnTo>
                        <a:pt x="775" y="1060"/>
                      </a:lnTo>
                      <a:cubicBezTo>
                        <a:pt x="775" y="1060"/>
                        <a:pt x="1" y="1321"/>
                        <a:pt x="72" y="1560"/>
                      </a:cubicBezTo>
                      <a:cubicBezTo>
                        <a:pt x="110" y="1666"/>
                        <a:pt x="302" y="1713"/>
                        <a:pt x="541" y="1713"/>
                      </a:cubicBezTo>
                      <a:cubicBezTo>
                        <a:pt x="836" y="1713"/>
                        <a:pt x="1200" y="1642"/>
                        <a:pt x="1430" y="1524"/>
                      </a:cubicBezTo>
                      <a:lnTo>
                        <a:pt x="1894" y="1012"/>
                      </a:lnTo>
                      <a:cubicBezTo>
                        <a:pt x="2001" y="1107"/>
                        <a:pt x="2025" y="1262"/>
                        <a:pt x="2061" y="1441"/>
                      </a:cubicBezTo>
                      <a:cubicBezTo>
                        <a:pt x="2061" y="1441"/>
                        <a:pt x="2119" y="1488"/>
                        <a:pt x="2193" y="1488"/>
                      </a:cubicBezTo>
                      <a:cubicBezTo>
                        <a:pt x="2230" y="1488"/>
                        <a:pt x="2271" y="1476"/>
                        <a:pt x="2311" y="1441"/>
                      </a:cubicBezTo>
                      <a:cubicBezTo>
                        <a:pt x="2311" y="1262"/>
                        <a:pt x="2311" y="1167"/>
                        <a:pt x="2382" y="833"/>
                      </a:cubicBezTo>
                      <a:cubicBezTo>
                        <a:pt x="2454" y="536"/>
                        <a:pt x="2382" y="214"/>
                        <a:pt x="2251" y="59"/>
                      </a:cubicBezTo>
                      <a:cubicBezTo>
                        <a:pt x="2217" y="17"/>
                        <a:pt x="2151" y="1"/>
                        <a:pt x="2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6798330" y="3338214"/>
                  <a:ext cx="258237" cy="706620"/>
                </a:xfrm>
                <a:custGeom>
                  <a:avLst/>
                  <a:gdLst/>
                  <a:ahLst/>
                  <a:cxnLst/>
                  <a:rect l="l" t="t" r="r" b="b"/>
                  <a:pathLst>
                    <a:path w="2120" h="5801" extrusionOk="0">
                      <a:moveTo>
                        <a:pt x="505" y="0"/>
                      </a:moveTo>
                      <a:cubicBezTo>
                        <a:pt x="464" y="0"/>
                        <a:pt x="441" y="4"/>
                        <a:pt x="441" y="4"/>
                      </a:cubicBezTo>
                      <a:lnTo>
                        <a:pt x="0" y="504"/>
                      </a:lnTo>
                      <a:cubicBezTo>
                        <a:pt x="0" y="504"/>
                        <a:pt x="24" y="1623"/>
                        <a:pt x="381" y="2731"/>
                      </a:cubicBezTo>
                      <a:cubicBezTo>
                        <a:pt x="738" y="3826"/>
                        <a:pt x="1191" y="5671"/>
                        <a:pt x="1191" y="5671"/>
                      </a:cubicBezTo>
                      <a:cubicBezTo>
                        <a:pt x="1191" y="5671"/>
                        <a:pt x="1273" y="5800"/>
                        <a:pt x="1540" y="5800"/>
                      </a:cubicBezTo>
                      <a:cubicBezTo>
                        <a:pt x="1678" y="5800"/>
                        <a:pt x="1867" y="5765"/>
                        <a:pt x="2119" y="5660"/>
                      </a:cubicBezTo>
                      <a:cubicBezTo>
                        <a:pt x="2119" y="5660"/>
                        <a:pt x="2012" y="1730"/>
                        <a:pt x="1560" y="814"/>
                      </a:cubicBezTo>
                      <a:cubicBezTo>
                        <a:pt x="1183" y="71"/>
                        <a:pt x="682" y="0"/>
                        <a:pt x="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6870807" y="4077357"/>
                  <a:ext cx="300383" cy="208661"/>
                </a:xfrm>
                <a:custGeom>
                  <a:avLst/>
                  <a:gdLst/>
                  <a:ahLst/>
                  <a:cxnLst/>
                  <a:rect l="l" t="t" r="r" b="b"/>
                  <a:pathLst>
                    <a:path w="2466" h="1713" extrusionOk="0">
                      <a:moveTo>
                        <a:pt x="2071" y="0"/>
                      </a:moveTo>
                      <a:cubicBezTo>
                        <a:pt x="1798" y="0"/>
                        <a:pt x="1393" y="151"/>
                        <a:pt x="1393" y="151"/>
                      </a:cubicBezTo>
                      <a:lnTo>
                        <a:pt x="774" y="1044"/>
                      </a:lnTo>
                      <a:cubicBezTo>
                        <a:pt x="774" y="1044"/>
                        <a:pt x="0" y="1318"/>
                        <a:pt x="72" y="1556"/>
                      </a:cubicBezTo>
                      <a:cubicBezTo>
                        <a:pt x="104" y="1663"/>
                        <a:pt x="298" y="1713"/>
                        <a:pt x="540" y="1713"/>
                      </a:cubicBezTo>
                      <a:cubicBezTo>
                        <a:pt x="835" y="1713"/>
                        <a:pt x="1200" y="1639"/>
                        <a:pt x="1429" y="1508"/>
                      </a:cubicBezTo>
                      <a:lnTo>
                        <a:pt x="1905" y="1008"/>
                      </a:lnTo>
                      <a:cubicBezTo>
                        <a:pt x="2013" y="1092"/>
                        <a:pt x="2036" y="1258"/>
                        <a:pt x="2060" y="1437"/>
                      </a:cubicBezTo>
                      <a:cubicBezTo>
                        <a:pt x="2060" y="1437"/>
                        <a:pt x="2124" y="1485"/>
                        <a:pt x="2201" y="1485"/>
                      </a:cubicBezTo>
                      <a:cubicBezTo>
                        <a:pt x="2240" y="1485"/>
                        <a:pt x="2282" y="1473"/>
                        <a:pt x="2322" y="1437"/>
                      </a:cubicBezTo>
                      <a:cubicBezTo>
                        <a:pt x="2322" y="1258"/>
                        <a:pt x="2322" y="1151"/>
                        <a:pt x="2394" y="830"/>
                      </a:cubicBezTo>
                      <a:cubicBezTo>
                        <a:pt x="2465" y="532"/>
                        <a:pt x="2394" y="199"/>
                        <a:pt x="2275" y="56"/>
                      </a:cubicBezTo>
                      <a:cubicBezTo>
                        <a:pt x="2231" y="16"/>
                        <a:pt x="2158" y="0"/>
                        <a:pt x="2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6699664" y="2439500"/>
                  <a:ext cx="607832" cy="1014799"/>
                </a:xfrm>
                <a:custGeom>
                  <a:avLst/>
                  <a:gdLst/>
                  <a:ahLst/>
                  <a:cxnLst/>
                  <a:rect l="l" t="t" r="r" b="b"/>
                  <a:pathLst>
                    <a:path w="4990" h="8331" extrusionOk="0">
                      <a:moveTo>
                        <a:pt x="179" y="0"/>
                      </a:moveTo>
                      <a:cubicBezTo>
                        <a:pt x="96" y="536"/>
                        <a:pt x="1" y="1322"/>
                        <a:pt x="36" y="2143"/>
                      </a:cubicBezTo>
                      <a:cubicBezTo>
                        <a:pt x="96" y="3584"/>
                        <a:pt x="810" y="7823"/>
                        <a:pt x="810" y="7823"/>
                      </a:cubicBezTo>
                      <a:cubicBezTo>
                        <a:pt x="816" y="8103"/>
                        <a:pt x="1028" y="8243"/>
                        <a:pt x="1263" y="8243"/>
                      </a:cubicBezTo>
                      <a:cubicBezTo>
                        <a:pt x="1518" y="8243"/>
                        <a:pt x="1801" y="8079"/>
                        <a:pt x="1882" y="7751"/>
                      </a:cubicBezTo>
                      <a:cubicBezTo>
                        <a:pt x="2060" y="6989"/>
                        <a:pt x="2251" y="3239"/>
                        <a:pt x="2370" y="1619"/>
                      </a:cubicBezTo>
                      <a:cubicBezTo>
                        <a:pt x="2525" y="3632"/>
                        <a:pt x="2620" y="7763"/>
                        <a:pt x="2620" y="7811"/>
                      </a:cubicBezTo>
                      <a:cubicBezTo>
                        <a:pt x="2614" y="8157"/>
                        <a:pt x="2910" y="8330"/>
                        <a:pt x="3193" y="8330"/>
                      </a:cubicBezTo>
                      <a:cubicBezTo>
                        <a:pt x="3445" y="8330"/>
                        <a:pt x="3686" y="8193"/>
                        <a:pt x="3691" y="7918"/>
                      </a:cubicBezTo>
                      <a:cubicBezTo>
                        <a:pt x="3691" y="7918"/>
                        <a:pt x="4989" y="3941"/>
                        <a:pt x="4668" y="381"/>
                      </a:cubicBezTo>
                      <a:lnTo>
                        <a:pt x="4668" y="381"/>
                      </a:lnTo>
                      <a:cubicBezTo>
                        <a:pt x="4084" y="637"/>
                        <a:pt x="3437" y="760"/>
                        <a:pt x="2793" y="760"/>
                      </a:cubicBezTo>
                      <a:cubicBezTo>
                        <a:pt x="1848" y="760"/>
                        <a:pt x="908" y="496"/>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6721468" y="2357400"/>
                  <a:ext cx="546805" cy="175772"/>
                </a:xfrm>
                <a:custGeom>
                  <a:avLst/>
                  <a:gdLst/>
                  <a:ahLst/>
                  <a:cxnLst/>
                  <a:rect l="l" t="t" r="r" b="b"/>
                  <a:pathLst>
                    <a:path w="4489" h="1443" extrusionOk="0">
                      <a:moveTo>
                        <a:pt x="4297" y="0"/>
                      </a:moveTo>
                      <a:cubicBezTo>
                        <a:pt x="4153" y="0"/>
                        <a:pt x="3406" y="180"/>
                        <a:pt x="2774" y="341"/>
                      </a:cubicBezTo>
                      <a:lnTo>
                        <a:pt x="1060" y="222"/>
                      </a:lnTo>
                      <a:lnTo>
                        <a:pt x="143" y="19"/>
                      </a:lnTo>
                      <a:cubicBezTo>
                        <a:pt x="143" y="19"/>
                        <a:pt x="143" y="43"/>
                        <a:pt x="119" y="91"/>
                      </a:cubicBezTo>
                      <a:cubicBezTo>
                        <a:pt x="95" y="198"/>
                        <a:pt x="48" y="400"/>
                        <a:pt x="0" y="686"/>
                      </a:cubicBezTo>
                      <a:cubicBezTo>
                        <a:pt x="746" y="1181"/>
                        <a:pt x="1702" y="1442"/>
                        <a:pt x="2658" y="1442"/>
                      </a:cubicBezTo>
                      <a:cubicBezTo>
                        <a:pt x="3289" y="1442"/>
                        <a:pt x="3920" y="1328"/>
                        <a:pt x="4489" y="1091"/>
                      </a:cubicBezTo>
                      <a:cubicBezTo>
                        <a:pt x="4453" y="722"/>
                        <a:pt x="4394" y="365"/>
                        <a:pt x="4322" y="7"/>
                      </a:cubicBezTo>
                      <a:cubicBezTo>
                        <a:pt x="4322" y="3"/>
                        <a:pt x="4313" y="0"/>
                        <a:pt x="4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6718544" y="1532989"/>
                  <a:ext cx="665813" cy="961446"/>
                </a:xfrm>
                <a:custGeom>
                  <a:avLst/>
                  <a:gdLst/>
                  <a:ahLst/>
                  <a:cxnLst/>
                  <a:rect l="l" t="t" r="r" b="b"/>
                  <a:pathLst>
                    <a:path w="5466" h="7893" extrusionOk="0">
                      <a:moveTo>
                        <a:pt x="3203" y="1"/>
                      </a:moveTo>
                      <a:cubicBezTo>
                        <a:pt x="3203" y="1"/>
                        <a:pt x="917" y="227"/>
                        <a:pt x="727" y="560"/>
                      </a:cubicBezTo>
                      <a:cubicBezTo>
                        <a:pt x="667" y="679"/>
                        <a:pt x="619" y="1394"/>
                        <a:pt x="596" y="1906"/>
                      </a:cubicBezTo>
                      <a:cubicBezTo>
                        <a:pt x="596" y="2156"/>
                        <a:pt x="203" y="2430"/>
                        <a:pt x="179" y="2692"/>
                      </a:cubicBezTo>
                      <a:cubicBezTo>
                        <a:pt x="72" y="3513"/>
                        <a:pt x="512" y="4394"/>
                        <a:pt x="512" y="4394"/>
                      </a:cubicBezTo>
                      <a:lnTo>
                        <a:pt x="24" y="7133"/>
                      </a:lnTo>
                      <a:cubicBezTo>
                        <a:pt x="24" y="7133"/>
                        <a:pt x="0" y="7680"/>
                        <a:pt x="1870" y="7859"/>
                      </a:cubicBezTo>
                      <a:cubicBezTo>
                        <a:pt x="2115" y="7882"/>
                        <a:pt x="2339" y="7892"/>
                        <a:pt x="2544" y="7892"/>
                      </a:cubicBezTo>
                      <a:cubicBezTo>
                        <a:pt x="3908" y="7892"/>
                        <a:pt x="4394" y="7442"/>
                        <a:pt x="4394" y="7442"/>
                      </a:cubicBezTo>
                      <a:lnTo>
                        <a:pt x="4394" y="4466"/>
                      </a:lnTo>
                      <a:cubicBezTo>
                        <a:pt x="4394" y="4466"/>
                        <a:pt x="5465" y="1310"/>
                        <a:pt x="5251" y="977"/>
                      </a:cubicBezTo>
                      <a:cubicBezTo>
                        <a:pt x="5060" y="656"/>
                        <a:pt x="3203" y="1"/>
                        <a:pt x="3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7018684" y="1375002"/>
                  <a:ext cx="117912" cy="212802"/>
                </a:xfrm>
                <a:custGeom>
                  <a:avLst/>
                  <a:gdLst/>
                  <a:ahLst/>
                  <a:cxnLst/>
                  <a:rect l="l" t="t" r="r" b="b"/>
                  <a:pathLst>
                    <a:path w="968" h="1747" extrusionOk="0">
                      <a:moveTo>
                        <a:pt x="870" y="0"/>
                      </a:moveTo>
                      <a:lnTo>
                        <a:pt x="84" y="262"/>
                      </a:lnTo>
                      <a:lnTo>
                        <a:pt x="1" y="1393"/>
                      </a:lnTo>
                      <a:cubicBezTo>
                        <a:pt x="23" y="1634"/>
                        <a:pt x="234" y="1747"/>
                        <a:pt x="451" y="1747"/>
                      </a:cubicBezTo>
                      <a:cubicBezTo>
                        <a:pt x="705" y="1747"/>
                        <a:pt x="967" y="1592"/>
                        <a:pt x="941" y="1310"/>
                      </a:cubicBezTo>
                      <a:cubicBezTo>
                        <a:pt x="941" y="1310"/>
                        <a:pt x="858" y="48"/>
                        <a:pt x="870" y="0"/>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7023069" y="1373540"/>
                  <a:ext cx="104513" cy="125342"/>
                </a:xfrm>
                <a:custGeom>
                  <a:avLst/>
                  <a:gdLst/>
                  <a:ahLst/>
                  <a:cxnLst/>
                  <a:rect l="l" t="t" r="r" b="b"/>
                  <a:pathLst>
                    <a:path w="858" h="1029" extrusionOk="0">
                      <a:moveTo>
                        <a:pt x="834" y="0"/>
                      </a:moveTo>
                      <a:lnTo>
                        <a:pt x="48" y="262"/>
                      </a:lnTo>
                      <a:lnTo>
                        <a:pt x="1" y="929"/>
                      </a:lnTo>
                      <a:lnTo>
                        <a:pt x="48" y="976"/>
                      </a:lnTo>
                      <a:cubicBezTo>
                        <a:pt x="130" y="1012"/>
                        <a:pt x="208" y="1028"/>
                        <a:pt x="280" y="1028"/>
                      </a:cubicBezTo>
                      <a:cubicBezTo>
                        <a:pt x="522" y="1028"/>
                        <a:pt x="711" y="848"/>
                        <a:pt x="858" y="619"/>
                      </a:cubicBezTo>
                      <a:cubicBezTo>
                        <a:pt x="846" y="322"/>
                        <a:pt x="834" y="24"/>
                        <a:pt x="834"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6914293" y="1099346"/>
                  <a:ext cx="278579" cy="349838"/>
                </a:xfrm>
                <a:custGeom>
                  <a:avLst/>
                  <a:gdLst/>
                  <a:ahLst/>
                  <a:cxnLst/>
                  <a:rect l="l" t="t" r="r" b="b"/>
                  <a:pathLst>
                    <a:path w="2287" h="2872" extrusionOk="0">
                      <a:moveTo>
                        <a:pt x="1199" y="1"/>
                      </a:moveTo>
                      <a:cubicBezTo>
                        <a:pt x="655" y="1"/>
                        <a:pt x="156" y="588"/>
                        <a:pt x="24" y="1358"/>
                      </a:cubicBezTo>
                      <a:cubicBezTo>
                        <a:pt x="13" y="1418"/>
                        <a:pt x="1" y="1477"/>
                        <a:pt x="1" y="1537"/>
                      </a:cubicBezTo>
                      <a:lnTo>
                        <a:pt x="1" y="1870"/>
                      </a:lnTo>
                      <a:cubicBezTo>
                        <a:pt x="24" y="2430"/>
                        <a:pt x="274" y="2799"/>
                        <a:pt x="644" y="2858"/>
                      </a:cubicBezTo>
                      <a:cubicBezTo>
                        <a:pt x="697" y="2867"/>
                        <a:pt x="753" y="2872"/>
                        <a:pt x="810" y="2872"/>
                      </a:cubicBezTo>
                      <a:cubicBezTo>
                        <a:pt x="1361" y="2872"/>
                        <a:pt x="2037" y="2459"/>
                        <a:pt x="2156" y="1703"/>
                      </a:cubicBezTo>
                      <a:cubicBezTo>
                        <a:pt x="2287" y="870"/>
                        <a:pt x="1918" y="108"/>
                        <a:pt x="1334" y="13"/>
                      </a:cubicBezTo>
                      <a:cubicBezTo>
                        <a:pt x="1289" y="5"/>
                        <a:pt x="1244" y="1"/>
                        <a:pt x="1199" y="1"/>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6994079" y="3341503"/>
                  <a:ext cx="235093" cy="769961"/>
                </a:xfrm>
                <a:custGeom>
                  <a:avLst/>
                  <a:gdLst/>
                  <a:ahLst/>
                  <a:cxnLst/>
                  <a:rect l="l" t="t" r="r" b="b"/>
                  <a:pathLst>
                    <a:path w="1930" h="6321" extrusionOk="0">
                      <a:moveTo>
                        <a:pt x="715" y="1"/>
                      </a:moveTo>
                      <a:lnTo>
                        <a:pt x="179" y="453"/>
                      </a:lnTo>
                      <a:cubicBezTo>
                        <a:pt x="179" y="453"/>
                        <a:pt x="0" y="1644"/>
                        <a:pt x="143" y="2846"/>
                      </a:cubicBezTo>
                      <a:cubicBezTo>
                        <a:pt x="298" y="4073"/>
                        <a:pt x="405" y="6097"/>
                        <a:pt x="405" y="6097"/>
                      </a:cubicBezTo>
                      <a:cubicBezTo>
                        <a:pt x="405" y="6097"/>
                        <a:pt x="490" y="6321"/>
                        <a:pt x="934" y="6321"/>
                      </a:cubicBezTo>
                      <a:cubicBezTo>
                        <a:pt x="1041" y="6321"/>
                        <a:pt x="1169" y="6308"/>
                        <a:pt x="1322" y="6275"/>
                      </a:cubicBezTo>
                      <a:cubicBezTo>
                        <a:pt x="1322" y="6275"/>
                        <a:pt x="1929" y="2132"/>
                        <a:pt x="1655" y="1072"/>
                      </a:cubicBezTo>
                      <a:cubicBezTo>
                        <a:pt x="1382" y="37"/>
                        <a:pt x="715"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6854850" y="2445225"/>
                  <a:ext cx="574456" cy="501979"/>
                </a:xfrm>
                <a:custGeom>
                  <a:avLst/>
                  <a:gdLst/>
                  <a:ahLst/>
                  <a:cxnLst/>
                  <a:rect l="l" t="t" r="r" b="b"/>
                  <a:pathLst>
                    <a:path w="4716" h="4121" extrusionOk="0">
                      <a:moveTo>
                        <a:pt x="4025" y="1"/>
                      </a:moveTo>
                      <a:lnTo>
                        <a:pt x="0" y="1096"/>
                      </a:lnTo>
                      <a:lnTo>
                        <a:pt x="251" y="4120"/>
                      </a:lnTo>
                      <a:lnTo>
                        <a:pt x="4715" y="2692"/>
                      </a:lnTo>
                      <a:lnTo>
                        <a:pt x="4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6996637" y="1626783"/>
                  <a:ext cx="615384" cy="1018941"/>
                </a:xfrm>
                <a:custGeom>
                  <a:avLst/>
                  <a:gdLst/>
                  <a:ahLst/>
                  <a:cxnLst/>
                  <a:rect l="l" t="t" r="r" b="b"/>
                  <a:pathLst>
                    <a:path w="5052" h="8365" extrusionOk="0">
                      <a:moveTo>
                        <a:pt x="2642" y="0"/>
                      </a:moveTo>
                      <a:cubicBezTo>
                        <a:pt x="2220" y="0"/>
                        <a:pt x="1826" y="482"/>
                        <a:pt x="2087" y="969"/>
                      </a:cubicBezTo>
                      <a:lnTo>
                        <a:pt x="3742" y="4422"/>
                      </a:lnTo>
                      <a:lnTo>
                        <a:pt x="2004" y="6196"/>
                      </a:lnTo>
                      <a:cubicBezTo>
                        <a:pt x="1884" y="6315"/>
                        <a:pt x="1777" y="6434"/>
                        <a:pt x="1682" y="6577"/>
                      </a:cubicBezTo>
                      <a:cubicBezTo>
                        <a:pt x="1587" y="6732"/>
                        <a:pt x="1551" y="6779"/>
                        <a:pt x="1551" y="6791"/>
                      </a:cubicBezTo>
                      <a:cubicBezTo>
                        <a:pt x="1492" y="6827"/>
                        <a:pt x="1420" y="6863"/>
                        <a:pt x="1349" y="6875"/>
                      </a:cubicBezTo>
                      <a:cubicBezTo>
                        <a:pt x="1170" y="6910"/>
                        <a:pt x="896" y="6970"/>
                        <a:pt x="718" y="7029"/>
                      </a:cubicBezTo>
                      <a:lnTo>
                        <a:pt x="349" y="7339"/>
                      </a:lnTo>
                      <a:cubicBezTo>
                        <a:pt x="378" y="7421"/>
                        <a:pt x="433" y="7463"/>
                        <a:pt x="505" y="7463"/>
                      </a:cubicBezTo>
                      <a:cubicBezTo>
                        <a:pt x="581" y="7463"/>
                        <a:pt x="674" y="7418"/>
                        <a:pt x="777" y="7327"/>
                      </a:cubicBezTo>
                      <a:lnTo>
                        <a:pt x="1003" y="7291"/>
                      </a:lnTo>
                      <a:lnTo>
                        <a:pt x="670" y="7577"/>
                      </a:lnTo>
                      <a:cubicBezTo>
                        <a:pt x="670" y="7577"/>
                        <a:pt x="194" y="7803"/>
                        <a:pt x="99" y="7875"/>
                      </a:cubicBezTo>
                      <a:cubicBezTo>
                        <a:pt x="0" y="7953"/>
                        <a:pt x="64" y="8056"/>
                        <a:pt x="177" y="8056"/>
                      </a:cubicBezTo>
                      <a:cubicBezTo>
                        <a:pt x="200" y="8056"/>
                        <a:pt x="226" y="8052"/>
                        <a:pt x="253" y="8041"/>
                      </a:cubicBezTo>
                      <a:lnTo>
                        <a:pt x="253" y="8041"/>
                      </a:lnTo>
                      <a:cubicBezTo>
                        <a:pt x="109" y="8109"/>
                        <a:pt x="112" y="8261"/>
                        <a:pt x="238" y="8261"/>
                      </a:cubicBezTo>
                      <a:cubicBezTo>
                        <a:pt x="268" y="8261"/>
                        <a:pt x="305" y="8253"/>
                        <a:pt x="349" y="8232"/>
                      </a:cubicBezTo>
                      <a:lnTo>
                        <a:pt x="349" y="8232"/>
                      </a:lnTo>
                      <a:cubicBezTo>
                        <a:pt x="299" y="8281"/>
                        <a:pt x="341" y="8359"/>
                        <a:pt x="434" y="8359"/>
                      </a:cubicBezTo>
                      <a:cubicBezTo>
                        <a:pt x="476" y="8359"/>
                        <a:pt x="528" y="8344"/>
                        <a:pt x="587" y="8303"/>
                      </a:cubicBezTo>
                      <a:cubicBezTo>
                        <a:pt x="587" y="8303"/>
                        <a:pt x="587" y="8364"/>
                        <a:pt x="652" y="8364"/>
                      </a:cubicBezTo>
                      <a:cubicBezTo>
                        <a:pt x="658" y="8364"/>
                        <a:pt x="664" y="8364"/>
                        <a:pt x="670" y="8363"/>
                      </a:cubicBezTo>
                      <a:cubicBezTo>
                        <a:pt x="765" y="8363"/>
                        <a:pt x="1111" y="8244"/>
                        <a:pt x="1111" y="8244"/>
                      </a:cubicBezTo>
                      <a:cubicBezTo>
                        <a:pt x="1444" y="8065"/>
                        <a:pt x="1944" y="7565"/>
                        <a:pt x="1956" y="7541"/>
                      </a:cubicBezTo>
                      <a:cubicBezTo>
                        <a:pt x="1956" y="7541"/>
                        <a:pt x="2337" y="7148"/>
                        <a:pt x="2373" y="7113"/>
                      </a:cubicBezTo>
                      <a:cubicBezTo>
                        <a:pt x="2694" y="6827"/>
                        <a:pt x="3932" y="5755"/>
                        <a:pt x="4599" y="5196"/>
                      </a:cubicBezTo>
                      <a:cubicBezTo>
                        <a:pt x="4706" y="5148"/>
                        <a:pt x="4778" y="5077"/>
                        <a:pt x="4861" y="4993"/>
                      </a:cubicBezTo>
                      <a:cubicBezTo>
                        <a:pt x="5028" y="4839"/>
                        <a:pt x="5052" y="4648"/>
                        <a:pt x="5004" y="4481"/>
                      </a:cubicBezTo>
                      <a:lnTo>
                        <a:pt x="5004" y="4422"/>
                      </a:lnTo>
                      <a:cubicBezTo>
                        <a:pt x="4992" y="4231"/>
                        <a:pt x="4147" y="1457"/>
                        <a:pt x="3087" y="219"/>
                      </a:cubicBezTo>
                      <a:cubicBezTo>
                        <a:pt x="2956" y="65"/>
                        <a:pt x="2797" y="0"/>
                        <a:pt x="2642"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6854844" y="2445225"/>
                  <a:ext cx="574456" cy="501979"/>
                </a:xfrm>
                <a:custGeom>
                  <a:avLst/>
                  <a:gdLst/>
                  <a:ahLst/>
                  <a:cxnLst/>
                  <a:rect l="l" t="t" r="r" b="b"/>
                  <a:pathLst>
                    <a:path w="4716" h="4121" extrusionOk="0">
                      <a:moveTo>
                        <a:pt x="4025" y="1"/>
                      </a:moveTo>
                      <a:lnTo>
                        <a:pt x="0" y="1096"/>
                      </a:lnTo>
                      <a:lnTo>
                        <a:pt x="251" y="4120"/>
                      </a:lnTo>
                      <a:lnTo>
                        <a:pt x="4715" y="2692"/>
                      </a:lnTo>
                      <a:lnTo>
                        <a:pt x="4025" y="1"/>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6853388" y="2433653"/>
                  <a:ext cx="616480" cy="512089"/>
                </a:xfrm>
                <a:custGeom>
                  <a:avLst/>
                  <a:gdLst/>
                  <a:ahLst/>
                  <a:cxnLst/>
                  <a:rect l="l" t="t" r="r" b="b"/>
                  <a:pathLst>
                    <a:path w="5061" h="4204" extrusionOk="0">
                      <a:moveTo>
                        <a:pt x="4203" y="1"/>
                      </a:moveTo>
                      <a:lnTo>
                        <a:pt x="1" y="1191"/>
                      </a:lnTo>
                      <a:lnTo>
                        <a:pt x="858" y="4203"/>
                      </a:lnTo>
                      <a:lnTo>
                        <a:pt x="5061" y="3013"/>
                      </a:lnTo>
                      <a:lnTo>
                        <a:pt x="4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7207733" y="1624347"/>
                  <a:ext cx="404287" cy="760094"/>
                </a:xfrm>
                <a:custGeom>
                  <a:avLst/>
                  <a:gdLst/>
                  <a:ahLst/>
                  <a:cxnLst/>
                  <a:rect l="l" t="t" r="r" b="b"/>
                  <a:pathLst>
                    <a:path w="3319" h="6240" extrusionOk="0">
                      <a:moveTo>
                        <a:pt x="875" y="1"/>
                      </a:moveTo>
                      <a:cubicBezTo>
                        <a:pt x="391" y="1"/>
                        <a:pt x="0" y="675"/>
                        <a:pt x="271" y="1180"/>
                      </a:cubicBezTo>
                      <a:lnTo>
                        <a:pt x="1747" y="4549"/>
                      </a:lnTo>
                      <a:lnTo>
                        <a:pt x="1009" y="5454"/>
                      </a:lnTo>
                      <a:cubicBezTo>
                        <a:pt x="1164" y="5787"/>
                        <a:pt x="1402" y="6049"/>
                        <a:pt x="1687" y="6240"/>
                      </a:cubicBezTo>
                      <a:cubicBezTo>
                        <a:pt x="2104" y="5883"/>
                        <a:pt x="2557" y="5478"/>
                        <a:pt x="2890" y="5216"/>
                      </a:cubicBezTo>
                      <a:cubicBezTo>
                        <a:pt x="2997" y="5168"/>
                        <a:pt x="3069" y="5097"/>
                        <a:pt x="3140" y="5013"/>
                      </a:cubicBezTo>
                      <a:cubicBezTo>
                        <a:pt x="3295" y="4859"/>
                        <a:pt x="3319" y="4668"/>
                        <a:pt x="3271" y="4501"/>
                      </a:cubicBezTo>
                      <a:lnTo>
                        <a:pt x="3271" y="4442"/>
                      </a:lnTo>
                      <a:cubicBezTo>
                        <a:pt x="3259" y="4251"/>
                        <a:pt x="2461" y="1453"/>
                        <a:pt x="1354" y="239"/>
                      </a:cubicBezTo>
                      <a:cubicBezTo>
                        <a:pt x="1197" y="71"/>
                        <a:pt x="1032" y="1"/>
                        <a:pt x="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6176125" y="1541760"/>
                  <a:ext cx="197332" cy="237895"/>
                </a:xfrm>
                <a:custGeom>
                  <a:avLst/>
                  <a:gdLst/>
                  <a:ahLst/>
                  <a:cxnLst/>
                  <a:rect l="l" t="t" r="r" b="b"/>
                  <a:pathLst>
                    <a:path w="1620" h="1953" extrusionOk="0">
                      <a:moveTo>
                        <a:pt x="786" y="631"/>
                      </a:moveTo>
                      <a:cubicBezTo>
                        <a:pt x="727" y="572"/>
                        <a:pt x="453" y="274"/>
                        <a:pt x="238" y="107"/>
                      </a:cubicBezTo>
                      <a:cubicBezTo>
                        <a:pt x="108" y="0"/>
                        <a:pt x="0" y="72"/>
                        <a:pt x="108" y="226"/>
                      </a:cubicBezTo>
                      <a:cubicBezTo>
                        <a:pt x="215" y="393"/>
                        <a:pt x="477" y="667"/>
                        <a:pt x="572" y="774"/>
                      </a:cubicBezTo>
                      <a:lnTo>
                        <a:pt x="572" y="774"/>
                      </a:lnTo>
                      <a:lnTo>
                        <a:pt x="536" y="750"/>
                      </a:lnTo>
                      <a:cubicBezTo>
                        <a:pt x="405" y="643"/>
                        <a:pt x="238" y="750"/>
                        <a:pt x="322" y="893"/>
                      </a:cubicBezTo>
                      <a:cubicBezTo>
                        <a:pt x="203" y="846"/>
                        <a:pt x="131" y="965"/>
                        <a:pt x="203" y="1084"/>
                      </a:cubicBezTo>
                      <a:cubicBezTo>
                        <a:pt x="108" y="1060"/>
                        <a:pt x="24" y="1179"/>
                        <a:pt x="108" y="1262"/>
                      </a:cubicBezTo>
                      <a:lnTo>
                        <a:pt x="108" y="1262"/>
                      </a:lnTo>
                      <a:cubicBezTo>
                        <a:pt x="143" y="1417"/>
                        <a:pt x="441" y="1953"/>
                        <a:pt x="798" y="1941"/>
                      </a:cubicBezTo>
                      <a:cubicBezTo>
                        <a:pt x="1072" y="1941"/>
                        <a:pt x="1131" y="1774"/>
                        <a:pt x="1131" y="1774"/>
                      </a:cubicBezTo>
                      <a:cubicBezTo>
                        <a:pt x="1620" y="1619"/>
                        <a:pt x="1536" y="1000"/>
                        <a:pt x="1417" y="667"/>
                      </a:cubicBezTo>
                      <a:cubicBezTo>
                        <a:pt x="1346" y="453"/>
                        <a:pt x="1310" y="453"/>
                        <a:pt x="1322" y="286"/>
                      </a:cubicBezTo>
                      <a:cubicBezTo>
                        <a:pt x="1346" y="119"/>
                        <a:pt x="1227" y="179"/>
                        <a:pt x="1227" y="179"/>
                      </a:cubicBezTo>
                      <a:cubicBezTo>
                        <a:pt x="1024" y="250"/>
                        <a:pt x="1060" y="619"/>
                        <a:pt x="1060" y="619"/>
                      </a:cubicBezTo>
                      <a:cubicBezTo>
                        <a:pt x="1060" y="619"/>
                        <a:pt x="1120" y="857"/>
                        <a:pt x="1048" y="846"/>
                      </a:cubicBezTo>
                      <a:cubicBezTo>
                        <a:pt x="1012" y="846"/>
                        <a:pt x="810" y="631"/>
                        <a:pt x="786" y="631"/>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6998098" y="2288577"/>
                  <a:ext cx="413789" cy="357512"/>
                </a:xfrm>
                <a:custGeom>
                  <a:avLst/>
                  <a:gdLst/>
                  <a:ahLst/>
                  <a:cxnLst/>
                  <a:rect l="l" t="t" r="r" b="b"/>
                  <a:pathLst>
                    <a:path w="3397" h="2935" extrusionOk="0">
                      <a:moveTo>
                        <a:pt x="2730" y="1"/>
                      </a:moveTo>
                      <a:lnTo>
                        <a:pt x="1992" y="763"/>
                      </a:lnTo>
                      <a:cubicBezTo>
                        <a:pt x="1872" y="882"/>
                        <a:pt x="1765" y="1001"/>
                        <a:pt x="1682" y="1144"/>
                      </a:cubicBezTo>
                      <a:cubicBezTo>
                        <a:pt x="1575" y="1299"/>
                        <a:pt x="1539" y="1346"/>
                        <a:pt x="1539" y="1358"/>
                      </a:cubicBezTo>
                      <a:cubicBezTo>
                        <a:pt x="1480" y="1406"/>
                        <a:pt x="1408" y="1430"/>
                        <a:pt x="1337" y="1442"/>
                      </a:cubicBezTo>
                      <a:cubicBezTo>
                        <a:pt x="1158" y="1477"/>
                        <a:pt x="884" y="1537"/>
                        <a:pt x="706" y="1596"/>
                      </a:cubicBezTo>
                      <a:lnTo>
                        <a:pt x="337" y="1906"/>
                      </a:lnTo>
                      <a:cubicBezTo>
                        <a:pt x="337" y="1918"/>
                        <a:pt x="348" y="1942"/>
                        <a:pt x="372" y="1954"/>
                      </a:cubicBezTo>
                      <a:lnTo>
                        <a:pt x="1110" y="1763"/>
                      </a:lnTo>
                      <a:lnTo>
                        <a:pt x="1110" y="1763"/>
                      </a:lnTo>
                      <a:lnTo>
                        <a:pt x="1003" y="1858"/>
                      </a:lnTo>
                      <a:lnTo>
                        <a:pt x="872" y="1977"/>
                      </a:lnTo>
                      <a:lnTo>
                        <a:pt x="682" y="2144"/>
                      </a:lnTo>
                      <a:cubicBezTo>
                        <a:pt x="682" y="2144"/>
                        <a:pt x="206" y="2370"/>
                        <a:pt x="98" y="2442"/>
                      </a:cubicBezTo>
                      <a:cubicBezTo>
                        <a:pt x="0" y="2520"/>
                        <a:pt x="64" y="2623"/>
                        <a:pt x="183" y="2623"/>
                      </a:cubicBezTo>
                      <a:cubicBezTo>
                        <a:pt x="208" y="2623"/>
                        <a:pt x="236" y="2619"/>
                        <a:pt x="265" y="2608"/>
                      </a:cubicBezTo>
                      <a:lnTo>
                        <a:pt x="265" y="2608"/>
                      </a:lnTo>
                      <a:cubicBezTo>
                        <a:pt x="121" y="2676"/>
                        <a:pt x="116" y="2828"/>
                        <a:pt x="239" y="2828"/>
                      </a:cubicBezTo>
                      <a:cubicBezTo>
                        <a:pt x="268" y="2828"/>
                        <a:pt x="305" y="2820"/>
                        <a:pt x="348" y="2799"/>
                      </a:cubicBezTo>
                      <a:lnTo>
                        <a:pt x="348" y="2799"/>
                      </a:lnTo>
                      <a:cubicBezTo>
                        <a:pt x="299" y="2848"/>
                        <a:pt x="341" y="2931"/>
                        <a:pt x="434" y="2931"/>
                      </a:cubicBezTo>
                      <a:cubicBezTo>
                        <a:pt x="475" y="2931"/>
                        <a:pt x="528" y="2915"/>
                        <a:pt x="587" y="2870"/>
                      </a:cubicBezTo>
                      <a:cubicBezTo>
                        <a:pt x="587" y="2870"/>
                        <a:pt x="587" y="2934"/>
                        <a:pt x="650" y="2934"/>
                      </a:cubicBezTo>
                      <a:cubicBezTo>
                        <a:pt x="660" y="2934"/>
                        <a:pt x="670" y="2933"/>
                        <a:pt x="682" y="2930"/>
                      </a:cubicBezTo>
                      <a:cubicBezTo>
                        <a:pt x="765" y="2930"/>
                        <a:pt x="1110" y="2811"/>
                        <a:pt x="1110" y="2811"/>
                      </a:cubicBezTo>
                      <a:cubicBezTo>
                        <a:pt x="1456" y="2632"/>
                        <a:pt x="1944" y="2132"/>
                        <a:pt x="1956" y="2120"/>
                      </a:cubicBezTo>
                      <a:cubicBezTo>
                        <a:pt x="1956" y="2120"/>
                        <a:pt x="2349" y="1715"/>
                        <a:pt x="2373" y="1680"/>
                      </a:cubicBezTo>
                      <a:cubicBezTo>
                        <a:pt x="2539" y="1537"/>
                        <a:pt x="2956" y="1180"/>
                        <a:pt x="3396" y="787"/>
                      </a:cubicBezTo>
                      <a:cubicBezTo>
                        <a:pt x="3123" y="596"/>
                        <a:pt x="2885" y="334"/>
                        <a:pt x="2730" y="1"/>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6864960" y="1036979"/>
                  <a:ext cx="385894" cy="268469"/>
                </a:xfrm>
                <a:custGeom>
                  <a:avLst/>
                  <a:gdLst/>
                  <a:ahLst/>
                  <a:cxnLst/>
                  <a:rect l="l" t="t" r="r" b="b"/>
                  <a:pathLst>
                    <a:path w="3168" h="2204" extrusionOk="0">
                      <a:moveTo>
                        <a:pt x="429" y="1382"/>
                      </a:moveTo>
                      <a:cubicBezTo>
                        <a:pt x="894" y="1561"/>
                        <a:pt x="1703" y="870"/>
                        <a:pt x="2037" y="1049"/>
                      </a:cubicBezTo>
                      <a:cubicBezTo>
                        <a:pt x="2037" y="1049"/>
                        <a:pt x="1953" y="1215"/>
                        <a:pt x="2096" y="1549"/>
                      </a:cubicBezTo>
                      <a:cubicBezTo>
                        <a:pt x="2251" y="1894"/>
                        <a:pt x="2215" y="2204"/>
                        <a:pt x="2215" y="2204"/>
                      </a:cubicBezTo>
                      <a:lnTo>
                        <a:pt x="2394" y="2192"/>
                      </a:lnTo>
                      <a:cubicBezTo>
                        <a:pt x="2394" y="2192"/>
                        <a:pt x="3168" y="1882"/>
                        <a:pt x="2954" y="1096"/>
                      </a:cubicBezTo>
                      <a:cubicBezTo>
                        <a:pt x="2632" y="1"/>
                        <a:pt x="1489" y="168"/>
                        <a:pt x="953" y="382"/>
                      </a:cubicBezTo>
                      <a:cubicBezTo>
                        <a:pt x="1" y="763"/>
                        <a:pt x="429" y="1382"/>
                        <a:pt x="429" y="1382"/>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7125999" y="1247345"/>
                  <a:ext cx="79907" cy="110360"/>
                </a:xfrm>
                <a:custGeom>
                  <a:avLst/>
                  <a:gdLst/>
                  <a:ahLst/>
                  <a:cxnLst/>
                  <a:rect l="l" t="t" r="r" b="b"/>
                  <a:pathLst>
                    <a:path w="656" h="906" extrusionOk="0">
                      <a:moveTo>
                        <a:pt x="322" y="72"/>
                      </a:moveTo>
                      <a:cubicBezTo>
                        <a:pt x="144" y="131"/>
                        <a:pt x="1" y="369"/>
                        <a:pt x="1" y="572"/>
                      </a:cubicBezTo>
                      <a:cubicBezTo>
                        <a:pt x="1" y="798"/>
                        <a:pt x="144" y="905"/>
                        <a:pt x="322" y="846"/>
                      </a:cubicBezTo>
                      <a:cubicBezTo>
                        <a:pt x="513" y="786"/>
                        <a:pt x="656" y="560"/>
                        <a:pt x="656" y="346"/>
                      </a:cubicBezTo>
                      <a:cubicBezTo>
                        <a:pt x="656" y="143"/>
                        <a:pt x="513" y="0"/>
                        <a:pt x="322" y="72"/>
                      </a:cubicBezTo>
                      <a:close/>
                    </a:path>
                  </a:pathLst>
                </a:custGeom>
                <a:solidFill>
                  <a:srgbClr val="E9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7137693" y="1263302"/>
                  <a:ext cx="58103" cy="79907"/>
                </a:xfrm>
                <a:custGeom>
                  <a:avLst/>
                  <a:gdLst/>
                  <a:ahLst/>
                  <a:cxnLst/>
                  <a:rect l="l" t="t" r="r" b="b"/>
                  <a:pathLst>
                    <a:path w="477" h="656" extrusionOk="0">
                      <a:moveTo>
                        <a:pt x="226" y="36"/>
                      </a:moveTo>
                      <a:cubicBezTo>
                        <a:pt x="95" y="84"/>
                        <a:pt x="0" y="250"/>
                        <a:pt x="0" y="417"/>
                      </a:cubicBezTo>
                      <a:cubicBezTo>
                        <a:pt x="0" y="560"/>
                        <a:pt x="95" y="655"/>
                        <a:pt x="226" y="607"/>
                      </a:cubicBezTo>
                      <a:cubicBezTo>
                        <a:pt x="369" y="560"/>
                        <a:pt x="465" y="417"/>
                        <a:pt x="465" y="250"/>
                      </a:cubicBezTo>
                      <a:cubicBezTo>
                        <a:pt x="476" y="95"/>
                        <a:pt x="369" y="0"/>
                        <a:pt x="226" y="36"/>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6924403" y="1209584"/>
                  <a:ext cx="61149" cy="27651"/>
                </a:xfrm>
                <a:custGeom>
                  <a:avLst/>
                  <a:gdLst/>
                  <a:ahLst/>
                  <a:cxnLst/>
                  <a:rect l="l" t="t" r="r" b="b"/>
                  <a:pathLst>
                    <a:path w="502" h="227" extrusionOk="0">
                      <a:moveTo>
                        <a:pt x="25" y="203"/>
                      </a:moveTo>
                      <a:cubicBezTo>
                        <a:pt x="61" y="155"/>
                        <a:pt x="144" y="144"/>
                        <a:pt x="227" y="120"/>
                      </a:cubicBezTo>
                      <a:cubicBezTo>
                        <a:pt x="322" y="120"/>
                        <a:pt x="346" y="179"/>
                        <a:pt x="382" y="203"/>
                      </a:cubicBezTo>
                      <a:cubicBezTo>
                        <a:pt x="406" y="227"/>
                        <a:pt x="501" y="167"/>
                        <a:pt x="477" y="144"/>
                      </a:cubicBezTo>
                      <a:cubicBezTo>
                        <a:pt x="477" y="144"/>
                        <a:pt x="382" y="1"/>
                        <a:pt x="227" y="25"/>
                      </a:cubicBezTo>
                      <a:cubicBezTo>
                        <a:pt x="96" y="36"/>
                        <a:pt x="25" y="108"/>
                        <a:pt x="1" y="167"/>
                      </a:cubicBezTo>
                      <a:cubicBezTo>
                        <a:pt x="1" y="203"/>
                        <a:pt x="25" y="215"/>
                        <a:pt x="25" y="203"/>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6939021" y="1245883"/>
                  <a:ext cx="21804" cy="27651"/>
                </a:xfrm>
                <a:custGeom>
                  <a:avLst/>
                  <a:gdLst/>
                  <a:ahLst/>
                  <a:cxnLst/>
                  <a:rect l="l" t="t" r="r" b="b"/>
                  <a:pathLst>
                    <a:path w="179" h="227" extrusionOk="0">
                      <a:moveTo>
                        <a:pt x="107" y="12"/>
                      </a:moveTo>
                      <a:cubicBezTo>
                        <a:pt x="155" y="12"/>
                        <a:pt x="179" y="72"/>
                        <a:pt x="167" y="119"/>
                      </a:cubicBezTo>
                      <a:cubicBezTo>
                        <a:pt x="167" y="179"/>
                        <a:pt x="119" y="227"/>
                        <a:pt x="83" y="215"/>
                      </a:cubicBezTo>
                      <a:cubicBezTo>
                        <a:pt x="36" y="203"/>
                        <a:pt x="0" y="155"/>
                        <a:pt x="24" y="108"/>
                      </a:cubicBezTo>
                      <a:cubicBezTo>
                        <a:pt x="36" y="60"/>
                        <a:pt x="60" y="0"/>
                        <a:pt x="107" y="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7025993" y="1213969"/>
                  <a:ext cx="56642" cy="32036"/>
                </a:xfrm>
                <a:custGeom>
                  <a:avLst/>
                  <a:gdLst/>
                  <a:ahLst/>
                  <a:cxnLst/>
                  <a:rect l="l" t="t" r="r" b="b"/>
                  <a:pathLst>
                    <a:path w="465" h="263" extrusionOk="0">
                      <a:moveTo>
                        <a:pt x="465" y="262"/>
                      </a:moveTo>
                      <a:cubicBezTo>
                        <a:pt x="417" y="227"/>
                        <a:pt x="381" y="143"/>
                        <a:pt x="286" y="131"/>
                      </a:cubicBezTo>
                      <a:cubicBezTo>
                        <a:pt x="203" y="119"/>
                        <a:pt x="119" y="191"/>
                        <a:pt x="108" y="203"/>
                      </a:cubicBezTo>
                      <a:cubicBezTo>
                        <a:pt x="60" y="239"/>
                        <a:pt x="0" y="143"/>
                        <a:pt x="24" y="131"/>
                      </a:cubicBezTo>
                      <a:cubicBezTo>
                        <a:pt x="24" y="131"/>
                        <a:pt x="167" y="0"/>
                        <a:pt x="298" y="48"/>
                      </a:cubicBezTo>
                      <a:cubicBezTo>
                        <a:pt x="453" y="72"/>
                        <a:pt x="465" y="191"/>
                        <a:pt x="465" y="262"/>
                      </a:cubicBez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7036103" y="1250268"/>
                  <a:ext cx="19002" cy="23266"/>
                </a:xfrm>
                <a:custGeom>
                  <a:avLst/>
                  <a:gdLst/>
                  <a:ahLst/>
                  <a:cxnLst/>
                  <a:rect l="l" t="t" r="r" b="b"/>
                  <a:pathLst>
                    <a:path w="156" h="191" extrusionOk="0">
                      <a:moveTo>
                        <a:pt x="84" y="0"/>
                      </a:moveTo>
                      <a:cubicBezTo>
                        <a:pt x="36" y="0"/>
                        <a:pt x="13" y="36"/>
                        <a:pt x="1" y="83"/>
                      </a:cubicBezTo>
                      <a:cubicBezTo>
                        <a:pt x="1" y="143"/>
                        <a:pt x="25" y="191"/>
                        <a:pt x="60" y="191"/>
                      </a:cubicBezTo>
                      <a:cubicBezTo>
                        <a:pt x="96" y="191"/>
                        <a:pt x="132" y="143"/>
                        <a:pt x="144" y="107"/>
                      </a:cubicBezTo>
                      <a:cubicBezTo>
                        <a:pt x="156" y="60"/>
                        <a:pt x="132" y="12"/>
                        <a:pt x="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6952054" y="1242960"/>
                  <a:ext cx="61027" cy="129240"/>
                </a:xfrm>
                <a:custGeom>
                  <a:avLst/>
                  <a:gdLst/>
                  <a:ahLst/>
                  <a:cxnLst/>
                  <a:rect l="l" t="t" r="r" b="b"/>
                  <a:pathLst>
                    <a:path w="501" h="1061" extrusionOk="0">
                      <a:moveTo>
                        <a:pt x="226" y="1"/>
                      </a:moveTo>
                      <a:cubicBezTo>
                        <a:pt x="226" y="1"/>
                        <a:pt x="262" y="132"/>
                        <a:pt x="238" y="286"/>
                      </a:cubicBezTo>
                      <a:cubicBezTo>
                        <a:pt x="203" y="429"/>
                        <a:pt x="0" y="596"/>
                        <a:pt x="24" y="834"/>
                      </a:cubicBezTo>
                      <a:cubicBezTo>
                        <a:pt x="60" y="1060"/>
                        <a:pt x="500" y="953"/>
                        <a:pt x="500" y="953"/>
                      </a:cubicBezTo>
                      <a:cubicBezTo>
                        <a:pt x="500" y="953"/>
                        <a:pt x="119" y="977"/>
                        <a:pt x="72" y="834"/>
                      </a:cubicBezTo>
                      <a:cubicBezTo>
                        <a:pt x="24" y="643"/>
                        <a:pt x="262" y="429"/>
                        <a:pt x="286" y="286"/>
                      </a:cubicBezTo>
                      <a:cubicBezTo>
                        <a:pt x="298" y="84"/>
                        <a:pt x="226" y="1"/>
                        <a:pt x="226"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6968011" y="1366232"/>
                  <a:ext cx="72599" cy="21926"/>
                </a:xfrm>
                <a:custGeom>
                  <a:avLst/>
                  <a:gdLst/>
                  <a:ahLst/>
                  <a:cxnLst/>
                  <a:rect l="l" t="t" r="r" b="b"/>
                  <a:pathLst>
                    <a:path w="596" h="180" extrusionOk="0">
                      <a:moveTo>
                        <a:pt x="0" y="72"/>
                      </a:moveTo>
                      <a:lnTo>
                        <a:pt x="0" y="72"/>
                      </a:lnTo>
                      <a:lnTo>
                        <a:pt x="0" y="72"/>
                      </a:lnTo>
                      <a:cubicBezTo>
                        <a:pt x="36" y="120"/>
                        <a:pt x="107" y="179"/>
                        <a:pt x="274" y="179"/>
                      </a:cubicBezTo>
                      <a:cubicBezTo>
                        <a:pt x="500" y="179"/>
                        <a:pt x="584" y="60"/>
                        <a:pt x="595" y="1"/>
                      </a:cubicBezTo>
                      <a:lnTo>
                        <a:pt x="595" y="1"/>
                      </a:lnTo>
                      <a:lnTo>
                        <a:pt x="595" y="1"/>
                      </a:lnTo>
                      <a:cubicBezTo>
                        <a:pt x="560" y="36"/>
                        <a:pt x="465" y="143"/>
                        <a:pt x="286" y="132"/>
                      </a:cubicBezTo>
                      <a:cubicBezTo>
                        <a:pt x="131" y="143"/>
                        <a:pt x="48" y="108"/>
                        <a:pt x="0" y="72"/>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7036103" y="1364770"/>
                  <a:ext cx="10354" cy="11694"/>
                </a:xfrm>
                <a:custGeom>
                  <a:avLst/>
                  <a:gdLst/>
                  <a:ahLst/>
                  <a:cxnLst/>
                  <a:rect l="l" t="t" r="r" b="b"/>
                  <a:pathLst>
                    <a:path w="85" h="96" extrusionOk="0">
                      <a:moveTo>
                        <a:pt x="1" y="36"/>
                      </a:moveTo>
                      <a:cubicBezTo>
                        <a:pt x="1" y="36"/>
                        <a:pt x="25" y="24"/>
                        <a:pt x="36" y="36"/>
                      </a:cubicBezTo>
                      <a:cubicBezTo>
                        <a:pt x="60" y="60"/>
                        <a:pt x="60" y="96"/>
                        <a:pt x="60" y="96"/>
                      </a:cubicBezTo>
                      <a:cubicBezTo>
                        <a:pt x="60" y="96"/>
                        <a:pt x="84" y="60"/>
                        <a:pt x="60" y="24"/>
                      </a:cubicBezTo>
                      <a:cubicBezTo>
                        <a:pt x="13" y="1"/>
                        <a:pt x="1" y="36"/>
                        <a:pt x="1" y="36"/>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7153650" y="1343088"/>
                  <a:ext cx="21804" cy="23266"/>
                </a:xfrm>
                <a:custGeom>
                  <a:avLst/>
                  <a:gdLst/>
                  <a:ahLst/>
                  <a:cxnLst/>
                  <a:rect l="l" t="t" r="r" b="b"/>
                  <a:pathLst>
                    <a:path w="179" h="191" extrusionOk="0">
                      <a:moveTo>
                        <a:pt x="179" y="95"/>
                      </a:moveTo>
                      <a:cubicBezTo>
                        <a:pt x="179" y="143"/>
                        <a:pt x="131" y="191"/>
                        <a:pt x="84" y="191"/>
                      </a:cubicBezTo>
                      <a:cubicBezTo>
                        <a:pt x="48" y="191"/>
                        <a:pt x="0" y="143"/>
                        <a:pt x="0" y="95"/>
                      </a:cubicBezTo>
                      <a:cubicBezTo>
                        <a:pt x="0" y="60"/>
                        <a:pt x="48" y="12"/>
                        <a:pt x="84" y="12"/>
                      </a:cubicBezTo>
                      <a:cubicBezTo>
                        <a:pt x="131" y="0"/>
                        <a:pt x="179" y="36"/>
                        <a:pt x="179" y="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3" name="Google Shape;903;p36"/>
            <p:cNvGrpSpPr/>
            <p:nvPr/>
          </p:nvGrpSpPr>
          <p:grpSpPr>
            <a:xfrm>
              <a:off x="5710126" y="3203615"/>
              <a:ext cx="2367904" cy="660037"/>
              <a:chOff x="575350" y="2543600"/>
              <a:chExt cx="986750" cy="275050"/>
            </a:xfrm>
          </p:grpSpPr>
          <p:sp>
            <p:nvSpPr>
              <p:cNvPr id="904" name="Google Shape;904;p36"/>
              <p:cNvSpPr/>
              <p:nvPr/>
            </p:nvSpPr>
            <p:spPr>
              <a:xfrm>
                <a:off x="575350" y="2779925"/>
                <a:ext cx="986750" cy="38725"/>
              </a:xfrm>
              <a:custGeom>
                <a:avLst/>
                <a:gdLst/>
                <a:ahLst/>
                <a:cxnLst/>
                <a:rect l="l" t="t" r="r" b="b"/>
                <a:pathLst>
                  <a:path w="39470" h="1549" extrusionOk="0">
                    <a:moveTo>
                      <a:pt x="477" y="1"/>
                    </a:moveTo>
                    <a:cubicBezTo>
                      <a:pt x="203" y="1"/>
                      <a:pt x="1" y="227"/>
                      <a:pt x="1" y="477"/>
                    </a:cubicBezTo>
                    <a:lnTo>
                      <a:pt x="1" y="1072"/>
                    </a:lnTo>
                    <a:cubicBezTo>
                      <a:pt x="1" y="1346"/>
                      <a:pt x="215" y="1549"/>
                      <a:pt x="477" y="1549"/>
                    </a:cubicBezTo>
                    <a:lnTo>
                      <a:pt x="38970" y="1549"/>
                    </a:lnTo>
                    <a:cubicBezTo>
                      <a:pt x="39244" y="1549"/>
                      <a:pt x="39446" y="1323"/>
                      <a:pt x="39446" y="1072"/>
                    </a:cubicBezTo>
                    <a:lnTo>
                      <a:pt x="39446" y="477"/>
                    </a:lnTo>
                    <a:cubicBezTo>
                      <a:pt x="39470" y="215"/>
                      <a:pt x="39244" y="1"/>
                      <a:pt x="38970"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589050" y="2567100"/>
                <a:ext cx="959075" cy="224775"/>
              </a:xfrm>
              <a:custGeom>
                <a:avLst/>
                <a:gdLst/>
                <a:ahLst/>
                <a:cxnLst/>
                <a:rect l="l" t="t" r="r" b="b"/>
                <a:pathLst>
                  <a:path w="38363" h="8991" extrusionOk="0">
                    <a:moveTo>
                      <a:pt x="798" y="1"/>
                    </a:moveTo>
                    <a:cubicBezTo>
                      <a:pt x="358" y="1"/>
                      <a:pt x="0" y="358"/>
                      <a:pt x="0" y="799"/>
                    </a:cubicBezTo>
                    <a:lnTo>
                      <a:pt x="0" y="8192"/>
                    </a:lnTo>
                    <a:cubicBezTo>
                      <a:pt x="0" y="8633"/>
                      <a:pt x="358" y="8990"/>
                      <a:pt x="798" y="8990"/>
                    </a:cubicBezTo>
                    <a:lnTo>
                      <a:pt x="37565" y="8990"/>
                    </a:lnTo>
                    <a:cubicBezTo>
                      <a:pt x="38005" y="8990"/>
                      <a:pt x="38362" y="8621"/>
                      <a:pt x="38362" y="8192"/>
                    </a:cubicBezTo>
                    <a:lnTo>
                      <a:pt x="38362" y="799"/>
                    </a:lnTo>
                    <a:cubicBezTo>
                      <a:pt x="38362" y="358"/>
                      <a:pt x="38005" y="1"/>
                      <a:pt x="37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629825" y="2543600"/>
                <a:ext cx="157775" cy="46750"/>
              </a:xfrm>
              <a:custGeom>
                <a:avLst/>
                <a:gdLst/>
                <a:ahLst/>
                <a:cxnLst/>
                <a:rect l="l" t="t" r="r" b="b"/>
                <a:pathLst>
                  <a:path w="6311" h="1870" extrusionOk="0">
                    <a:moveTo>
                      <a:pt x="215" y="0"/>
                    </a:moveTo>
                    <a:cubicBezTo>
                      <a:pt x="96" y="0"/>
                      <a:pt x="1" y="96"/>
                      <a:pt x="1" y="215"/>
                    </a:cubicBezTo>
                    <a:lnTo>
                      <a:pt x="1" y="1655"/>
                    </a:lnTo>
                    <a:cubicBezTo>
                      <a:pt x="1" y="1774"/>
                      <a:pt x="96" y="1870"/>
                      <a:pt x="215" y="1870"/>
                    </a:cubicBezTo>
                    <a:lnTo>
                      <a:pt x="6085" y="1870"/>
                    </a:lnTo>
                    <a:cubicBezTo>
                      <a:pt x="6216" y="1870"/>
                      <a:pt x="6311" y="1763"/>
                      <a:pt x="6299" y="1655"/>
                    </a:cubicBezTo>
                    <a:lnTo>
                      <a:pt x="6299" y="215"/>
                    </a:lnTo>
                    <a:cubicBezTo>
                      <a:pt x="6299" y="96"/>
                      <a:pt x="6216" y="0"/>
                      <a:pt x="6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634900" y="2615025"/>
                <a:ext cx="110750" cy="111050"/>
              </a:xfrm>
              <a:custGeom>
                <a:avLst/>
                <a:gdLst/>
                <a:ahLst/>
                <a:cxnLst/>
                <a:rect l="l" t="t" r="r" b="b"/>
                <a:pathLst>
                  <a:path w="4430" h="4442" extrusionOk="0">
                    <a:moveTo>
                      <a:pt x="2215" y="1"/>
                    </a:moveTo>
                    <a:cubicBezTo>
                      <a:pt x="988" y="1"/>
                      <a:pt x="0" y="1001"/>
                      <a:pt x="0" y="2227"/>
                    </a:cubicBezTo>
                    <a:cubicBezTo>
                      <a:pt x="0" y="3442"/>
                      <a:pt x="988" y="4442"/>
                      <a:pt x="2215" y="4442"/>
                    </a:cubicBezTo>
                    <a:cubicBezTo>
                      <a:pt x="3441" y="4442"/>
                      <a:pt x="4429" y="3442"/>
                      <a:pt x="4429" y="2227"/>
                    </a:cubicBezTo>
                    <a:cubicBezTo>
                      <a:pt x="4429" y="1001"/>
                      <a:pt x="3441" y="1"/>
                      <a:pt x="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619400" y="2739150"/>
                <a:ext cx="141125" cy="21175"/>
              </a:xfrm>
              <a:custGeom>
                <a:avLst/>
                <a:gdLst/>
                <a:ahLst/>
                <a:cxnLst/>
                <a:rect l="l" t="t" r="r" b="b"/>
                <a:pathLst>
                  <a:path w="5645" h="847" extrusionOk="0">
                    <a:moveTo>
                      <a:pt x="1" y="1"/>
                    </a:moveTo>
                    <a:lnTo>
                      <a:pt x="1" y="846"/>
                    </a:lnTo>
                    <a:lnTo>
                      <a:pt x="5644" y="846"/>
                    </a:lnTo>
                    <a:lnTo>
                      <a:pt x="5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817650" y="2615025"/>
                <a:ext cx="111050" cy="111050"/>
              </a:xfrm>
              <a:custGeom>
                <a:avLst/>
                <a:gdLst/>
                <a:ahLst/>
                <a:cxnLst/>
                <a:rect l="l" t="t" r="r" b="b"/>
                <a:pathLst>
                  <a:path w="4442" h="4442" extrusionOk="0">
                    <a:moveTo>
                      <a:pt x="2227" y="1"/>
                    </a:moveTo>
                    <a:cubicBezTo>
                      <a:pt x="1001" y="1"/>
                      <a:pt x="0" y="1001"/>
                      <a:pt x="0" y="2227"/>
                    </a:cubicBezTo>
                    <a:cubicBezTo>
                      <a:pt x="0" y="3442"/>
                      <a:pt x="1001" y="4442"/>
                      <a:pt x="2227" y="4442"/>
                    </a:cubicBezTo>
                    <a:cubicBezTo>
                      <a:pt x="3453" y="4442"/>
                      <a:pt x="4442" y="3442"/>
                      <a:pt x="4442" y="2227"/>
                    </a:cubicBezTo>
                    <a:cubicBezTo>
                      <a:pt x="4442" y="1001"/>
                      <a:pt x="3453" y="1"/>
                      <a:pt x="2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803075" y="2739150"/>
                <a:ext cx="140800" cy="21175"/>
              </a:xfrm>
              <a:custGeom>
                <a:avLst/>
                <a:gdLst/>
                <a:ahLst/>
                <a:cxnLst/>
                <a:rect l="l" t="t" r="r" b="b"/>
                <a:pathLst>
                  <a:path w="5632" h="847" extrusionOk="0">
                    <a:moveTo>
                      <a:pt x="0" y="1"/>
                    </a:moveTo>
                    <a:lnTo>
                      <a:pt x="0" y="846"/>
                    </a:lnTo>
                    <a:lnTo>
                      <a:pt x="5632" y="846"/>
                    </a:lnTo>
                    <a:lnTo>
                      <a:pt x="5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1001300" y="2615025"/>
                <a:ext cx="110750" cy="111050"/>
              </a:xfrm>
              <a:custGeom>
                <a:avLst/>
                <a:gdLst/>
                <a:ahLst/>
                <a:cxnLst/>
                <a:rect l="l" t="t" r="r" b="b"/>
                <a:pathLst>
                  <a:path w="4430" h="4442" extrusionOk="0">
                    <a:moveTo>
                      <a:pt x="2215" y="1"/>
                    </a:moveTo>
                    <a:cubicBezTo>
                      <a:pt x="989" y="1"/>
                      <a:pt x="1" y="1001"/>
                      <a:pt x="1" y="2227"/>
                    </a:cubicBezTo>
                    <a:cubicBezTo>
                      <a:pt x="1" y="3442"/>
                      <a:pt x="989" y="4442"/>
                      <a:pt x="2215" y="4442"/>
                    </a:cubicBezTo>
                    <a:cubicBezTo>
                      <a:pt x="3442" y="4442"/>
                      <a:pt x="4430" y="3442"/>
                      <a:pt x="4430" y="2227"/>
                    </a:cubicBezTo>
                    <a:cubicBezTo>
                      <a:pt x="4430" y="1001"/>
                      <a:pt x="3442" y="1"/>
                      <a:pt x="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986125" y="2739150"/>
                <a:ext cx="140825" cy="21175"/>
              </a:xfrm>
              <a:custGeom>
                <a:avLst/>
                <a:gdLst/>
                <a:ahLst/>
                <a:cxnLst/>
                <a:rect l="l" t="t" r="r" b="b"/>
                <a:pathLst>
                  <a:path w="5633" h="847" extrusionOk="0">
                    <a:moveTo>
                      <a:pt x="0" y="1"/>
                    </a:moveTo>
                    <a:lnTo>
                      <a:pt x="0" y="846"/>
                    </a:lnTo>
                    <a:lnTo>
                      <a:pt x="5632" y="846"/>
                    </a:lnTo>
                    <a:lnTo>
                      <a:pt x="5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1184350" y="2615025"/>
                <a:ext cx="110775" cy="111050"/>
              </a:xfrm>
              <a:custGeom>
                <a:avLst/>
                <a:gdLst/>
                <a:ahLst/>
                <a:cxnLst/>
                <a:rect l="l" t="t" r="r" b="b"/>
                <a:pathLst>
                  <a:path w="4431" h="4442" extrusionOk="0">
                    <a:moveTo>
                      <a:pt x="2216" y="1"/>
                    </a:moveTo>
                    <a:cubicBezTo>
                      <a:pt x="989" y="1"/>
                      <a:pt x="1" y="1001"/>
                      <a:pt x="1" y="2227"/>
                    </a:cubicBezTo>
                    <a:cubicBezTo>
                      <a:pt x="1" y="3442"/>
                      <a:pt x="989" y="4442"/>
                      <a:pt x="2216" y="4442"/>
                    </a:cubicBezTo>
                    <a:cubicBezTo>
                      <a:pt x="3442" y="4442"/>
                      <a:pt x="4430" y="3442"/>
                      <a:pt x="4430" y="2227"/>
                    </a:cubicBezTo>
                    <a:cubicBezTo>
                      <a:pt x="4430" y="1001"/>
                      <a:pt x="3442" y="1"/>
                      <a:pt x="2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1169475" y="2739150"/>
                <a:ext cx="141125" cy="21175"/>
              </a:xfrm>
              <a:custGeom>
                <a:avLst/>
                <a:gdLst/>
                <a:ahLst/>
                <a:cxnLst/>
                <a:rect l="l" t="t" r="r" b="b"/>
                <a:pathLst>
                  <a:path w="5645" h="847" extrusionOk="0">
                    <a:moveTo>
                      <a:pt x="1" y="1"/>
                    </a:moveTo>
                    <a:lnTo>
                      <a:pt x="1" y="846"/>
                    </a:lnTo>
                    <a:lnTo>
                      <a:pt x="5644" y="846"/>
                    </a:lnTo>
                    <a:lnTo>
                      <a:pt x="5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1367725" y="2615025"/>
                <a:ext cx="110750" cy="111050"/>
              </a:xfrm>
              <a:custGeom>
                <a:avLst/>
                <a:gdLst/>
                <a:ahLst/>
                <a:cxnLst/>
                <a:rect l="l" t="t" r="r" b="b"/>
                <a:pathLst>
                  <a:path w="4430" h="4442" extrusionOk="0">
                    <a:moveTo>
                      <a:pt x="2215" y="1"/>
                    </a:moveTo>
                    <a:cubicBezTo>
                      <a:pt x="988" y="1"/>
                      <a:pt x="0" y="1001"/>
                      <a:pt x="0" y="2227"/>
                    </a:cubicBezTo>
                    <a:cubicBezTo>
                      <a:pt x="0" y="3442"/>
                      <a:pt x="988" y="4442"/>
                      <a:pt x="2215" y="4442"/>
                    </a:cubicBezTo>
                    <a:cubicBezTo>
                      <a:pt x="3441" y="4442"/>
                      <a:pt x="4429" y="3442"/>
                      <a:pt x="4429" y="2227"/>
                    </a:cubicBezTo>
                    <a:cubicBezTo>
                      <a:pt x="4429" y="1001"/>
                      <a:pt x="3441" y="1"/>
                      <a:pt x="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1352550" y="2739150"/>
                <a:ext cx="141100" cy="21175"/>
              </a:xfrm>
              <a:custGeom>
                <a:avLst/>
                <a:gdLst/>
                <a:ahLst/>
                <a:cxnLst/>
                <a:rect l="l" t="t" r="r" b="b"/>
                <a:pathLst>
                  <a:path w="5644" h="847" extrusionOk="0">
                    <a:moveTo>
                      <a:pt x="0" y="1"/>
                    </a:moveTo>
                    <a:lnTo>
                      <a:pt x="0" y="846"/>
                    </a:lnTo>
                    <a:lnTo>
                      <a:pt x="5644" y="846"/>
                    </a:lnTo>
                    <a:lnTo>
                      <a:pt x="5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642500" y="2615725"/>
                <a:ext cx="94650" cy="97125"/>
              </a:xfrm>
              <a:custGeom>
                <a:avLst/>
                <a:gdLst/>
                <a:ahLst/>
                <a:cxnLst/>
                <a:rect l="l" t="t" r="r" b="b"/>
                <a:pathLst>
                  <a:path w="3786" h="3885" extrusionOk="0">
                    <a:moveTo>
                      <a:pt x="3592" y="1"/>
                    </a:moveTo>
                    <a:cubicBezTo>
                      <a:pt x="3545" y="1"/>
                      <a:pt x="3496" y="24"/>
                      <a:pt x="3458" y="80"/>
                    </a:cubicBezTo>
                    <a:cubicBezTo>
                      <a:pt x="2768" y="1140"/>
                      <a:pt x="2042" y="2271"/>
                      <a:pt x="1613" y="3461"/>
                    </a:cubicBezTo>
                    <a:cubicBezTo>
                      <a:pt x="1161" y="2997"/>
                      <a:pt x="768" y="2509"/>
                      <a:pt x="291" y="2056"/>
                    </a:cubicBezTo>
                    <a:cubicBezTo>
                      <a:pt x="266" y="2031"/>
                      <a:pt x="236" y="2020"/>
                      <a:pt x="207" y="2020"/>
                    </a:cubicBezTo>
                    <a:cubicBezTo>
                      <a:pt x="101" y="2020"/>
                      <a:pt x="1" y="2160"/>
                      <a:pt x="113" y="2235"/>
                    </a:cubicBezTo>
                    <a:cubicBezTo>
                      <a:pt x="625" y="2747"/>
                      <a:pt x="1077" y="3330"/>
                      <a:pt x="1565" y="3842"/>
                    </a:cubicBezTo>
                    <a:cubicBezTo>
                      <a:pt x="1593" y="3870"/>
                      <a:pt x="1640" y="3884"/>
                      <a:pt x="1685" y="3884"/>
                    </a:cubicBezTo>
                    <a:cubicBezTo>
                      <a:pt x="1739" y="3884"/>
                      <a:pt x="1791" y="3864"/>
                      <a:pt x="1803" y="3819"/>
                    </a:cubicBezTo>
                    <a:cubicBezTo>
                      <a:pt x="2351" y="2557"/>
                      <a:pt x="3113" y="1449"/>
                      <a:pt x="3720" y="235"/>
                    </a:cubicBezTo>
                    <a:cubicBezTo>
                      <a:pt x="3786" y="112"/>
                      <a:pt x="3694" y="1"/>
                      <a:pt x="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841275" y="2615725"/>
                <a:ext cx="94500" cy="97125"/>
              </a:xfrm>
              <a:custGeom>
                <a:avLst/>
                <a:gdLst/>
                <a:ahLst/>
                <a:cxnLst/>
                <a:rect l="l" t="t" r="r" b="b"/>
                <a:pathLst>
                  <a:path w="3780" h="3885" extrusionOk="0">
                    <a:moveTo>
                      <a:pt x="3582" y="1"/>
                    </a:moveTo>
                    <a:cubicBezTo>
                      <a:pt x="3535" y="1"/>
                      <a:pt x="3486" y="24"/>
                      <a:pt x="3449" y="80"/>
                    </a:cubicBezTo>
                    <a:cubicBezTo>
                      <a:pt x="2770" y="1140"/>
                      <a:pt x="2044" y="2271"/>
                      <a:pt x="1603" y="3461"/>
                    </a:cubicBezTo>
                    <a:cubicBezTo>
                      <a:pt x="1163" y="2997"/>
                      <a:pt x="758" y="2509"/>
                      <a:pt x="282" y="2056"/>
                    </a:cubicBezTo>
                    <a:cubicBezTo>
                      <a:pt x="256" y="2031"/>
                      <a:pt x="227" y="2020"/>
                      <a:pt x="198" y="2020"/>
                    </a:cubicBezTo>
                    <a:cubicBezTo>
                      <a:pt x="95" y="2020"/>
                      <a:pt x="1" y="2160"/>
                      <a:pt x="103" y="2235"/>
                    </a:cubicBezTo>
                    <a:cubicBezTo>
                      <a:pt x="627" y="2747"/>
                      <a:pt x="1068" y="3330"/>
                      <a:pt x="1568" y="3842"/>
                    </a:cubicBezTo>
                    <a:cubicBezTo>
                      <a:pt x="1595" y="3870"/>
                      <a:pt x="1640" y="3884"/>
                      <a:pt x="1684" y="3884"/>
                    </a:cubicBezTo>
                    <a:cubicBezTo>
                      <a:pt x="1736" y="3884"/>
                      <a:pt x="1786" y="3864"/>
                      <a:pt x="1806" y="3819"/>
                    </a:cubicBezTo>
                    <a:cubicBezTo>
                      <a:pt x="2354" y="2557"/>
                      <a:pt x="3116" y="1449"/>
                      <a:pt x="3723" y="235"/>
                    </a:cubicBezTo>
                    <a:cubicBezTo>
                      <a:pt x="3780" y="112"/>
                      <a:pt x="3686" y="1"/>
                      <a:pt x="3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1016075" y="2615725"/>
                <a:ext cx="94650" cy="97125"/>
              </a:xfrm>
              <a:custGeom>
                <a:avLst/>
                <a:gdLst/>
                <a:ahLst/>
                <a:cxnLst/>
                <a:rect l="l" t="t" r="r" b="b"/>
                <a:pathLst>
                  <a:path w="3786" h="3885" extrusionOk="0">
                    <a:moveTo>
                      <a:pt x="3591" y="1"/>
                    </a:moveTo>
                    <a:cubicBezTo>
                      <a:pt x="3544" y="1"/>
                      <a:pt x="3495" y="24"/>
                      <a:pt x="3458" y="80"/>
                    </a:cubicBezTo>
                    <a:cubicBezTo>
                      <a:pt x="2767" y="1140"/>
                      <a:pt x="2041" y="2271"/>
                      <a:pt x="1612" y="3461"/>
                    </a:cubicBezTo>
                    <a:cubicBezTo>
                      <a:pt x="1160" y="2997"/>
                      <a:pt x="767" y="2509"/>
                      <a:pt x="291" y="2056"/>
                    </a:cubicBezTo>
                    <a:cubicBezTo>
                      <a:pt x="265" y="2031"/>
                      <a:pt x="235" y="2020"/>
                      <a:pt x="206" y="2020"/>
                    </a:cubicBezTo>
                    <a:cubicBezTo>
                      <a:pt x="100" y="2020"/>
                      <a:pt x="0" y="2160"/>
                      <a:pt x="112" y="2235"/>
                    </a:cubicBezTo>
                    <a:cubicBezTo>
                      <a:pt x="624" y="2747"/>
                      <a:pt x="1077" y="3330"/>
                      <a:pt x="1565" y="3842"/>
                    </a:cubicBezTo>
                    <a:cubicBezTo>
                      <a:pt x="1592" y="3870"/>
                      <a:pt x="1639" y="3884"/>
                      <a:pt x="1685" y="3884"/>
                    </a:cubicBezTo>
                    <a:cubicBezTo>
                      <a:pt x="1739" y="3884"/>
                      <a:pt x="1790" y="3864"/>
                      <a:pt x="1803" y="3819"/>
                    </a:cubicBezTo>
                    <a:cubicBezTo>
                      <a:pt x="2350" y="2557"/>
                      <a:pt x="3112" y="1449"/>
                      <a:pt x="3720" y="235"/>
                    </a:cubicBezTo>
                    <a:cubicBezTo>
                      <a:pt x="3785" y="112"/>
                      <a:pt x="3693" y="1"/>
                      <a:pt x="3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1203225" y="2615725"/>
                <a:ext cx="94300" cy="97125"/>
              </a:xfrm>
              <a:custGeom>
                <a:avLst/>
                <a:gdLst/>
                <a:ahLst/>
                <a:cxnLst/>
                <a:rect l="l" t="t" r="r" b="b"/>
                <a:pathLst>
                  <a:path w="3772" h="3885" extrusionOk="0">
                    <a:moveTo>
                      <a:pt x="3579" y="1"/>
                    </a:moveTo>
                    <a:cubicBezTo>
                      <a:pt x="3535" y="1"/>
                      <a:pt x="3491" y="24"/>
                      <a:pt x="3461" y="80"/>
                    </a:cubicBezTo>
                    <a:cubicBezTo>
                      <a:pt x="2770" y="1140"/>
                      <a:pt x="2044" y="2271"/>
                      <a:pt x="1615" y="3461"/>
                    </a:cubicBezTo>
                    <a:cubicBezTo>
                      <a:pt x="1163" y="2997"/>
                      <a:pt x="758" y="2509"/>
                      <a:pt x="282" y="2056"/>
                    </a:cubicBezTo>
                    <a:cubicBezTo>
                      <a:pt x="256" y="2031"/>
                      <a:pt x="227" y="2020"/>
                      <a:pt x="198" y="2020"/>
                    </a:cubicBezTo>
                    <a:cubicBezTo>
                      <a:pt x="95" y="2020"/>
                      <a:pt x="1" y="2160"/>
                      <a:pt x="103" y="2235"/>
                    </a:cubicBezTo>
                    <a:cubicBezTo>
                      <a:pt x="627" y="2747"/>
                      <a:pt x="1080" y="3330"/>
                      <a:pt x="1568" y="3842"/>
                    </a:cubicBezTo>
                    <a:cubicBezTo>
                      <a:pt x="1595" y="3870"/>
                      <a:pt x="1640" y="3884"/>
                      <a:pt x="1684" y="3884"/>
                    </a:cubicBezTo>
                    <a:cubicBezTo>
                      <a:pt x="1736" y="3884"/>
                      <a:pt x="1786" y="3864"/>
                      <a:pt x="1806" y="3819"/>
                    </a:cubicBezTo>
                    <a:cubicBezTo>
                      <a:pt x="2354" y="2557"/>
                      <a:pt x="3116" y="1449"/>
                      <a:pt x="3723" y="235"/>
                    </a:cubicBezTo>
                    <a:cubicBezTo>
                      <a:pt x="3772" y="112"/>
                      <a:pt x="3675" y="1"/>
                      <a:pt x="3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1384200" y="2615725"/>
                <a:ext cx="94500" cy="97125"/>
              </a:xfrm>
              <a:custGeom>
                <a:avLst/>
                <a:gdLst/>
                <a:ahLst/>
                <a:cxnLst/>
                <a:rect l="l" t="t" r="r" b="b"/>
                <a:pathLst>
                  <a:path w="3780" h="3885" extrusionOk="0">
                    <a:moveTo>
                      <a:pt x="3577" y="1"/>
                    </a:moveTo>
                    <a:cubicBezTo>
                      <a:pt x="3530" y="1"/>
                      <a:pt x="3482" y="24"/>
                      <a:pt x="3449" y="80"/>
                    </a:cubicBezTo>
                    <a:cubicBezTo>
                      <a:pt x="2758" y="1140"/>
                      <a:pt x="2032" y="2271"/>
                      <a:pt x="1603" y="3461"/>
                    </a:cubicBezTo>
                    <a:cubicBezTo>
                      <a:pt x="1163" y="2997"/>
                      <a:pt x="758" y="2509"/>
                      <a:pt x="282" y="2056"/>
                    </a:cubicBezTo>
                    <a:cubicBezTo>
                      <a:pt x="256" y="2031"/>
                      <a:pt x="227" y="2020"/>
                      <a:pt x="198" y="2020"/>
                    </a:cubicBezTo>
                    <a:cubicBezTo>
                      <a:pt x="95" y="2020"/>
                      <a:pt x="1" y="2160"/>
                      <a:pt x="103" y="2235"/>
                    </a:cubicBezTo>
                    <a:cubicBezTo>
                      <a:pt x="627" y="2747"/>
                      <a:pt x="1068" y="3330"/>
                      <a:pt x="1556" y="3842"/>
                    </a:cubicBezTo>
                    <a:cubicBezTo>
                      <a:pt x="1583" y="3870"/>
                      <a:pt x="1630" y="3884"/>
                      <a:pt x="1676" y="3884"/>
                    </a:cubicBezTo>
                    <a:cubicBezTo>
                      <a:pt x="1730" y="3884"/>
                      <a:pt x="1781" y="3864"/>
                      <a:pt x="1794" y="3819"/>
                    </a:cubicBezTo>
                    <a:cubicBezTo>
                      <a:pt x="2354" y="2557"/>
                      <a:pt x="3104" y="1449"/>
                      <a:pt x="3723" y="235"/>
                    </a:cubicBezTo>
                    <a:cubicBezTo>
                      <a:pt x="3780" y="112"/>
                      <a:pt x="3680" y="1"/>
                      <a:pt x="3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929;p37"/>
          <p:cNvGrpSpPr/>
          <p:nvPr/>
        </p:nvGrpSpPr>
        <p:grpSpPr>
          <a:xfrm>
            <a:off x="481631" y="3357757"/>
            <a:ext cx="1380751" cy="1216625"/>
            <a:chOff x="-13150" y="-1723250"/>
            <a:chExt cx="2889204" cy="2620828"/>
          </a:xfrm>
        </p:grpSpPr>
        <p:sp>
          <p:nvSpPr>
            <p:cNvPr id="1366" name="Google Shape;930;p37"/>
            <p:cNvSpPr/>
            <p:nvPr/>
          </p:nvSpPr>
          <p:spPr>
            <a:xfrm>
              <a:off x="1145990" y="269947"/>
              <a:ext cx="509911" cy="493385"/>
            </a:xfrm>
            <a:custGeom>
              <a:avLst/>
              <a:gdLst/>
              <a:ahLst/>
              <a:cxnLst/>
              <a:rect l="l" t="t" r="r" b="b"/>
              <a:pathLst>
                <a:path w="6966" h="6740" extrusionOk="0">
                  <a:moveTo>
                    <a:pt x="0" y="1"/>
                  </a:moveTo>
                  <a:lnTo>
                    <a:pt x="0" y="6740"/>
                  </a:lnTo>
                  <a:lnTo>
                    <a:pt x="1751" y="6740"/>
                  </a:lnTo>
                  <a:lnTo>
                    <a:pt x="1751" y="5930"/>
                  </a:lnTo>
                  <a:cubicBezTo>
                    <a:pt x="1751" y="5061"/>
                    <a:pt x="2501" y="4358"/>
                    <a:pt x="3406" y="4358"/>
                  </a:cubicBezTo>
                  <a:lnTo>
                    <a:pt x="3537" y="4358"/>
                  </a:lnTo>
                  <a:cubicBezTo>
                    <a:pt x="4442" y="4358"/>
                    <a:pt x="5192" y="5061"/>
                    <a:pt x="5192" y="5930"/>
                  </a:cubicBezTo>
                  <a:lnTo>
                    <a:pt x="5192" y="6740"/>
                  </a:lnTo>
                  <a:lnTo>
                    <a:pt x="6966" y="6740"/>
                  </a:lnTo>
                  <a:lnTo>
                    <a:pt x="69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931;p37"/>
            <p:cNvSpPr/>
            <p:nvPr/>
          </p:nvSpPr>
          <p:spPr>
            <a:xfrm>
              <a:off x="1146000" y="178450"/>
              <a:ext cx="509912" cy="375748"/>
            </a:xfrm>
            <a:custGeom>
              <a:avLst/>
              <a:gdLst/>
              <a:ahLst/>
              <a:cxnLst/>
              <a:rect l="l" t="t" r="r" b="b"/>
              <a:pathLst>
                <a:path w="11145" h="5133" extrusionOk="0">
                  <a:moveTo>
                    <a:pt x="1" y="0"/>
                  </a:moveTo>
                  <a:lnTo>
                    <a:pt x="11145" y="0"/>
                  </a:lnTo>
                  <a:lnTo>
                    <a:pt x="11145" y="5132"/>
                  </a:lnTo>
                  <a:lnTo>
                    <a:pt x="1" y="5132"/>
                  </a:lnTo>
                  <a:lnTo>
                    <a:pt x="1" y="0"/>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932;p37"/>
            <p:cNvSpPr/>
            <p:nvPr/>
          </p:nvSpPr>
          <p:spPr>
            <a:xfrm>
              <a:off x="778228" y="710107"/>
              <a:ext cx="1213217" cy="187472"/>
            </a:xfrm>
            <a:custGeom>
              <a:avLst/>
              <a:gdLst/>
              <a:ahLst/>
              <a:cxnLst/>
              <a:rect l="l" t="t" r="r" b="b"/>
              <a:pathLst>
                <a:path w="16574" h="2561" extrusionOk="0">
                  <a:moveTo>
                    <a:pt x="8299" y="0"/>
                  </a:moveTo>
                  <a:cubicBezTo>
                    <a:pt x="12859" y="0"/>
                    <a:pt x="16574" y="750"/>
                    <a:pt x="16574" y="1655"/>
                  </a:cubicBezTo>
                  <a:cubicBezTo>
                    <a:pt x="16574" y="2560"/>
                    <a:pt x="24" y="2560"/>
                    <a:pt x="24" y="1655"/>
                  </a:cubicBezTo>
                  <a:cubicBezTo>
                    <a:pt x="0" y="750"/>
                    <a:pt x="3727" y="0"/>
                    <a:pt x="8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933;p37"/>
            <p:cNvSpPr/>
            <p:nvPr/>
          </p:nvSpPr>
          <p:spPr>
            <a:xfrm>
              <a:off x="237857" y="-1481832"/>
              <a:ext cx="1383187" cy="1532275"/>
            </a:xfrm>
            <a:custGeom>
              <a:avLst/>
              <a:gdLst/>
              <a:ahLst/>
              <a:cxnLst/>
              <a:rect l="l" t="t" r="r" b="b"/>
              <a:pathLst>
                <a:path w="18896" h="20932" extrusionOk="0">
                  <a:moveTo>
                    <a:pt x="18193" y="0"/>
                  </a:moveTo>
                  <a:lnTo>
                    <a:pt x="715" y="0"/>
                  </a:lnTo>
                  <a:cubicBezTo>
                    <a:pt x="334" y="0"/>
                    <a:pt x="0" y="310"/>
                    <a:pt x="0" y="715"/>
                  </a:cubicBezTo>
                  <a:lnTo>
                    <a:pt x="0" y="20217"/>
                  </a:lnTo>
                  <a:cubicBezTo>
                    <a:pt x="0" y="20598"/>
                    <a:pt x="322" y="20931"/>
                    <a:pt x="715" y="20931"/>
                  </a:cubicBezTo>
                  <a:lnTo>
                    <a:pt x="18181" y="20931"/>
                  </a:lnTo>
                  <a:cubicBezTo>
                    <a:pt x="18562" y="20931"/>
                    <a:pt x="18895" y="20610"/>
                    <a:pt x="18895" y="20217"/>
                  </a:cubicBezTo>
                  <a:lnTo>
                    <a:pt x="18895" y="715"/>
                  </a:lnTo>
                  <a:cubicBezTo>
                    <a:pt x="18895" y="310"/>
                    <a:pt x="18574" y="0"/>
                    <a:pt x="18193" y="0"/>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934;p37"/>
            <p:cNvSpPr/>
            <p:nvPr/>
          </p:nvSpPr>
          <p:spPr>
            <a:xfrm>
              <a:off x="-13150" y="-1723250"/>
              <a:ext cx="2889204" cy="2209471"/>
            </a:xfrm>
            <a:custGeom>
              <a:avLst/>
              <a:gdLst/>
              <a:ahLst/>
              <a:cxnLst/>
              <a:rect l="l" t="t" r="r" b="b"/>
              <a:pathLst>
                <a:path w="39470" h="30183" extrusionOk="0">
                  <a:moveTo>
                    <a:pt x="38838" y="0"/>
                  </a:moveTo>
                  <a:lnTo>
                    <a:pt x="619" y="0"/>
                  </a:lnTo>
                  <a:cubicBezTo>
                    <a:pt x="274" y="0"/>
                    <a:pt x="0" y="274"/>
                    <a:pt x="0" y="619"/>
                  </a:cubicBezTo>
                  <a:lnTo>
                    <a:pt x="0" y="29551"/>
                  </a:lnTo>
                  <a:cubicBezTo>
                    <a:pt x="0" y="29897"/>
                    <a:pt x="274" y="30182"/>
                    <a:pt x="619" y="30182"/>
                  </a:cubicBezTo>
                  <a:lnTo>
                    <a:pt x="38838" y="30182"/>
                  </a:lnTo>
                  <a:cubicBezTo>
                    <a:pt x="39184" y="30182"/>
                    <a:pt x="39469" y="29897"/>
                    <a:pt x="39469" y="29551"/>
                  </a:cubicBezTo>
                  <a:lnTo>
                    <a:pt x="39469" y="631"/>
                  </a:lnTo>
                  <a:cubicBezTo>
                    <a:pt x="39457" y="274"/>
                    <a:pt x="39184" y="0"/>
                    <a:pt x="38838" y="0"/>
                  </a:cubicBezTo>
                  <a:close/>
                  <a:moveTo>
                    <a:pt x="22324" y="23491"/>
                  </a:moveTo>
                  <a:cubicBezTo>
                    <a:pt x="22324" y="23884"/>
                    <a:pt x="22003" y="24205"/>
                    <a:pt x="21610" y="24205"/>
                  </a:cubicBezTo>
                  <a:lnTo>
                    <a:pt x="4144" y="24205"/>
                  </a:lnTo>
                  <a:cubicBezTo>
                    <a:pt x="3763" y="24205"/>
                    <a:pt x="3429" y="23896"/>
                    <a:pt x="3429" y="23491"/>
                  </a:cubicBezTo>
                  <a:lnTo>
                    <a:pt x="3429" y="4001"/>
                  </a:lnTo>
                  <a:cubicBezTo>
                    <a:pt x="3429" y="3608"/>
                    <a:pt x="3751" y="3286"/>
                    <a:pt x="4144" y="3286"/>
                  </a:cubicBezTo>
                  <a:lnTo>
                    <a:pt x="21610" y="3286"/>
                  </a:lnTo>
                  <a:cubicBezTo>
                    <a:pt x="21991" y="3286"/>
                    <a:pt x="22324" y="3596"/>
                    <a:pt x="22324" y="40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935;p37"/>
            <p:cNvSpPr/>
            <p:nvPr/>
          </p:nvSpPr>
          <p:spPr>
            <a:xfrm>
              <a:off x="237857" y="-1481832"/>
              <a:ext cx="1383187" cy="1532275"/>
            </a:xfrm>
            <a:custGeom>
              <a:avLst/>
              <a:gdLst/>
              <a:ahLst/>
              <a:cxnLst/>
              <a:rect l="l" t="t" r="r" b="b"/>
              <a:pathLst>
                <a:path w="18896" h="20932" extrusionOk="0">
                  <a:moveTo>
                    <a:pt x="18193" y="0"/>
                  </a:moveTo>
                  <a:lnTo>
                    <a:pt x="715" y="0"/>
                  </a:lnTo>
                  <a:cubicBezTo>
                    <a:pt x="334" y="0"/>
                    <a:pt x="0" y="310"/>
                    <a:pt x="0" y="715"/>
                  </a:cubicBezTo>
                  <a:lnTo>
                    <a:pt x="0" y="20217"/>
                  </a:lnTo>
                  <a:cubicBezTo>
                    <a:pt x="0" y="20598"/>
                    <a:pt x="322" y="20931"/>
                    <a:pt x="715" y="20931"/>
                  </a:cubicBezTo>
                  <a:lnTo>
                    <a:pt x="18181" y="20931"/>
                  </a:lnTo>
                  <a:cubicBezTo>
                    <a:pt x="18562" y="20931"/>
                    <a:pt x="18895" y="20610"/>
                    <a:pt x="18895" y="20217"/>
                  </a:cubicBezTo>
                  <a:lnTo>
                    <a:pt x="18895" y="715"/>
                  </a:lnTo>
                  <a:cubicBezTo>
                    <a:pt x="18895" y="310"/>
                    <a:pt x="18574" y="0"/>
                    <a:pt x="18193" y="0"/>
                  </a:cubicBezTo>
                  <a:close/>
                </a:path>
              </a:pathLst>
            </a:custGeom>
            <a:solidFill>
              <a:srgbClr val="915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936;p37"/>
            <p:cNvSpPr/>
            <p:nvPr/>
          </p:nvSpPr>
          <p:spPr>
            <a:xfrm>
              <a:off x="66127" y="-1643973"/>
              <a:ext cx="2733215" cy="2052598"/>
            </a:xfrm>
            <a:custGeom>
              <a:avLst/>
              <a:gdLst/>
              <a:ahLst/>
              <a:cxnLst/>
              <a:rect l="l" t="t" r="r" b="b"/>
              <a:pathLst>
                <a:path w="37339" h="28040" extrusionOk="0">
                  <a:moveTo>
                    <a:pt x="37255" y="1"/>
                  </a:moveTo>
                  <a:lnTo>
                    <a:pt x="108" y="1"/>
                  </a:lnTo>
                  <a:cubicBezTo>
                    <a:pt x="48" y="1"/>
                    <a:pt x="1" y="48"/>
                    <a:pt x="1" y="108"/>
                  </a:cubicBezTo>
                  <a:lnTo>
                    <a:pt x="1" y="27933"/>
                  </a:lnTo>
                  <a:cubicBezTo>
                    <a:pt x="1" y="27992"/>
                    <a:pt x="48" y="28040"/>
                    <a:pt x="108" y="28040"/>
                  </a:cubicBezTo>
                  <a:lnTo>
                    <a:pt x="37231" y="28040"/>
                  </a:lnTo>
                  <a:cubicBezTo>
                    <a:pt x="37291" y="28040"/>
                    <a:pt x="37339" y="27992"/>
                    <a:pt x="37339" y="27933"/>
                  </a:cubicBezTo>
                  <a:lnTo>
                    <a:pt x="37339" y="96"/>
                  </a:lnTo>
                  <a:cubicBezTo>
                    <a:pt x="37339" y="48"/>
                    <a:pt x="37291" y="1"/>
                    <a:pt x="37255" y="1"/>
                  </a:cubicBezTo>
                  <a:close/>
                  <a:moveTo>
                    <a:pt x="21241" y="22408"/>
                  </a:moveTo>
                  <a:cubicBezTo>
                    <a:pt x="21241" y="22801"/>
                    <a:pt x="20920" y="23122"/>
                    <a:pt x="20527" y="23122"/>
                  </a:cubicBezTo>
                  <a:lnTo>
                    <a:pt x="3061" y="23122"/>
                  </a:lnTo>
                  <a:cubicBezTo>
                    <a:pt x="2680" y="23122"/>
                    <a:pt x="2346" y="22813"/>
                    <a:pt x="2346" y="22408"/>
                  </a:cubicBezTo>
                  <a:lnTo>
                    <a:pt x="2346" y="2918"/>
                  </a:lnTo>
                  <a:cubicBezTo>
                    <a:pt x="2346" y="2525"/>
                    <a:pt x="2668" y="2203"/>
                    <a:pt x="3061" y="2203"/>
                  </a:cubicBezTo>
                  <a:lnTo>
                    <a:pt x="20527" y="2203"/>
                  </a:lnTo>
                  <a:cubicBezTo>
                    <a:pt x="20908" y="2203"/>
                    <a:pt x="21241" y="2513"/>
                    <a:pt x="21241" y="29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937;p37"/>
            <p:cNvSpPr/>
            <p:nvPr/>
          </p:nvSpPr>
          <p:spPr>
            <a:xfrm>
              <a:off x="88819" y="-1624794"/>
              <a:ext cx="2693980" cy="2013362"/>
            </a:xfrm>
            <a:custGeom>
              <a:avLst/>
              <a:gdLst/>
              <a:ahLst/>
              <a:cxnLst/>
              <a:rect l="l" t="t" r="r" b="b"/>
              <a:pathLst>
                <a:path w="36803" h="27504" extrusionOk="0">
                  <a:moveTo>
                    <a:pt x="36707" y="1"/>
                  </a:moveTo>
                  <a:lnTo>
                    <a:pt x="95" y="1"/>
                  </a:lnTo>
                  <a:cubicBezTo>
                    <a:pt x="36" y="1"/>
                    <a:pt x="0" y="48"/>
                    <a:pt x="0" y="96"/>
                  </a:cubicBezTo>
                  <a:lnTo>
                    <a:pt x="0" y="27421"/>
                  </a:lnTo>
                  <a:cubicBezTo>
                    <a:pt x="0" y="27480"/>
                    <a:pt x="48" y="27504"/>
                    <a:pt x="95" y="27504"/>
                  </a:cubicBezTo>
                  <a:lnTo>
                    <a:pt x="36707" y="27504"/>
                  </a:lnTo>
                  <a:cubicBezTo>
                    <a:pt x="36767" y="27504"/>
                    <a:pt x="36791" y="27468"/>
                    <a:pt x="36791" y="27421"/>
                  </a:cubicBezTo>
                  <a:lnTo>
                    <a:pt x="36791" y="108"/>
                  </a:lnTo>
                  <a:cubicBezTo>
                    <a:pt x="36802" y="48"/>
                    <a:pt x="36767" y="1"/>
                    <a:pt x="36707" y="1"/>
                  </a:cubicBezTo>
                  <a:close/>
                  <a:moveTo>
                    <a:pt x="20931" y="22146"/>
                  </a:moveTo>
                  <a:cubicBezTo>
                    <a:pt x="20931" y="22539"/>
                    <a:pt x="20610" y="22860"/>
                    <a:pt x="20217" y="22860"/>
                  </a:cubicBezTo>
                  <a:lnTo>
                    <a:pt x="2751" y="22860"/>
                  </a:lnTo>
                  <a:cubicBezTo>
                    <a:pt x="2370" y="22860"/>
                    <a:pt x="2036" y="22551"/>
                    <a:pt x="2036" y="22146"/>
                  </a:cubicBezTo>
                  <a:lnTo>
                    <a:pt x="2036" y="2656"/>
                  </a:lnTo>
                  <a:cubicBezTo>
                    <a:pt x="2036" y="2263"/>
                    <a:pt x="2358" y="1941"/>
                    <a:pt x="2751" y="1941"/>
                  </a:cubicBezTo>
                  <a:lnTo>
                    <a:pt x="20217" y="1941"/>
                  </a:lnTo>
                  <a:cubicBezTo>
                    <a:pt x="20598" y="1941"/>
                    <a:pt x="20931" y="2251"/>
                    <a:pt x="20931" y="2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938;p37"/>
            <p:cNvSpPr/>
            <p:nvPr/>
          </p:nvSpPr>
          <p:spPr>
            <a:xfrm>
              <a:off x="237857" y="-1481832"/>
              <a:ext cx="1383187" cy="1532275"/>
            </a:xfrm>
            <a:custGeom>
              <a:avLst/>
              <a:gdLst/>
              <a:ahLst/>
              <a:cxnLst/>
              <a:rect l="l" t="t" r="r" b="b"/>
              <a:pathLst>
                <a:path w="18896" h="20932" extrusionOk="0">
                  <a:moveTo>
                    <a:pt x="18193" y="0"/>
                  </a:moveTo>
                  <a:lnTo>
                    <a:pt x="715" y="0"/>
                  </a:lnTo>
                  <a:cubicBezTo>
                    <a:pt x="334" y="0"/>
                    <a:pt x="0" y="310"/>
                    <a:pt x="0" y="715"/>
                  </a:cubicBezTo>
                  <a:lnTo>
                    <a:pt x="0" y="20217"/>
                  </a:lnTo>
                  <a:cubicBezTo>
                    <a:pt x="0" y="20598"/>
                    <a:pt x="322" y="20931"/>
                    <a:pt x="715" y="20931"/>
                  </a:cubicBezTo>
                  <a:lnTo>
                    <a:pt x="18181" y="20931"/>
                  </a:lnTo>
                  <a:cubicBezTo>
                    <a:pt x="18562" y="20931"/>
                    <a:pt x="18895" y="20610"/>
                    <a:pt x="18895" y="20217"/>
                  </a:cubicBezTo>
                  <a:lnTo>
                    <a:pt x="18895" y="715"/>
                  </a:lnTo>
                  <a:cubicBezTo>
                    <a:pt x="18895" y="310"/>
                    <a:pt x="18574" y="0"/>
                    <a:pt x="18193" y="0"/>
                  </a:cubicBezTo>
                  <a:close/>
                </a:path>
              </a:pathLst>
            </a:custGeom>
            <a:solidFill>
              <a:srgbClr val="FFFFFF">
                <a:alpha val="3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939;p37"/>
            <p:cNvSpPr/>
            <p:nvPr/>
          </p:nvSpPr>
          <p:spPr>
            <a:xfrm>
              <a:off x="2167440" y="-1624794"/>
              <a:ext cx="615392" cy="1641200"/>
            </a:xfrm>
            <a:custGeom>
              <a:avLst/>
              <a:gdLst/>
              <a:ahLst/>
              <a:cxnLst/>
              <a:rect l="l" t="t" r="r" b="b"/>
              <a:pathLst>
                <a:path w="8407" h="22420" extrusionOk="0">
                  <a:moveTo>
                    <a:pt x="1" y="1"/>
                  </a:moveTo>
                  <a:cubicBezTo>
                    <a:pt x="1465" y="2096"/>
                    <a:pt x="3144" y="5382"/>
                    <a:pt x="4287" y="10252"/>
                  </a:cubicBezTo>
                  <a:cubicBezTo>
                    <a:pt x="5406" y="14990"/>
                    <a:pt x="6978" y="19205"/>
                    <a:pt x="8395" y="22420"/>
                  </a:cubicBezTo>
                  <a:lnTo>
                    <a:pt x="8395" y="108"/>
                  </a:lnTo>
                  <a:cubicBezTo>
                    <a:pt x="8406" y="48"/>
                    <a:pt x="8371" y="1"/>
                    <a:pt x="8311" y="1"/>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940;p37"/>
            <p:cNvSpPr/>
            <p:nvPr/>
          </p:nvSpPr>
          <p:spPr>
            <a:xfrm>
              <a:off x="88819" y="-1625673"/>
              <a:ext cx="1018871" cy="2013362"/>
            </a:xfrm>
            <a:custGeom>
              <a:avLst/>
              <a:gdLst/>
              <a:ahLst/>
              <a:cxnLst/>
              <a:rect l="l" t="t" r="r" b="b"/>
              <a:pathLst>
                <a:path w="13919" h="27504" extrusionOk="0">
                  <a:moveTo>
                    <a:pt x="95" y="1"/>
                  </a:moveTo>
                  <a:cubicBezTo>
                    <a:pt x="36" y="1"/>
                    <a:pt x="0" y="48"/>
                    <a:pt x="0" y="96"/>
                  </a:cubicBezTo>
                  <a:lnTo>
                    <a:pt x="0" y="27409"/>
                  </a:lnTo>
                  <a:cubicBezTo>
                    <a:pt x="0" y="27480"/>
                    <a:pt x="48" y="27504"/>
                    <a:pt x="95" y="27504"/>
                  </a:cubicBezTo>
                  <a:lnTo>
                    <a:pt x="13919" y="27504"/>
                  </a:lnTo>
                  <a:cubicBezTo>
                    <a:pt x="13645" y="27206"/>
                    <a:pt x="13347" y="26849"/>
                    <a:pt x="13049" y="26444"/>
                  </a:cubicBezTo>
                  <a:lnTo>
                    <a:pt x="10513" y="26444"/>
                  </a:lnTo>
                  <a:cubicBezTo>
                    <a:pt x="10251" y="26444"/>
                    <a:pt x="10049" y="26242"/>
                    <a:pt x="10049" y="25992"/>
                  </a:cubicBezTo>
                  <a:lnTo>
                    <a:pt x="10049" y="24777"/>
                  </a:lnTo>
                  <a:cubicBezTo>
                    <a:pt x="10049" y="24527"/>
                    <a:pt x="10251" y="24325"/>
                    <a:pt x="10513" y="24325"/>
                  </a:cubicBezTo>
                  <a:lnTo>
                    <a:pt x="11645" y="24325"/>
                  </a:lnTo>
                  <a:cubicBezTo>
                    <a:pt x="11383" y="23873"/>
                    <a:pt x="11121" y="23384"/>
                    <a:pt x="10847" y="22861"/>
                  </a:cubicBezTo>
                  <a:lnTo>
                    <a:pt x="2751" y="22861"/>
                  </a:lnTo>
                  <a:cubicBezTo>
                    <a:pt x="2743" y="22861"/>
                    <a:pt x="2736" y="22861"/>
                    <a:pt x="2729" y="22861"/>
                  </a:cubicBezTo>
                  <a:cubicBezTo>
                    <a:pt x="2358" y="22861"/>
                    <a:pt x="2060" y="22555"/>
                    <a:pt x="2060" y="22158"/>
                  </a:cubicBezTo>
                  <a:lnTo>
                    <a:pt x="2060" y="2668"/>
                  </a:lnTo>
                  <a:cubicBezTo>
                    <a:pt x="2060" y="2275"/>
                    <a:pt x="2370" y="1953"/>
                    <a:pt x="2774" y="1953"/>
                  </a:cubicBezTo>
                  <a:lnTo>
                    <a:pt x="3548" y="1953"/>
                  </a:lnTo>
                  <a:cubicBezTo>
                    <a:pt x="3215" y="1239"/>
                    <a:pt x="2893" y="584"/>
                    <a:pt x="2608" y="1"/>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941;p37"/>
            <p:cNvSpPr/>
            <p:nvPr/>
          </p:nvSpPr>
          <p:spPr>
            <a:xfrm>
              <a:off x="1716008" y="-945853"/>
              <a:ext cx="334744" cy="441118"/>
            </a:xfrm>
            <a:custGeom>
              <a:avLst/>
              <a:gdLst/>
              <a:ahLst/>
              <a:cxnLst/>
              <a:rect l="l" t="t" r="r" b="b"/>
              <a:pathLst>
                <a:path w="4573" h="6026" extrusionOk="0">
                  <a:moveTo>
                    <a:pt x="0" y="0"/>
                  </a:moveTo>
                  <a:lnTo>
                    <a:pt x="4572" y="0"/>
                  </a:lnTo>
                  <a:lnTo>
                    <a:pt x="4572" y="6025"/>
                  </a:lnTo>
                  <a:lnTo>
                    <a:pt x="0" y="60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942;p37"/>
            <p:cNvSpPr/>
            <p:nvPr/>
          </p:nvSpPr>
          <p:spPr>
            <a:xfrm>
              <a:off x="2137793" y="-943217"/>
              <a:ext cx="523892" cy="54975"/>
            </a:xfrm>
            <a:custGeom>
              <a:avLst/>
              <a:gdLst/>
              <a:ahLst/>
              <a:cxnLst/>
              <a:rect l="l" t="t" r="r" b="b"/>
              <a:pathLst>
                <a:path w="7157" h="751" extrusionOk="0">
                  <a:moveTo>
                    <a:pt x="1" y="0"/>
                  </a:moveTo>
                  <a:lnTo>
                    <a:pt x="7156" y="0"/>
                  </a:lnTo>
                  <a:lnTo>
                    <a:pt x="7156" y="750"/>
                  </a:lnTo>
                  <a:lnTo>
                    <a:pt x="1" y="7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943;p37"/>
            <p:cNvSpPr/>
            <p:nvPr/>
          </p:nvSpPr>
          <p:spPr>
            <a:xfrm>
              <a:off x="2137793" y="-847397"/>
              <a:ext cx="523892" cy="54975"/>
            </a:xfrm>
            <a:custGeom>
              <a:avLst/>
              <a:gdLst/>
              <a:ahLst/>
              <a:cxnLst/>
              <a:rect l="l" t="t" r="r" b="b"/>
              <a:pathLst>
                <a:path w="7157" h="751" extrusionOk="0">
                  <a:moveTo>
                    <a:pt x="1" y="1"/>
                  </a:moveTo>
                  <a:lnTo>
                    <a:pt x="7156" y="1"/>
                  </a:lnTo>
                  <a:lnTo>
                    <a:pt x="7156" y="751"/>
                  </a:lnTo>
                  <a:lnTo>
                    <a:pt x="1" y="7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944;p37"/>
            <p:cNvSpPr/>
            <p:nvPr/>
          </p:nvSpPr>
          <p:spPr>
            <a:xfrm>
              <a:off x="2137793" y="-753260"/>
              <a:ext cx="523892" cy="55854"/>
            </a:xfrm>
            <a:custGeom>
              <a:avLst/>
              <a:gdLst/>
              <a:ahLst/>
              <a:cxnLst/>
              <a:rect l="l" t="t" r="r" b="b"/>
              <a:pathLst>
                <a:path w="7157" h="763" extrusionOk="0">
                  <a:moveTo>
                    <a:pt x="1" y="1"/>
                  </a:moveTo>
                  <a:lnTo>
                    <a:pt x="7156" y="1"/>
                  </a:lnTo>
                  <a:lnTo>
                    <a:pt x="7156" y="763"/>
                  </a:lnTo>
                  <a:lnTo>
                    <a:pt x="1"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945;p37"/>
            <p:cNvSpPr/>
            <p:nvPr/>
          </p:nvSpPr>
          <p:spPr>
            <a:xfrm>
              <a:off x="2137793" y="-658245"/>
              <a:ext cx="523892" cy="55854"/>
            </a:xfrm>
            <a:custGeom>
              <a:avLst/>
              <a:gdLst/>
              <a:ahLst/>
              <a:cxnLst/>
              <a:rect l="l" t="t" r="r" b="b"/>
              <a:pathLst>
                <a:path w="7157" h="763" extrusionOk="0">
                  <a:moveTo>
                    <a:pt x="1" y="1"/>
                  </a:moveTo>
                  <a:lnTo>
                    <a:pt x="7156" y="1"/>
                  </a:lnTo>
                  <a:lnTo>
                    <a:pt x="7156" y="763"/>
                  </a:lnTo>
                  <a:lnTo>
                    <a:pt x="1"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946;p37"/>
            <p:cNvSpPr/>
            <p:nvPr/>
          </p:nvSpPr>
          <p:spPr>
            <a:xfrm>
              <a:off x="2137793" y="-563230"/>
              <a:ext cx="523892" cy="54975"/>
            </a:xfrm>
            <a:custGeom>
              <a:avLst/>
              <a:gdLst/>
              <a:ahLst/>
              <a:cxnLst/>
              <a:rect l="l" t="t" r="r" b="b"/>
              <a:pathLst>
                <a:path w="7157" h="751" extrusionOk="0">
                  <a:moveTo>
                    <a:pt x="1" y="0"/>
                  </a:moveTo>
                  <a:lnTo>
                    <a:pt x="7156" y="0"/>
                  </a:lnTo>
                  <a:lnTo>
                    <a:pt x="7156" y="750"/>
                  </a:lnTo>
                  <a:lnTo>
                    <a:pt x="1" y="7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947;p37"/>
            <p:cNvSpPr/>
            <p:nvPr/>
          </p:nvSpPr>
          <p:spPr>
            <a:xfrm>
              <a:off x="1716008" y="-1463532"/>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948;p37"/>
            <p:cNvSpPr/>
            <p:nvPr/>
          </p:nvSpPr>
          <p:spPr>
            <a:xfrm>
              <a:off x="1716008" y="-1368590"/>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949;p37"/>
            <p:cNvSpPr/>
            <p:nvPr/>
          </p:nvSpPr>
          <p:spPr>
            <a:xfrm>
              <a:off x="1716008" y="-1272696"/>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950;p37"/>
            <p:cNvSpPr/>
            <p:nvPr/>
          </p:nvSpPr>
          <p:spPr>
            <a:xfrm>
              <a:off x="1716008" y="-1177681"/>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951;p37"/>
            <p:cNvSpPr/>
            <p:nvPr/>
          </p:nvSpPr>
          <p:spPr>
            <a:xfrm>
              <a:off x="1716008" y="-1082666"/>
              <a:ext cx="945671" cy="54975"/>
            </a:xfrm>
            <a:custGeom>
              <a:avLst/>
              <a:gdLst/>
              <a:ahLst/>
              <a:cxnLst/>
              <a:rect l="l" t="t" r="r" b="b"/>
              <a:pathLst>
                <a:path w="12919" h="751" extrusionOk="0">
                  <a:moveTo>
                    <a:pt x="0" y="0"/>
                  </a:moveTo>
                  <a:lnTo>
                    <a:pt x="12918" y="0"/>
                  </a:lnTo>
                  <a:lnTo>
                    <a:pt x="12918" y="750"/>
                  </a:lnTo>
                  <a:lnTo>
                    <a:pt x="0" y="7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952;p37"/>
            <p:cNvSpPr/>
            <p:nvPr/>
          </p:nvSpPr>
          <p:spPr>
            <a:xfrm>
              <a:off x="1716008" y="-422903"/>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953;p37"/>
            <p:cNvSpPr/>
            <p:nvPr/>
          </p:nvSpPr>
          <p:spPr>
            <a:xfrm>
              <a:off x="1716008" y="-327961"/>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954;p37"/>
            <p:cNvSpPr/>
            <p:nvPr/>
          </p:nvSpPr>
          <p:spPr>
            <a:xfrm>
              <a:off x="1716008" y="-232945"/>
              <a:ext cx="945671" cy="54975"/>
            </a:xfrm>
            <a:custGeom>
              <a:avLst/>
              <a:gdLst/>
              <a:ahLst/>
              <a:cxnLst/>
              <a:rect l="l" t="t" r="r" b="b"/>
              <a:pathLst>
                <a:path w="12919" h="751" extrusionOk="0">
                  <a:moveTo>
                    <a:pt x="0" y="1"/>
                  </a:moveTo>
                  <a:lnTo>
                    <a:pt x="12918" y="1"/>
                  </a:lnTo>
                  <a:lnTo>
                    <a:pt x="12918" y="751"/>
                  </a:lnTo>
                  <a:lnTo>
                    <a:pt x="0" y="7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955;p37"/>
            <p:cNvSpPr/>
            <p:nvPr/>
          </p:nvSpPr>
          <p:spPr>
            <a:xfrm>
              <a:off x="1716008" y="-138809"/>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956;p37"/>
            <p:cNvSpPr/>
            <p:nvPr/>
          </p:nvSpPr>
          <p:spPr>
            <a:xfrm>
              <a:off x="1716008" y="-43793"/>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957;p37"/>
            <p:cNvSpPr/>
            <p:nvPr/>
          </p:nvSpPr>
          <p:spPr>
            <a:xfrm>
              <a:off x="239540" y="-1481832"/>
              <a:ext cx="645038" cy="1532275"/>
            </a:xfrm>
            <a:custGeom>
              <a:avLst/>
              <a:gdLst/>
              <a:ahLst/>
              <a:cxnLst/>
              <a:rect l="l" t="t" r="r" b="b"/>
              <a:pathLst>
                <a:path w="8812" h="20932" extrusionOk="0">
                  <a:moveTo>
                    <a:pt x="715" y="0"/>
                  </a:moveTo>
                  <a:cubicBezTo>
                    <a:pt x="322" y="0"/>
                    <a:pt x="1" y="310"/>
                    <a:pt x="1" y="715"/>
                  </a:cubicBezTo>
                  <a:lnTo>
                    <a:pt x="1" y="20217"/>
                  </a:lnTo>
                  <a:cubicBezTo>
                    <a:pt x="1" y="20598"/>
                    <a:pt x="311" y="20931"/>
                    <a:pt x="715" y="20931"/>
                  </a:cubicBezTo>
                  <a:lnTo>
                    <a:pt x="8812" y="20931"/>
                  </a:lnTo>
                  <a:cubicBezTo>
                    <a:pt x="7883" y="19038"/>
                    <a:pt x="6978" y="16657"/>
                    <a:pt x="6264" y="13668"/>
                  </a:cubicBezTo>
                  <a:cubicBezTo>
                    <a:pt x="4954" y="8132"/>
                    <a:pt x="3037" y="3334"/>
                    <a:pt x="1489" y="0"/>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958;p37"/>
            <p:cNvSpPr/>
            <p:nvPr/>
          </p:nvSpPr>
          <p:spPr>
            <a:xfrm>
              <a:off x="1241884" y="-923160"/>
              <a:ext cx="140398" cy="269385"/>
            </a:xfrm>
            <a:custGeom>
              <a:avLst/>
              <a:gdLst/>
              <a:ahLst/>
              <a:cxnLst/>
              <a:rect l="l" t="t" r="r" b="b"/>
              <a:pathLst>
                <a:path w="1918" h="3680" extrusionOk="0">
                  <a:moveTo>
                    <a:pt x="953" y="226"/>
                  </a:moveTo>
                  <a:cubicBezTo>
                    <a:pt x="417" y="464"/>
                    <a:pt x="0" y="1453"/>
                    <a:pt x="0" y="2322"/>
                  </a:cubicBezTo>
                  <a:cubicBezTo>
                    <a:pt x="0" y="3215"/>
                    <a:pt x="429" y="3679"/>
                    <a:pt x="953" y="3453"/>
                  </a:cubicBezTo>
                  <a:cubicBezTo>
                    <a:pt x="1488" y="3215"/>
                    <a:pt x="1905" y="2310"/>
                    <a:pt x="1905" y="1417"/>
                  </a:cubicBezTo>
                  <a:cubicBezTo>
                    <a:pt x="1917" y="536"/>
                    <a:pt x="1488" y="0"/>
                    <a:pt x="953" y="226"/>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959;p37"/>
            <p:cNvSpPr/>
            <p:nvPr/>
          </p:nvSpPr>
          <p:spPr>
            <a:xfrm>
              <a:off x="1261063" y="-884876"/>
              <a:ext cx="101162" cy="195304"/>
            </a:xfrm>
            <a:custGeom>
              <a:avLst/>
              <a:gdLst/>
              <a:ahLst/>
              <a:cxnLst/>
              <a:rect l="l" t="t" r="r" b="b"/>
              <a:pathLst>
                <a:path w="1382" h="2668" extrusionOk="0">
                  <a:moveTo>
                    <a:pt x="691" y="168"/>
                  </a:moveTo>
                  <a:cubicBezTo>
                    <a:pt x="298" y="334"/>
                    <a:pt x="0" y="1049"/>
                    <a:pt x="0" y="1680"/>
                  </a:cubicBezTo>
                  <a:cubicBezTo>
                    <a:pt x="0" y="2323"/>
                    <a:pt x="310" y="2668"/>
                    <a:pt x="691" y="2489"/>
                  </a:cubicBezTo>
                  <a:cubicBezTo>
                    <a:pt x="1072" y="2323"/>
                    <a:pt x="1369" y="1668"/>
                    <a:pt x="1369" y="1025"/>
                  </a:cubicBezTo>
                  <a:cubicBezTo>
                    <a:pt x="1381" y="370"/>
                    <a:pt x="1072" y="1"/>
                    <a:pt x="691" y="16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960;p37"/>
            <p:cNvSpPr/>
            <p:nvPr/>
          </p:nvSpPr>
          <p:spPr>
            <a:xfrm>
              <a:off x="1244446" y="-776758"/>
              <a:ext cx="65441" cy="100287"/>
            </a:xfrm>
            <a:custGeom>
              <a:avLst/>
              <a:gdLst/>
              <a:ahLst/>
              <a:cxnLst/>
              <a:rect l="l" t="t" r="r" b="b"/>
              <a:pathLst>
                <a:path w="894" h="1370" extrusionOk="0">
                  <a:moveTo>
                    <a:pt x="227" y="143"/>
                  </a:moveTo>
                  <a:cubicBezTo>
                    <a:pt x="49" y="298"/>
                    <a:pt x="1" y="655"/>
                    <a:pt x="120" y="953"/>
                  </a:cubicBezTo>
                  <a:cubicBezTo>
                    <a:pt x="239" y="1250"/>
                    <a:pt x="501" y="1369"/>
                    <a:pt x="680" y="1215"/>
                  </a:cubicBezTo>
                  <a:cubicBezTo>
                    <a:pt x="858" y="1072"/>
                    <a:pt x="894" y="715"/>
                    <a:pt x="775" y="417"/>
                  </a:cubicBezTo>
                  <a:cubicBezTo>
                    <a:pt x="644" y="119"/>
                    <a:pt x="406" y="0"/>
                    <a:pt x="227" y="14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961;p37"/>
            <p:cNvSpPr/>
            <p:nvPr/>
          </p:nvSpPr>
          <p:spPr>
            <a:xfrm>
              <a:off x="1118101" y="-1149791"/>
              <a:ext cx="267619" cy="520397"/>
            </a:xfrm>
            <a:custGeom>
              <a:avLst/>
              <a:gdLst/>
              <a:ahLst/>
              <a:cxnLst/>
              <a:rect l="l" t="t" r="r" b="b"/>
              <a:pathLst>
                <a:path w="3656" h="7109" extrusionOk="0">
                  <a:moveTo>
                    <a:pt x="1953" y="5227"/>
                  </a:moveTo>
                  <a:cubicBezTo>
                    <a:pt x="3656" y="3358"/>
                    <a:pt x="2763" y="917"/>
                    <a:pt x="2763" y="917"/>
                  </a:cubicBezTo>
                  <a:cubicBezTo>
                    <a:pt x="0" y="0"/>
                    <a:pt x="274" y="7108"/>
                    <a:pt x="1953" y="522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962;p37"/>
            <p:cNvSpPr/>
            <p:nvPr/>
          </p:nvSpPr>
          <p:spPr>
            <a:xfrm>
              <a:off x="239540" y="-315736"/>
              <a:ext cx="1314379" cy="364402"/>
            </a:xfrm>
            <a:custGeom>
              <a:avLst/>
              <a:gdLst/>
              <a:ahLst/>
              <a:cxnLst/>
              <a:rect l="l" t="t" r="r" b="b"/>
              <a:pathLst>
                <a:path w="17956" h="4978" extrusionOk="0">
                  <a:moveTo>
                    <a:pt x="8466" y="1"/>
                  </a:moveTo>
                  <a:cubicBezTo>
                    <a:pt x="6264" y="215"/>
                    <a:pt x="2751" y="1156"/>
                    <a:pt x="1" y="2203"/>
                  </a:cubicBezTo>
                  <a:lnTo>
                    <a:pt x="1" y="4263"/>
                  </a:lnTo>
                  <a:cubicBezTo>
                    <a:pt x="1" y="4656"/>
                    <a:pt x="311" y="4977"/>
                    <a:pt x="715" y="4977"/>
                  </a:cubicBezTo>
                  <a:lnTo>
                    <a:pt x="17956" y="4977"/>
                  </a:lnTo>
                  <a:cubicBezTo>
                    <a:pt x="17944" y="4835"/>
                    <a:pt x="17932" y="4727"/>
                    <a:pt x="17896" y="4644"/>
                  </a:cubicBezTo>
                  <a:cubicBezTo>
                    <a:pt x="17336" y="3013"/>
                    <a:pt x="8466" y="1"/>
                    <a:pt x="8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963;p37"/>
            <p:cNvSpPr/>
            <p:nvPr/>
          </p:nvSpPr>
          <p:spPr>
            <a:xfrm>
              <a:off x="799090" y="-110040"/>
              <a:ext cx="162211" cy="158703"/>
            </a:xfrm>
            <a:custGeom>
              <a:avLst/>
              <a:gdLst/>
              <a:ahLst/>
              <a:cxnLst/>
              <a:rect l="l" t="t" r="r" b="b"/>
              <a:pathLst>
                <a:path w="2216" h="2168" extrusionOk="0">
                  <a:moveTo>
                    <a:pt x="596" y="179"/>
                  </a:moveTo>
                  <a:lnTo>
                    <a:pt x="1" y="2167"/>
                  </a:lnTo>
                  <a:lnTo>
                    <a:pt x="2215" y="216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964;p37"/>
            <p:cNvSpPr/>
            <p:nvPr/>
          </p:nvSpPr>
          <p:spPr>
            <a:xfrm>
              <a:off x="642220" y="-764313"/>
              <a:ext cx="408968" cy="680637"/>
            </a:xfrm>
            <a:custGeom>
              <a:avLst/>
              <a:gdLst/>
              <a:ahLst/>
              <a:cxnLst/>
              <a:rect l="l" t="t" r="r" b="b"/>
              <a:pathLst>
                <a:path w="5587" h="9298" extrusionOk="0">
                  <a:moveTo>
                    <a:pt x="3410" y="1"/>
                  </a:moveTo>
                  <a:cubicBezTo>
                    <a:pt x="2717" y="1"/>
                    <a:pt x="2081" y="304"/>
                    <a:pt x="1918" y="1009"/>
                  </a:cubicBezTo>
                  <a:cubicBezTo>
                    <a:pt x="1620" y="2295"/>
                    <a:pt x="644" y="4890"/>
                    <a:pt x="275" y="6581"/>
                  </a:cubicBezTo>
                  <a:cubicBezTo>
                    <a:pt x="1" y="7831"/>
                    <a:pt x="1560" y="9248"/>
                    <a:pt x="2751" y="9296"/>
                  </a:cubicBezTo>
                  <a:cubicBezTo>
                    <a:pt x="2781" y="9297"/>
                    <a:pt x="2812" y="9298"/>
                    <a:pt x="2842" y="9298"/>
                  </a:cubicBezTo>
                  <a:cubicBezTo>
                    <a:pt x="4055" y="9298"/>
                    <a:pt x="5110" y="8152"/>
                    <a:pt x="5192" y="7165"/>
                  </a:cubicBezTo>
                  <a:cubicBezTo>
                    <a:pt x="5323" y="5783"/>
                    <a:pt x="5418" y="2962"/>
                    <a:pt x="5501" y="1676"/>
                  </a:cubicBezTo>
                  <a:cubicBezTo>
                    <a:pt x="5587" y="666"/>
                    <a:pt x="4437" y="1"/>
                    <a:pt x="3410"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965;p37"/>
            <p:cNvSpPr/>
            <p:nvPr/>
          </p:nvSpPr>
          <p:spPr>
            <a:xfrm>
              <a:off x="677064" y="-1303221"/>
              <a:ext cx="674684" cy="931795"/>
            </a:xfrm>
            <a:custGeom>
              <a:avLst/>
              <a:gdLst/>
              <a:ahLst/>
              <a:cxnLst/>
              <a:rect l="l" t="t" r="r" b="b"/>
              <a:pathLst>
                <a:path w="9217" h="12729" extrusionOk="0">
                  <a:moveTo>
                    <a:pt x="3799" y="287"/>
                  </a:moveTo>
                  <a:cubicBezTo>
                    <a:pt x="1549" y="572"/>
                    <a:pt x="1" y="2894"/>
                    <a:pt x="406" y="6109"/>
                  </a:cubicBezTo>
                  <a:cubicBezTo>
                    <a:pt x="811" y="9323"/>
                    <a:pt x="2561" y="12669"/>
                    <a:pt x="5418" y="12693"/>
                  </a:cubicBezTo>
                  <a:cubicBezTo>
                    <a:pt x="8633" y="12729"/>
                    <a:pt x="9216" y="10240"/>
                    <a:pt x="8526" y="5061"/>
                  </a:cubicBezTo>
                  <a:cubicBezTo>
                    <a:pt x="8097" y="1858"/>
                    <a:pt x="6025" y="1"/>
                    <a:pt x="3799" y="287"/>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966;p37"/>
            <p:cNvSpPr/>
            <p:nvPr/>
          </p:nvSpPr>
          <p:spPr>
            <a:xfrm>
              <a:off x="629190" y="-1413023"/>
              <a:ext cx="795757" cy="625881"/>
            </a:xfrm>
            <a:custGeom>
              <a:avLst/>
              <a:gdLst/>
              <a:ahLst/>
              <a:cxnLst/>
              <a:rect l="l" t="t" r="r" b="b"/>
              <a:pathLst>
                <a:path w="10871" h="8550" extrusionOk="0">
                  <a:moveTo>
                    <a:pt x="6941" y="834"/>
                  </a:moveTo>
                  <a:cubicBezTo>
                    <a:pt x="4751" y="203"/>
                    <a:pt x="1107" y="1"/>
                    <a:pt x="488" y="4037"/>
                  </a:cubicBezTo>
                  <a:cubicBezTo>
                    <a:pt x="0" y="7252"/>
                    <a:pt x="2000" y="8549"/>
                    <a:pt x="2000" y="8549"/>
                  </a:cubicBezTo>
                  <a:lnTo>
                    <a:pt x="2715" y="8549"/>
                  </a:lnTo>
                  <a:cubicBezTo>
                    <a:pt x="2715" y="8549"/>
                    <a:pt x="2453" y="7323"/>
                    <a:pt x="2917" y="5918"/>
                  </a:cubicBezTo>
                  <a:cubicBezTo>
                    <a:pt x="3381" y="4501"/>
                    <a:pt x="2965" y="3894"/>
                    <a:pt x="2965" y="3894"/>
                  </a:cubicBezTo>
                  <a:cubicBezTo>
                    <a:pt x="7096" y="5966"/>
                    <a:pt x="9763" y="4346"/>
                    <a:pt x="9763" y="4346"/>
                  </a:cubicBezTo>
                  <a:cubicBezTo>
                    <a:pt x="9763" y="4346"/>
                    <a:pt x="10870" y="1953"/>
                    <a:pt x="6941" y="8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967;p37"/>
            <p:cNvSpPr/>
            <p:nvPr/>
          </p:nvSpPr>
          <p:spPr>
            <a:xfrm>
              <a:off x="718056" y="-1477513"/>
              <a:ext cx="794879" cy="469887"/>
            </a:xfrm>
            <a:custGeom>
              <a:avLst/>
              <a:gdLst/>
              <a:ahLst/>
              <a:cxnLst/>
              <a:rect l="l" t="t" r="r" b="b"/>
              <a:pathLst>
                <a:path w="10859" h="6419" extrusionOk="0">
                  <a:moveTo>
                    <a:pt x="10311" y="2013"/>
                  </a:moveTo>
                  <a:cubicBezTo>
                    <a:pt x="9811" y="1608"/>
                    <a:pt x="9121" y="1668"/>
                    <a:pt x="8502" y="1775"/>
                  </a:cubicBezTo>
                  <a:cubicBezTo>
                    <a:pt x="8585" y="1167"/>
                    <a:pt x="8002" y="656"/>
                    <a:pt x="7418" y="429"/>
                  </a:cubicBezTo>
                  <a:cubicBezTo>
                    <a:pt x="6323" y="1"/>
                    <a:pt x="5096" y="108"/>
                    <a:pt x="3941" y="346"/>
                  </a:cubicBezTo>
                  <a:cubicBezTo>
                    <a:pt x="3120" y="525"/>
                    <a:pt x="2287" y="775"/>
                    <a:pt x="1691" y="1358"/>
                  </a:cubicBezTo>
                  <a:cubicBezTo>
                    <a:pt x="1" y="2977"/>
                    <a:pt x="1894" y="4882"/>
                    <a:pt x="3322" y="5787"/>
                  </a:cubicBezTo>
                  <a:cubicBezTo>
                    <a:pt x="3727" y="6061"/>
                    <a:pt x="4168" y="6287"/>
                    <a:pt x="4668" y="6347"/>
                  </a:cubicBezTo>
                  <a:cubicBezTo>
                    <a:pt x="5013" y="6382"/>
                    <a:pt x="5465" y="6251"/>
                    <a:pt x="5465" y="5894"/>
                  </a:cubicBezTo>
                  <a:cubicBezTo>
                    <a:pt x="6097" y="6418"/>
                    <a:pt x="6989" y="6370"/>
                    <a:pt x="7799" y="6299"/>
                  </a:cubicBezTo>
                  <a:cubicBezTo>
                    <a:pt x="8418" y="6240"/>
                    <a:pt x="9037" y="6180"/>
                    <a:pt x="9561" y="5882"/>
                  </a:cubicBezTo>
                  <a:cubicBezTo>
                    <a:pt x="10395" y="5406"/>
                    <a:pt x="10847" y="4418"/>
                    <a:pt x="10859" y="3453"/>
                  </a:cubicBezTo>
                  <a:cubicBezTo>
                    <a:pt x="10859" y="2930"/>
                    <a:pt x="10728" y="2358"/>
                    <a:pt x="10311" y="20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968;p37"/>
            <p:cNvSpPr/>
            <p:nvPr/>
          </p:nvSpPr>
          <p:spPr>
            <a:xfrm>
              <a:off x="1164291" y="-969423"/>
              <a:ext cx="143911" cy="74227"/>
            </a:xfrm>
            <a:custGeom>
              <a:avLst/>
              <a:gdLst/>
              <a:ahLst/>
              <a:cxnLst/>
              <a:rect l="l" t="t" r="r" b="b"/>
              <a:pathLst>
                <a:path w="1966" h="1014" extrusionOk="0">
                  <a:moveTo>
                    <a:pt x="1072" y="96"/>
                  </a:moveTo>
                  <a:cubicBezTo>
                    <a:pt x="489" y="1"/>
                    <a:pt x="48" y="572"/>
                    <a:pt x="48" y="572"/>
                  </a:cubicBezTo>
                  <a:cubicBezTo>
                    <a:pt x="1" y="656"/>
                    <a:pt x="298" y="953"/>
                    <a:pt x="429" y="834"/>
                  </a:cubicBezTo>
                  <a:cubicBezTo>
                    <a:pt x="536" y="751"/>
                    <a:pt x="679" y="537"/>
                    <a:pt x="1024" y="572"/>
                  </a:cubicBezTo>
                  <a:cubicBezTo>
                    <a:pt x="1382" y="620"/>
                    <a:pt x="1560" y="799"/>
                    <a:pt x="1739" y="977"/>
                  </a:cubicBezTo>
                  <a:cubicBezTo>
                    <a:pt x="1775" y="1013"/>
                    <a:pt x="1965" y="894"/>
                    <a:pt x="1929" y="834"/>
                  </a:cubicBezTo>
                  <a:cubicBezTo>
                    <a:pt x="1870" y="620"/>
                    <a:pt x="1572" y="191"/>
                    <a:pt x="1072" y="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969;p37"/>
            <p:cNvSpPr/>
            <p:nvPr/>
          </p:nvSpPr>
          <p:spPr>
            <a:xfrm>
              <a:off x="1213116" y="-876970"/>
              <a:ext cx="43627" cy="58416"/>
            </a:xfrm>
            <a:custGeom>
              <a:avLst/>
              <a:gdLst/>
              <a:ahLst/>
              <a:cxnLst/>
              <a:rect l="l" t="t" r="r" b="b"/>
              <a:pathLst>
                <a:path w="596" h="798" extrusionOk="0">
                  <a:moveTo>
                    <a:pt x="298" y="0"/>
                  </a:moveTo>
                  <a:cubicBezTo>
                    <a:pt x="131" y="0"/>
                    <a:pt x="0" y="179"/>
                    <a:pt x="0" y="405"/>
                  </a:cubicBezTo>
                  <a:cubicBezTo>
                    <a:pt x="0" y="619"/>
                    <a:pt x="131" y="798"/>
                    <a:pt x="298" y="798"/>
                  </a:cubicBezTo>
                  <a:cubicBezTo>
                    <a:pt x="465" y="798"/>
                    <a:pt x="596" y="619"/>
                    <a:pt x="596" y="405"/>
                  </a:cubicBezTo>
                  <a:cubicBezTo>
                    <a:pt x="596" y="179"/>
                    <a:pt x="477"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970;p37"/>
            <p:cNvSpPr/>
            <p:nvPr/>
          </p:nvSpPr>
          <p:spPr>
            <a:xfrm>
              <a:off x="933341" y="-969423"/>
              <a:ext cx="141276" cy="74227"/>
            </a:xfrm>
            <a:custGeom>
              <a:avLst/>
              <a:gdLst/>
              <a:ahLst/>
              <a:cxnLst/>
              <a:rect l="l" t="t" r="r" b="b"/>
              <a:pathLst>
                <a:path w="1930" h="1014" extrusionOk="0">
                  <a:moveTo>
                    <a:pt x="881" y="96"/>
                  </a:moveTo>
                  <a:cubicBezTo>
                    <a:pt x="369" y="191"/>
                    <a:pt x="72" y="620"/>
                    <a:pt x="12" y="834"/>
                  </a:cubicBezTo>
                  <a:cubicBezTo>
                    <a:pt x="0" y="894"/>
                    <a:pt x="179" y="1013"/>
                    <a:pt x="203" y="977"/>
                  </a:cubicBezTo>
                  <a:cubicBezTo>
                    <a:pt x="381" y="799"/>
                    <a:pt x="560" y="620"/>
                    <a:pt x="917" y="572"/>
                  </a:cubicBezTo>
                  <a:cubicBezTo>
                    <a:pt x="1262" y="537"/>
                    <a:pt x="1417" y="751"/>
                    <a:pt x="1512" y="834"/>
                  </a:cubicBezTo>
                  <a:cubicBezTo>
                    <a:pt x="1655" y="930"/>
                    <a:pt x="1929" y="656"/>
                    <a:pt x="1905" y="572"/>
                  </a:cubicBezTo>
                  <a:cubicBezTo>
                    <a:pt x="1917" y="572"/>
                    <a:pt x="1453" y="1"/>
                    <a:pt x="881" y="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971;p37"/>
            <p:cNvSpPr/>
            <p:nvPr/>
          </p:nvSpPr>
          <p:spPr>
            <a:xfrm>
              <a:off x="983045" y="-876970"/>
              <a:ext cx="43627" cy="58416"/>
            </a:xfrm>
            <a:custGeom>
              <a:avLst/>
              <a:gdLst/>
              <a:ahLst/>
              <a:cxnLst/>
              <a:rect l="l" t="t" r="r" b="b"/>
              <a:pathLst>
                <a:path w="596" h="798" extrusionOk="0">
                  <a:moveTo>
                    <a:pt x="298" y="0"/>
                  </a:moveTo>
                  <a:cubicBezTo>
                    <a:pt x="143" y="0"/>
                    <a:pt x="0" y="179"/>
                    <a:pt x="0" y="405"/>
                  </a:cubicBezTo>
                  <a:cubicBezTo>
                    <a:pt x="0" y="619"/>
                    <a:pt x="143" y="798"/>
                    <a:pt x="298" y="798"/>
                  </a:cubicBezTo>
                  <a:cubicBezTo>
                    <a:pt x="464" y="798"/>
                    <a:pt x="595" y="619"/>
                    <a:pt x="595" y="405"/>
                  </a:cubicBezTo>
                  <a:cubicBezTo>
                    <a:pt x="595" y="179"/>
                    <a:pt x="476"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72;p37"/>
            <p:cNvSpPr/>
            <p:nvPr/>
          </p:nvSpPr>
          <p:spPr>
            <a:xfrm>
              <a:off x="1073668" y="-910130"/>
              <a:ext cx="151670" cy="304230"/>
            </a:xfrm>
            <a:custGeom>
              <a:avLst/>
              <a:gdLst/>
              <a:ahLst/>
              <a:cxnLst/>
              <a:rect l="l" t="t" r="r" b="b"/>
              <a:pathLst>
                <a:path w="2072" h="4156" extrusionOk="0">
                  <a:moveTo>
                    <a:pt x="1477" y="1"/>
                  </a:moveTo>
                  <a:cubicBezTo>
                    <a:pt x="1477" y="1"/>
                    <a:pt x="1143" y="322"/>
                    <a:pt x="1119" y="1048"/>
                  </a:cubicBezTo>
                  <a:cubicBezTo>
                    <a:pt x="1084" y="1656"/>
                    <a:pt x="1965" y="2525"/>
                    <a:pt x="1703" y="3263"/>
                  </a:cubicBezTo>
                  <a:cubicBezTo>
                    <a:pt x="1500" y="3811"/>
                    <a:pt x="0" y="3572"/>
                    <a:pt x="0" y="3572"/>
                  </a:cubicBezTo>
                  <a:cubicBezTo>
                    <a:pt x="0" y="3572"/>
                    <a:pt x="1703" y="4156"/>
                    <a:pt x="1893" y="3275"/>
                  </a:cubicBezTo>
                  <a:cubicBezTo>
                    <a:pt x="2072" y="2406"/>
                    <a:pt x="1346" y="1667"/>
                    <a:pt x="1298" y="1096"/>
                  </a:cubicBezTo>
                  <a:cubicBezTo>
                    <a:pt x="1239" y="513"/>
                    <a:pt x="1477" y="1"/>
                    <a:pt x="1477" y="1"/>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73;p37"/>
            <p:cNvSpPr/>
            <p:nvPr/>
          </p:nvSpPr>
          <p:spPr>
            <a:xfrm>
              <a:off x="1009177" y="-632990"/>
              <a:ext cx="168287" cy="62881"/>
            </a:xfrm>
            <a:custGeom>
              <a:avLst/>
              <a:gdLst/>
              <a:ahLst/>
              <a:cxnLst/>
              <a:rect l="l" t="t" r="r" b="b"/>
              <a:pathLst>
                <a:path w="2299" h="859" extrusionOk="0">
                  <a:moveTo>
                    <a:pt x="1227" y="656"/>
                  </a:moveTo>
                  <a:cubicBezTo>
                    <a:pt x="524" y="596"/>
                    <a:pt x="179" y="191"/>
                    <a:pt x="48" y="1"/>
                  </a:cubicBezTo>
                  <a:lnTo>
                    <a:pt x="24" y="1"/>
                  </a:lnTo>
                  <a:lnTo>
                    <a:pt x="0" y="13"/>
                  </a:lnTo>
                  <a:cubicBezTo>
                    <a:pt x="84" y="251"/>
                    <a:pt x="345" y="751"/>
                    <a:pt x="1227" y="810"/>
                  </a:cubicBezTo>
                  <a:cubicBezTo>
                    <a:pt x="1810" y="858"/>
                    <a:pt x="2131" y="668"/>
                    <a:pt x="2298" y="537"/>
                  </a:cubicBezTo>
                  <a:lnTo>
                    <a:pt x="2298" y="501"/>
                  </a:lnTo>
                  <a:lnTo>
                    <a:pt x="2262" y="501"/>
                  </a:lnTo>
                  <a:cubicBezTo>
                    <a:pt x="2108" y="596"/>
                    <a:pt x="1774" y="715"/>
                    <a:pt x="1227" y="656"/>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74;p37"/>
            <p:cNvSpPr/>
            <p:nvPr/>
          </p:nvSpPr>
          <p:spPr>
            <a:xfrm>
              <a:off x="1000467" y="-640823"/>
              <a:ext cx="23570" cy="27963"/>
            </a:xfrm>
            <a:custGeom>
              <a:avLst/>
              <a:gdLst/>
              <a:ahLst/>
              <a:cxnLst/>
              <a:rect l="l" t="t" r="r" b="b"/>
              <a:pathLst>
                <a:path w="322" h="382" extrusionOk="0">
                  <a:moveTo>
                    <a:pt x="119" y="84"/>
                  </a:moveTo>
                  <a:cubicBezTo>
                    <a:pt x="0" y="179"/>
                    <a:pt x="60" y="382"/>
                    <a:pt x="60" y="382"/>
                  </a:cubicBezTo>
                  <a:cubicBezTo>
                    <a:pt x="60" y="382"/>
                    <a:pt x="95" y="239"/>
                    <a:pt x="155" y="191"/>
                  </a:cubicBezTo>
                  <a:cubicBezTo>
                    <a:pt x="226" y="144"/>
                    <a:pt x="322" y="191"/>
                    <a:pt x="322" y="191"/>
                  </a:cubicBezTo>
                  <a:cubicBezTo>
                    <a:pt x="322" y="191"/>
                    <a:pt x="238" y="1"/>
                    <a:pt x="119" y="84"/>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75;p37"/>
            <p:cNvSpPr/>
            <p:nvPr/>
          </p:nvSpPr>
          <p:spPr>
            <a:xfrm>
              <a:off x="603863" y="-924039"/>
              <a:ext cx="194419" cy="271069"/>
            </a:xfrm>
            <a:custGeom>
              <a:avLst/>
              <a:gdLst/>
              <a:ahLst/>
              <a:cxnLst/>
              <a:rect l="l" t="t" r="r" b="b"/>
              <a:pathLst>
                <a:path w="2656" h="3703" extrusionOk="0">
                  <a:moveTo>
                    <a:pt x="1334" y="238"/>
                  </a:moveTo>
                  <a:cubicBezTo>
                    <a:pt x="596" y="0"/>
                    <a:pt x="1" y="536"/>
                    <a:pt x="1" y="1429"/>
                  </a:cubicBezTo>
                  <a:cubicBezTo>
                    <a:pt x="1" y="2322"/>
                    <a:pt x="596" y="3227"/>
                    <a:pt x="1334" y="3465"/>
                  </a:cubicBezTo>
                  <a:cubicBezTo>
                    <a:pt x="2061" y="3703"/>
                    <a:pt x="2656" y="3227"/>
                    <a:pt x="2656" y="2334"/>
                  </a:cubicBezTo>
                  <a:cubicBezTo>
                    <a:pt x="2656" y="1465"/>
                    <a:pt x="2072" y="476"/>
                    <a:pt x="1334" y="23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76;p37"/>
            <p:cNvSpPr/>
            <p:nvPr/>
          </p:nvSpPr>
          <p:spPr>
            <a:xfrm>
              <a:off x="631752" y="-884876"/>
              <a:ext cx="139519" cy="194426"/>
            </a:xfrm>
            <a:custGeom>
              <a:avLst/>
              <a:gdLst/>
              <a:ahLst/>
              <a:cxnLst/>
              <a:rect l="l" t="t" r="r" b="b"/>
              <a:pathLst>
                <a:path w="1906" h="2656" extrusionOk="0">
                  <a:moveTo>
                    <a:pt x="953" y="168"/>
                  </a:moveTo>
                  <a:cubicBezTo>
                    <a:pt x="429" y="1"/>
                    <a:pt x="1" y="394"/>
                    <a:pt x="1" y="1025"/>
                  </a:cubicBezTo>
                  <a:cubicBezTo>
                    <a:pt x="1" y="1668"/>
                    <a:pt x="429" y="2323"/>
                    <a:pt x="953" y="2489"/>
                  </a:cubicBezTo>
                  <a:cubicBezTo>
                    <a:pt x="1465" y="2656"/>
                    <a:pt x="1906" y="2323"/>
                    <a:pt x="1906" y="1680"/>
                  </a:cubicBezTo>
                  <a:cubicBezTo>
                    <a:pt x="1906" y="1037"/>
                    <a:pt x="1489" y="334"/>
                    <a:pt x="953" y="16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77;p37"/>
            <p:cNvSpPr/>
            <p:nvPr/>
          </p:nvSpPr>
          <p:spPr>
            <a:xfrm>
              <a:off x="702391" y="-776758"/>
              <a:ext cx="92452" cy="100287"/>
            </a:xfrm>
            <a:custGeom>
              <a:avLst/>
              <a:gdLst/>
              <a:ahLst/>
              <a:cxnLst/>
              <a:rect l="l" t="t" r="r" b="b"/>
              <a:pathLst>
                <a:path w="1263" h="1370" extrusionOk="0">
                  <a:moveTo>
                    <a:pt x="953" y="143"/>
                  </a:moveTo>
                  <a:cubicBezTo>
                    <a:pt x="703" y="0"/>
                    <a:pt x="357" y="119"/>
                    <a:pt x="179" y="417"/>
                  </a:cubicBezTo>
                  <a:cubicBezTo>
                    <a:pt x="0" y="715"/>
                    <a:pt x="72" y="1072"/>
                    <a:pt x="310" y="1215"/>
                  </a:cubicBezTo>
                  <a:cubicBezTo>
                    <a:pt x="560" y="1369"/>
                    <a:pt x="905" y="1250"/>
                    <a:pt x="1084" y="953"/>
                  </a:cubicBezTo>
                  <a:cubicBezTo>
                    <a:pt x="1262" y="655"/>
                    <a:pt x="1203" y="298"/>
                    <a:pt x="953" y="14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78;p37"/>
            <p:cNvSpPr/>
            <p:nvPr/>
          </p:nvSpPr>
          <p:spPr>
            <a:xfrm>
              <a:off x="752022" y="-103965"/>
              <a:ext cx="238046" cy="107315"/>
            </a:xfrm>
            <a:custGeom>
              <a:avLst/>
              <a:gdLst/>
              <a:ahLst/>
              <a:cxnLst/>
              <a:rect l="l" t="t" r="r" b="b"/>
              <a:pathLst>
                <a:path w="3252" h="1466" extrusionOk="0">
                  <a:moveTo>
                    <a:pt x="1" y="287"/>
                  </a:moveTo>
                  <a:cubicBezTo>
                    <a:pt x="1" y="287"/>
                    <a:pt x="644" y="1465"/>
                    <a:pt x="1787" y="1334"/>
                  </a:cubicBezTo>
                  <a:cubicBezTo>
                    <a:pt x="2942" y="1191"/>
                    <a:pt x="3251" y="287"/>
                    <a:pt x="3251" y="287"/>
                  </a:cubicBezTo>
                  <a:lnTo>
                    <a:pt x="18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979;p37"/>
            <p:cNvSpPr/>
            <p:nvPr/>
          </p:nvSpPr>
          <p:spPr>
            <a:xfrm>
              <a:off x="583806" y="-322690"/>
              <a:ext cx="508228" cy="373113"/>
            </a:xfrm>
            <a:custGeom>
              <a:avLst/>
              <a:gdLst/>
              <a:ahLst/>
              <a:cxnLst/>
              <a:rect l="l" t="t" r="r" b="b"/>
              <a:pathLst>
                <a:path w="6943" h="5097" extrusionOk="0">
                  <a:moveTo>
                    <a:pt x="4121" y="2834"/>
                  </a:moveTo>
                  <a:cubicBezTo>
                    <a:pt x="4121" y="2834"/>
                    <a:pt x="2477" y="2775"/>
                    <a:pt x="1156" y="0"/>
                  </a:cubicBezTo>
                  <a:lnTo>
                    <a:pt x="1" y="1965"/>
                  </a:lnTo>
                  <a:cubicBezTo>
                    <a:pt x="1" y="1965"/>
                    <a:pt x="215" y="4120"/>
                    <a:pt x="2096" y="5096"/>
                  </a:cubicBezTo>
                  <a:lnTo>
                    <a:pt x="4121" y="3215"/>
                  </a:lnTo>
                  <a:lnTo>
                    <a:pt x="5752" y="5096"/>
                  </a:lnTo>
                  <a:cubicBezTo>
                    <a:pt x="5752" y="5096"/>
                    <a:pt x="6930" y="4179"/>
                    <a:pt x="6942" y="2548"/>
                  </a:cubicBezTo>
                  <a:lnTo>
                    <a:pt x="6049" y="834"/>
                  </a:lnTo>
                  <a:cubicBezTo>
                    <a:pt x="6037" y="822"/>
                    <a:pt x="6204" y="2322"/>
                    <a:pt x="4121" y="2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980;p37"/>
            <p:cNvSpPr/>
            <p:nvPr/>
          </p:nvSpPr>
          <p:spPr>
            <a:xfrm>
              <a:off x="941174" y="155753"/>
              <a:ext cx="1050274" cy="156141"/>
            </a:xfrm>
            <a:custGeom>
              <a:avLst/>
              <a:gdLst/>
              <a:ahLst/>
              <a:cxnLst/>
              <a:rect l="l" t="t" r="r" b="b"/>
              <a:pathLst>
                <a:path w="14348" h="2133" extrusionOk="0">
                  <a:moveTo>
                    <a:pt x="1" y="1"/>
                  </a:moveTo>
                  <a:cubicBezTo>
                    <a:pt x="477" y="834"/>
                    <a:pt x="965" y="1549"/>
                    <a:pt x="1405" y="2132"/>
                  </a:cubicBezTo>
                  <a:lnTo>
                    <a:pt x="13883" y="2132"/>
                  </a:lnTo>
                  <a:cubicBezTo>
                    <a:pt x="14133" y="2132"/>
                    <a:pt x="14348" y="1918"/>
                    <a:pt x="14348" y="1668"/>
                  </a:cubicBezTo>
                  <a:lnTo>
                    <a:pt x="14348" y="465"/>
                  </a:lnTo>
                  <a:cubicBezTo>
                    <a:pt x="14348" y="203"/>
                    <a:pt x="14133" y="1"/>
                    <a:pt x="13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981;p37"/>
            <p:cNvSpPr/>
            <p:nvPr/>
          </p:nvSpPr>
          <p:spPr>
            <a:xfrm>
              <a:off x="824418" y="155753"/>
              <a:ext cx="219673" cy="155263"/>
            </a:xfrm>
            <a:custGeom>
              <a:avLst/>
              <a:gdLst/>
              <a:ahLst/>
              <a:cxnLst/>
              <a:rect l="l" t="t" r="r" b="b"/>
              <a:pathLst>
                <a:path w="3001" h="2121" extrusionOk="0">
                  <a:moveTo>
                    <a:pt x="464" y="1"/>
                  </a:moveTo>
                  <a:cubicBezTo>
                    <a:pt x="202" y="1"/>
                    <a:pt x="0" y="203"/>
                    <a:pt x="0" y="465"/>
                  </a:cubicBezTo>
                  <a:lnTo>
                    <a:pt x="0" y="1668"/>
                  </a:lnTo>
                  <a:cubicBezTo>
                    <a:pt x="0" y="1918"/>
                    <a:pt x="202" y="2120"/>
                    <a:pt x="464" y="2120"/>
                  </a:cubicBezTo>
                  <a:lnTo>
                    <a:pt x="3000" y="2120"/>
                  </a:lnTo>
                  <a:cubicBezTo>
                    <a:pt x="2560" y="1549"/>
                    <a:pt x="2084" y="834"/>
                    <a:pt x="1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982;p37"/>
            <p:cNvSpPr/>
            <p:nvPr/>
          </p:nvSpPr>
          <p:spPr>
            <a:xfrm>
              <a:off x="977774" y="174932"/>
              <a:ext cx="120341" cy="120345"/>
            </a:xfrm>
            <a:custGeom>
              <a:avLst/>
              <a:gdLst/>
              <a:ahLst/>
              <a:cxnLst/>
              <a:rect l="l" t="t" r="r" b="b"/>
              <a:pathLst>
                <a:path w="1644" h="1644" extrusionOk="0">
                  <a:moveTo>
                    <a:pt x="822" y="1"/>
                  </a:moveTo>
                  <a:cubicBezTo>
                    <a:pt x="370" y="1"/>
                    <a:pt x="1" y="382"/>
                    <a:pt x="1" y="822"/>
                  </a:cubicBezTo>
                  <a:cubicBezTo>
                    <a:pt x="1" y="1275"/>
                    <a:pt x="370" y="1644"/>
                    <a:pt x="822" y="1644"/>
                  </a:cubicBezTo>
                  <a:cubicBezTo>
                    <a:pt x="1263" y="1644"/>
                    <a:pt x="1644" y="1275"/>
                    <a:pt x="1644" y="822"/>
                  </a:cubicBezTo>
                  <a:cubicBezTo>
                    <a:pt x="1644" y="382"/>
                    <a:pt x="1263" y="1"/>
                    <a:pt x="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983;p37"/>
            <p:cNvSpPr/>
            <p:nvPr/>
          </p:nvSpPr>
          <p:spPr>
            <a:xfrm>
              <a:off x="1003029" y="205237"/>
              <a:ext cx="61122" cy="61344"/>
            </a:xfrm>
            <a:custGeom>
              <a:avLst/>
              <a:gdLst/>
              <a:ahLst/>
              <a:cxnLst/>
              <a:rect l="l" t="t" r="r" b="b"/>
              <a:pathLst>
                <a:path w="835" h="838" extrusionOk="0">
                  <a:moveTo>
                    <a:pt x="156" y="1"/>
                  </a:moveTo>
                  <a:cubicBezTo>
                    <a:pt x="138" y="1"/>
                    <a:pt x="120" y="10"/>
                    <a:pt x="108" y="27"/>
                  </a:cubicBezTo>
                  <a:lnTo>
                    <a:pt x="25" y="99"/>
                  </a:lnTo>
                  <a:cubicBezTo>
                    <a:pt x="13" y="111"/>
                    <a:pt x="1" y="146"/>
                    <a:pt x="1" y="170"/>
                  </a:cubicBezTo>
                  <a:cubicBezTo>
                    <a:pt x="1" y="218"/>
                    <a:pt x="13" y="266"/>
                    <a:pt x="25" y="301"/>
                  </a:cubicBezTo>
                  <a:cubicBezTo>
                    <a:pt x="60" y="396"/>
                    <a:pt x="120" y="480"/>
                    <a:pt x="179" y="563"/>
                  </a:cubicBezTo>
                  <a:cubicBezTo>
                    <a:pt x="263" y="658"/>
                    <a:pt x="370" y="742"/>
                    <a:pt x="477" y="801"/>
                  </a:cubicBezTo>
                  <a:cubicBezTo>
                    <a:pt x="537" y="825"/>
                    <a:pt x="584" y="837"/>
                    <a:pt x="644" y="837"/>
                  </a:cubicBezTo>
                  <a:cubicBezTo>
                    <a:pt x="680" y="837"/>
                    <a:pt x="715" y="825"/>
                    <a:pt x="739" y="801"/>
                  </a:cubicBezTo>
                  <a:lnTo>
                    <a:pt x="799" y="742"/>
                  </a:lnTo>
                  <a:cubicBezTo>
                    <a:pt x="834" y="706"/>
                    <a:pt x="834" y="658"/>
                    <a:pt x="799" y="635"/>
                  </a:cubicBezTo>
                  <a:lnTo>
                    <a:pt x="727" y="563"/>
                  </a:lnTo>
                  <a:cubicBezTo>
                    <a:pt x="715" y="545"/>
                    <a:pt x="697" y="536"/>
                    <a:pt x="678" y="536"/>
                  </a:cubicBezTo>
                  <a:cubicBezTo>
                    <a:pt x="659" y="536"/>
                    <a:pt x="638" y="545"/>
                    <a:pt x="620" y="563"/>
                  </a:cubicBezTo>
                  <a:lnTo>
                    <a:pt x="549" y="635"/>
                  </a:lnTo>
                  <a:lnTo>
                    <a:pt x="537" y="635"/>
                  </a:lnTo>
                  <a:cubicBezTo>
                    <a:pt x="525" y="623"/>
                    <a:pt x="501" y="623"/>
                    <a:pt x="489" y="599"/>
                  </a:cubicBezTo>
                  <a:cubicBezTo>
                    <a:pt x="429" y="563"/>
                    <a:pt x="370" y="516"/>
                    <a:pt x="310" y="444"/>
                  </a:cubicBezTo>
                  <a:cubicBezTo>
                    <a:pt x="287" y="408"/>
                    <a:pt x="263" y="385"/>
                    <a:pt x="251" y="337"/>
                  </a:cubicBezTo>
                  <a:lnTo>
                    <a:pt x="251" y="325"/>
                  </a:lnTo>
                  <a:cubicBezTo>
                    <a:pt x="287" y="301"/>
                    <a:pt x="299" y="277"/>
                    <a:pt x="322" y="242"/>
                  </a:cubicBezTo>
                  <a:cubicBezTo>
                    <a:pt x="358" y="218"/>
                    <a:pt x="358" y="170"/>
                    <a:pt x="322" y="146"/>
                  </a:cubicBezTo>
                  <a:lnTo>
                    <a:pt x="263" y="87"/>
                  </a:lnTo>
                  <a:cubicBezTo>
                    <a:pt x="251" y="63"/>
                    <a:pt x="239" y="39"/>
                    <a:pt x="203" y="27"/>
                  </a:cubicBezTo>
                  <a:cubicBezTo>
                    <a:pt x="191" y="10"/>
                    <a:pt x="173"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984;p37"/>
            <p:cNvSpPr/>
            <p:nvPr/>
          </p:nvSpPr>
          <p:spPr>
            <a:xfrm>
              <a:off x="1037946" y="213290"/>
              <a:ext cx="20935" cy="21009"/>
            </a:xfrm>
            <a:custGeom>
              <a:avLst/>
              <a:gdLst/>
              <a:ahLst/>
              <a:cxnLst/>
              <a:rect l="l" t="t" r="r" b="b"/>
              <a:pathLst>
                <a:path w="286" h="287" extrusionOk="0">
                  <a:moveTo>
                    <a:pt x="12" y="1"/>
                  </a:moveTo>
                  <a:lnTo>
                    <a:pt x="0" y="72"/>
                  </a:lnTo>
                  <a:cubicBezTo>
                    <a:pt x="60" y="96"/>
                    <a:pt x="95" y="108"/>
                    <a:pt x="131" y="156"/>
                  </a:cubicBezTo>
                  <a:cubicBezTo>
                    <a:pt x="179" y="191"/>
                    <a:pt x="203" y="239"/>
                    <a:pt x="203" y="286"/>
                  </a:cubicBezTo>
                  <a:lnTo>
                    <a:pt x="286" y="275"/>
                  </a:lnTo>
                  <a:cubicBezTo>
                    <a:pt x="262" y="215"/>
                    <a:pt x="238" y="156"/>
                    <a:pt x="191" y="96"/>
                  </a:cubicBezTo>
                  <a:cubicBezTo>
                    <a:pt x="143" y="48"/>
                    <a:pt x="72" y="13"/>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985;p37"/>
            <p:cNvSpPr/>
            <p:nvPr/>
          </p:nvSpPr>
          <p:spPr>
            <a:xfrm>
              <a:off x="1038824" y="201138"/>
              <a:ext cx="34916" cy="34039"/>
            </a:xfrm>
            <a:custGeom>
              <a:avLst/>
              <a:gdLst/>
              <a:ahLst/>
              <a:cxnLst/>
              <a:rect l="l" t="t" r="r" b="b"/>
              <a:pathLst>
                <a:path w="477" h="465" extrusionOk="0">
                  <a:moveTo>
                    <a:pt x="12" y="0"/>
                  </a:moveTo>
                  <a:lnTo>
                    <a:pt x="0" y="83"/>
                  </a:lnTo>
                  <a:cubicBezTo>
                    <a:pt x="107" y="95"/>
                    <a:pt x="191" y="143"/>
                    <a:pt x="274" y="214"/>
                  </a:cubicBezTo>
                  <a:cubicBezTo>
                    <a:pt x="345" y="286"/>
                    <a:pt x="393" y="357"/>
                    <a:pt x="405" y="464"/>
                  </a:cubicBezTo>
                  <a:lnTo>
                    <a:pt x="476" y="452"/>
                  </a:lnTo>
                  <a:cubicBezTo>
                    <a:pt x="429" y="333"/>
                    <a:pt x="393" y="226"/>
                    <a:pt x="310" y="155"/>
                  </a:cubicBezTo>
                  <a:cubicBezTo>
                    <a:pt x="226" y="60"/>
                    <a:pt x="119" y="24"/>
                    <a:pt x="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986;p37"/>
            <p:cNvSpPr/>
            <p:nvPr/>
          </p:nvSpPr>
          <p:spPr>
            <a:xfrm>
              <a:off x="1470198" y="174932"/>
              <a:ext cx="120341" cy="120345"/>
            </a:xfrm>
            <a:custGeom>
              <a:avLst/>
              <a:gdLst/>
              <a:ahLst/>
              <a:cxnLst/>
              <a:rect l="l" t="t" r="r" b="b"/>
              <a:pathLst>
                <a:path w="1644" h="1644" extrusionOk="0">
                  <a:moveTo>
                    <a:pt x="822" y="1"/>
                  </a:moveTo>
                  <a:cubicBezTo>
                    <a:pt x="370" y="1"/>
                    <a:pt x="1" y="382"/>
                    <a:pt x="1" y="822"/>
                  </a:cubicBezTo>
                  <a:cubicBezTo>
                    <a:pt x="1" y="1275"/>
                    <a:pt x="370" y="1644"/>
                    <a:pt x="822" y="1644"/>
                  </a:cubicBezTo>
                  <a:cubicBezTo>
                    <a:pt x="1263" y="1644"/>
                    <a:pt x="1644" y="1275"/>
                    <a:pt x="1644" y="822"/>
                  </a:cubicBezTo>
                  <a:cubicBezTo>
                    <a:pt x="1644" y="382"/>
                    <a:pt x="1263" y="1"/>
                    <a:pt x="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987;p37"/>
            <p:cNvSpPr/>
            <p:nvPr/>
          </p:nvSpPr>
          <p:spPr>
            <a:xfrm>
              <a:off x="1494574" y="218194"/>
              <a:ext cx="74152" cy="30891"/>
            </a:xfrm>
            <a:custGeom>
              <a:avLst/>
              <a:gdLst/>
              <a:ahLst/>
              <a:cxnLst/>
              <a:rect l="l" t="t" r="r" b="b"/>
              <a:pathLst>
                <a:path w="1013" h="422" extrusionOk="0">
                  <a:moveTo>
                    <a:pt x="481" y="1"/>
                  </a:moveTo>
                  <a:cubicBezTo>
                    <a:pt x="385" y="1"/>
                    <a:pt x="292" y="16"/>
                    <a:pt x="191" y="53"/>
                  </a:cubicBezTo>
                  <a:cubicBezTo>
                    <a:pt x="132" y="65"/>
                    <a:pt x="84" y="100"/>
                    <a:pt x="37" y="148"/>
                  </a:cubicBezTo>
                  <a:cubicBezTo>
                    <a:pt x="13" y="172"/>
                    <a:pt x="1" y="208"/>
                    <a:pt x="1" y="243"/>
                  </a:cubicBezTo>
                  <a:lnTo>
                    <a:pt x="1" y="339"/>
                  </a:lnTo>
                  <a:cubicBezTo>
                    <a:pt x="1" y="386"/>
                    <a:pt x="25" y="410"/>
                    <a:pt x="72" y="410"/>
                  </a:cubicBezTo>
                  <a:cubicBezTo>
                    <a:pt x="96" y="422"/>
                    <a:pt x="156" y="422"/>
                    <a:pt x="203" y="422"/>
                  </a:cubicBezTo>
                  <a:cubicBezTo>
                    <a:pt x="251" y="422"/>
                    <a:pt x="275" y="398"/>
                    <a:pt x="275" y="350"/>
                  </a:cubicBezTo>
                  <a:lnTo>
                    <a:pt x="275" y="243"/>
                  </a:lnTo>
                  <a:lnTo>
                    <a:pt x="299" y="231"/>
                  </a:lnTo>
                  <a:cubicBezTo>
                    <a:pt x="311" y="231"/>
                    <a:pt x="322" y="219"/>
                    <a:pt x="334" y="219"/>
                  </a:cubicBezTo>
                  <a:cubicBezTo>
                    <a:pt x="418" y="208"/>
                    <a:pt x="489" y="208"/>
                    <a:pt x="572" y="208"/>
                  </a:cubicBezTo>
                  <a:cubicBezTo>
                    <a:pt x="620" y="208"/>
                    <a:pt x="656" y="219"/>
                    <a:pt x="692" y="231"/>
                  </a:cubicBezTo>
                  <a:lnTo>
                    <a:pt x="715" y="243"/>
                  </a:lnTo>
                  <a:lnTo>
                    <a:pt x="715" y="339"/>
                  </a:lnTo>
                  <a:cubicBezTo>
                    <a:pt x="715" y="386"/>
                    <a:pt x="739" y="410"/>
                    <a:pt x="787" y="410"/>
                  </a:cubicBezTo>
                  <a:lnTo>
                    <a:pt x="930" y="410"/>
                  </a:lnTo>
                  <a:cubicBezTo>
                    <a:pt x="977" y="410"/>
                    <a:pt x="1013" y="386"/>
                    <a:pt x="1013" y="339"/>
                  </a:cubicBezTo>
                  <a:lnTo>
                    <a:pt x="1013" y="231"/>
                  </a:lnTo>
                  <a:cubicBezTo>
                    <a:pt x="1013" y="208"/>
                    <a:pt x="989" y="172"/>
                    <a:pt x="977" y="160"/>
                  </a:cubicBezTo>
                  <a:cubicBezTo>
                    <a:pt x="953" y="124"/>
                    <a:pt x="906" y="100"/>
                    <a:pt x="858" y="89"/>
                  </a:cubicBezTo>
                  <a:cubicBezTo>
                    <a:pt x="775" y="41"/>
                    <a:pt x="680" y="29"/>
                    <a:pt x="572" y="5"/>
                  </a:cubicBezTo>
                  <a:cubicBezTo>
                    <a:pt x="542" y="2"/>
                    <a:pt x="511"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988;p37"/>
            <p:cNvSpPr/>
            <p:nvPr/>
          </p:nvSpPr>
          <p:spPr>
            <a:xfrm>
              <a:off x="1716886" y="174932"/>
              <a:ext cx="119462" cy="120345"/>
            </a:xfrm>
            <a:custGeom>
              <a:avLst/>
              <a:gdLst/>
              <a:ahLst/>
              <a:cxnLst/>
              <a:rect l="l" t="t" r="r" b="b"/>
              <a:pathLst>
                <a:path w="1632" h="1644" extrusionOk="0">
                  <a:moveTo>
                    <a:pt x="810" y="1"/>
                  </a:moveTo>
                  <a:cubicBezTo>
                    <a:pt x="369" y="1"/>
                    <a:pt x="0" y="382"/>
                    <a:pt x="0" y="822"/>
                  </a:cubicBezTo>
                  <a:cubicBezTo>
                    <a:pt x="0" y="1275"/>
                    <a:pt x="357" y="1644"/>
                    <a:pt x="810" y="1644"/>
                  </a:cubicBezTo>
                  <a:cubicBezTo>
                    <a:pt x="1262" y="1644"/>
                    <a:pt x="1631" y="1275"/>
                    <a:pt x="1631" y="822"/>
                  </a:cubicBezTo>
                  <a:cubicBezTo>
                    <a:pt x="1631" y="382"/>
                    <a:pt x="1262"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989;p37"/>
            <p:cNvSpPr/>
            <p:nvPr/>
          </p:nvSpPr>
          <p:spPr>
            <a:xfrm>
              <a:off x="1767395" y="226393"/>
              <a:ext cx="17495" cy="17495"/>
            </a:xfrm>
            <a:custGeom>
              <a:avLst/>
              <a:gdLst/>
              <a:ahLst/>
              <a:cxnLst/>
              <a:rect l="l" t="t" r="r" b="b"/>
              <a:pathLst>
                <a:path w="239" h="239" extrusionOk="0">
                  <a:moveTo>
                    <a:pt x="120" y="0"/>
                  </a:moveTo>
                  <a:cubicBezTo>
                    <a:pt x="60" y="0"/>
                    <a:pt x="1" y="48"/>
                    <a:pt x="1" y="119"/>
                  </a:cubicBezTo>
                  <a:cubicBezTo>
                    <a:pt x="1" y="191"/>
                    <a:pt x="60" y="238"/>
                    <a:pt x="120" y="238"/>
                  </a:cubicBezTo>
                  <a:cubicBezTo>
                    <a:pt x="191" y="238"/>
                    <a:pt x="239" y="191"/>
                    <a:pt x="239" y="119"/>
                  </a:cubicBezTo>
                  <a:cubicBezTo>
                    <a:pt x="239" y="48"/>
                    <a:pt x="191"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990;p37"/>
            <p:cNvSpPr/>
            <p:nvPr/>
          </p:nvSpPr>
          <p:spPr>
            <a:xfrm>
              <a:off x="1735187" y="226393"/>
              <a:ext cx="17495" cy="17495"/>
            </a:xfrm>
            <a:custGeom>
              <a:avLst/>
              <a:gdLst/>
              <a:ahLst/>
              <a:cxnLst/>
              <a:rect l="l" t="t" r="r" b="b"/>
              <a:pathLst>
                <a:path w="239" h="239" extrusionOk="0">
                  <a:moveTo>
                    <a:pt x="119" y="0"/>
                  </a:moveTo>
                  <a:cubicBezTo>
                    <a:pt x="48" y="0"/>
                    <a:pt x="0" y="48"/>
                    <a:pt x="0" y="119"/>
                  </a:cubicBezTo>
                  <a:cubicBezTo>
                    <a:pt x="0" y="191"/>
                    <a:pt x="48" y="238"/>
                    <a:pt x="119" y="238"/>
                  </a:cubicBezTo>
                  <a:cubicBezTo>
                    <a:pt x="179" y="238"/>
                    <a:pt x="238" y="191"/>
                    <a:pt x="238" y="119"/>
                  </a:cubicBezTo>
                  <a:cubicBezTo>
                    <a:pt x="238" y="48"/>
                    <a:pt x="179" y="0"/>
                    <a:pt x="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991;p37"/>
            <p:cNvSpPr/>
            <p:nvPr/>
          </p:nvSpPr>
          <p:spPr>
            <a:xfrm>
              <a:off x="1800555" y="226246"/>
              <a:ext cx="17495" cy="17642"/>
            </a:xfrm>
            <a:custGeom>
              <a:avLst/>
              <a:gdLst/>
              <a:ahLst/>
              <a:cxnLst/>
              <a:rect l="l" t="t" r="r" b="b"/>
              <a:pathLst>
                <a:path w="239" h="241" extrusionOk="0">
                  <a:moveTo>
                    <a:pt x="135" y="1"/>
                  </a:moveTo>
                  <a:cubicBezTo>
                    <a:pt x="129" y="1"/>
                    <a:pt x="124" y="1"/>
                    <a:pt x="119" y="2"/>
                  </a:cubicBezTo>
                  <a:cubicBezTo>
                    <a:pt x="60" y="2"/>
                    <a:pt x="0" y="50"/>
                    <a:pt x="0" y="121"/>
                  </a:cubicBezTo>
                  <a:cubicBezTo>
                    <a:pt x="0" y="181"/>
                    <a:pt x="48" y="240"/>
                    <a:pt x="119" y="240"/>
                  </a:cubicBezTo>
                  <a:cubicBezTo>
                    <a:pt x="179" y="240"/>
                    <a:pt x="238" y="193"/>
                    <a:pt x="238" y="121"/>
                  </a:cubicBezTo>
                  <a:cubicBezTo>
                    <a:pt x="238" y="56"/>
                    <a:pt x="189" y="1"/>
                    <a:pt x="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992;p37"/>
            <p:cNvSpPr/>
            <p:nvPr/>
          </p:nvSpPr>
          <p:spPr>
            <a:xfrm>
              <a:off x="1224462" y="174932"/>
              <a:ext cx="119462" cy="120345"/>
            </a:xfrm>
            <a:custGeom>
              <a:avLst/>
              <a:gdLst/>
              <a:ahLst/>
              <a:cxnLst/>
              <a:rect l="l" t="t" r="r" b="b"/>
              <a:pathLst>
                <a:path w="1632" h="1644" extrusionOk="0">
                  <a:moveTo>
                    <a:pt x="810" y="1"/>
                  </a:moveTo>
                  <a:cubicBezTo>
                    <a:pt x="369" y="1"/>
                    <a:pt x="0" y="382"/>
                    <a:pt x="0" y="822"/>
                  </a:cubicBezTo>
                  <a:cubicBezTo>
                    <a:pt x="0" y="1275"/>
                    <a:pt x="369" y="1644"/>
                    <a:pt x="810" y="1644"/>
                  </a:cubicBezTo>
                  <a:cubicBezTo>
                    <a:pt x="1262" y="1644"/>
                    <a:pt x="1631" y="1275"/>
                    <a:pt x="1631" y="822"/>
                  </a:cubicBezTo>
                  <a:cubicBezTo>
                    <a:pt x="1631" y="382"/>
                    <a:pt x="1262"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993;p37"/>
            <p:cNvSpPr/>
            <p:nvPr/>
          </p:nvSpPr>
          <p:spPr>
            <a:xfrm>
              <a:off x="1250595" y="213290"/>
              <a:ext cx="71516" cy="42823"/>
            </a:xfrm>
            <a:custGeom>
              <a:avLst/>
              <a:gdLst/>
              <a:ahLst/>
              <a:cxnLst/>
              <a:rect l="l" t="t" r="r" b="b"/>
              <a:pathLst>
                <a:path w="977" h="585" extrusionOk="0">
                  <a:moveTo>
                    <a:pt x="84" y="1"/>
                  </a:moveTo>
                  <a:cubicBezTo>
                    <a:pt x="36" y="1"/>
                    <a:pt x="0" y="48"/>
                    <a:pt x="0" y="96"/>
                  </a:cubicBezTo>
                  <a:lnTo>
                    <a:pt x="0" y="489"/>
                  </a:lnTo>
                  <a:cubicBezTo>
                    <a:pt x="0" y="537"/>
                    <a:pt x="36" y="584"/>
                    <a:pt x="84" y="584"/>
                  </a:cubicBezTo>
                  <a:lnTo>
                    <a:pt x="596" y="584"/>
                  </a:lnTo>
                  <a:cubicBezTo>
                    <a:pt x="631" y="584"/>
                    <a:pt x="679" y="537"/>
                    <a:pt x="679" y="489"/>
                  </a:cubicBezTo>
                  <a:lnTo>
                    <a:pt x="679" y="334"/>
                  </a:lnTo>
                  <a:lnTo>
                    <a:pt x="953" y="477"/>
                  </a:lnTo>
                  <a:cubicBezTo>
                    <a:pt x="956" y="480"/>
                    <a:pt x="960" y="482"/>
                    <a:pt x="963" y="482"/>
                  </a:cubicBezTo>
                  <a:cubicBezTo>
                    <a:pt x="971" y="482"/>
                    <a:pt x="977" y="474"/>
                    <a:pt x="977" y="465"/>
                  </a:cubicBezTo>
                  <a:lnTo>
                    <a:pt x="977" y="120"/>
                  </a:lnTo>
                  <a:cubicBezTo>
                    <a:pt x="977" y="103"/>
                    <a:pt x="971" y="86"/>
                    <a:pt x="963" y="86"/>
                  </a:cubicBezTo>
                  <a:cubicBezTo>
                    <a:pt x="960" y="86"/>
                    <a:pt x="956" y="89"/>
                    <a:pt x="953" y="96"/>
                  </a:cubicBezTo>
                  <a:lnTo>
                    <a:pt x="679" y="251"/>
                  </a:lnTo>
                  <a:lnTo>
                    <a:pt x="679" y="96"/>
                  </a:lnTo>
                  <a:cubicBezTo>
                    <a:pt x="679" y="48"/>
                    <a:pt x="631" y="1"/>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994;p37"/>
            <p:cNvSpPr/>
            <p:nvPr/>
          </p:nvSpPr>
          <p:spPr>
            <a:xfrm>
              <a:off x="1266260" y="225514"/>
              <a:ext cx="20130" cy="18374"/>
            </a:xfrm>
            <a:custGeom>
              <a:avLst/>
              <a:gdLst/>
              <a:ahLst/>
              <a:cxnLst/>
              <a:rect l="l" t="t" r="r" b="b"/>
              <a:pathLst>
                <a:path w="275" h="251" extrusionOk="0">
                  <a:moveTo>
                    <a:pt x="1" y="0"/>
                  </a:moveTo>
                  <a:lnTo>
                    <a:pt x="1" y="250"/>
                  </a:lnTo>
                  <a:lnTo>
                    <a:pt x="274" y="1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995;p37"/>
            <p:cNvSpPr/>
            <p:nvPr/>
          </p:nvSpPr>
          <p:spPr>
            <a:xfrm>
              <a:off x="771685" y="-592403"/>
              <a:ext cx="259500" cy="274250"/>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grpSp>
    </p:spTree>
    <p:extLst>
      <p:ext uri="{BB962C8B-B14F-4D97-AF65-F5344CB8AC3E}">
        <p14:creationId xmlns:p14="http://schemas.microsoft.com/office/powerpoint/2010/main" val="27599833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46"/>
          <p:cNvSpPr/>
          <p:nvPr/>
        </p:nvSpPr>
        <p:spPr>
          <a:xfrm>
            <a:off x="1210175" y="4194751"/>
            <a:ext cx="1045603" cy="205599"/>
          </a:xfrm>
          <a:custGeom>
            <a:avLst/>
            <a:gdLst/>
            <a:ahLst/>
            <a:cxnLst/>
            <a:rect l="l" t="t" r="r" b="b"/>
            <a:pathLst>
              <a:path w="23277" h="3001" extrusionOk="0">
                <a:moveTo>
                  <a:pt x="11645" y="0"/>
                </a:moveTo>
                <a:cubicBezTo>
                  <a:pt x="5215" y="0"/>
                  <a:pt x="0" y="667"/>
                  <a:pt x="0" y="1500"/>
                </a:cubicBezTo>
                <a:cubicBezTo>
                  <a:pt x="0" y="2334"/>
                  <a:pt x="5215" y="3001"/>
                  <a:pt x="11645" y="3001"/>
                </a:cubicBezTo>
                <a:cubicBezTo>
                  <a:pt x="18074" y="3001"/>
                  <a:pt x="23277" y="2334"/>
                  <a:pt x="23277" y="1500"/>
                </a:cubicBezTo>
                <a:cubicBezTo>
                  <a:pt x="23277" y="667"/>
                  <a:pt x="18074" y="0"/>
                  <a:pt x="1164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txBox="1">
            <a:spLocks noGrp="1"/>
          </p:cNvSpPr>
          <p:nvPr>
            <p:ph type="title"/>
          </p:nvPr>
        </p:nvSpPr>
        <p:spPr>
          <a:xfrm>
            <a:off x="4027545" y="964134"/>
            <a:ext cx="4041600" cy="7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a:t>
            </a:r>
            <a:r>
              <a:rPr lang="en-IN" dirty="0"/>
              <a:t>o</a:t>
            </a:r>
            <a:r>
              <a:rPr lang="en" dirty="0"/>
              <a:t>u!!</a:t>
            </a:r>
            <a:endParaRPr dirty="0"/>
          </a:p>
        </p:txBody>
      </p:sp>
      <p:sp>
        <p:nvSpPr>
          <p:cNvPr id="1197" name="Google Shape;1197;p46"/>
          <p:cNvSpPr/>
          <p:nvPr/>
        </p:nvSpPr>
        <p:spPr>
          <a:xfrm>
            <a:off x="1746050" y="809750"/>
            <a:ext cx="1550720" cy="2079764"/>
          </a:xfrm>
          <a:custGeom>
            <a:avLst/>
            <a:gdLst/>
            <a:ahLst/>
            <a:cxnLst/>
            <a:rect l="l" t="t" r="r" b="b"/>
            <a:pathLst>
              <a:path w="29385" h="39410" extrusionOk="0">
                <a:moveTo>
                  <a:pt x="810" y="0"/>
                </a:moveTo>
                <a:lnTo>
                  <a:pt x="810" y="0"/>
                </a:lnTo>
                <a:cubicBezTo>
                  <a:pt x="310" y="334"/>
                  <a:pt x="0" y="869"/>
                  <a:pt x="0" y="1489"/>
                </a:cubicBezTo>
                <a:lnTo>
                  <a:pt x="0" y="37624"/>
                </a:lnTo>
                <a:cubicBezTo>
                  <a:pt x="0" y="38612"/>
                  <a:pt x="810" y="39410"/>
                  <a:pt x="1786" y="39410"/>
                </a:cubicBezTo>
                <a:lnTo>
                  <a:pt x="27670" y="39410"/>
                </a:lnTo>
                <a:cubicBezTo>
                  <a:pt x="28468" y="39410"/>
                  <a:pt x="29158" y="38874"/>
                  <a:pt x="29385" y="38148"/>
                </a:cubicBezTo>
                <a:lnTo>
                  <a:pt x="29385" y="38148"/>
                </a:lnTo>
                <a:cubicBezTo>
                  <a:pt x="29099" y="38338"/>
                  <a:pt x="28766" y="38446"/>
                  <a:pt x="28396" y="38446"/>
                </a:cubicBezTo>
                <a:lnTo>
                  <a:pt x="2512" y="38446"/>
                </a:lnTo>
                <a:cubicBezTo>
                  <a:pt x="1536" y="38446"/>
                  <a:pt x="726" y="37648"/>
                  <a:pt x="726" y="36660"/>
                </a:cubicBezTo>
                <a:lnTo>
                  <a:pt x="726" y="524"/>
                </a:lnTo>
                <a:cubicBezTo>
                  <a:pt x="726" y="346"/>
                  <a:pt x="762" y="167"/>
                  <a:pt x="810"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2819818" y="1367083"/>
            <a:ext cx="340013" cy="377007"/>
          </a:xfrm>
          <a:custGeom>
            <a:avLst/>
            <a:gdLst/>
            <a:ahLst/>
            <a:cxnLst/>
            <a:rect l="l" t="t" r="r" b="b"/>
            <a:pathLst>
              <a:path w="6443" h="7144" extrusionOk="0">
                <a:moveTo>
                  <a:pt x="6204" y="0"/>
                </a:moveTo>
                <a:lnTo>
                  <a:pt x="239" y="0"/>
                </a:lnTo>
                <a:cubicBezTo>
                  <a:pt x="108" y="0"/>
                  <a:pt x="1" y="95"/>
                  <a:pt x="1" y="238"/>
                </a:cubicBezTo>
                <a:lnTo>
                  <a:pt x="1" y="6906"/>
                </a:lnTo>
                <a:cubicBezTo>
                  <a:pt x="1" y="7037"/>
                  <a:pt x="108" y="7144"/>
                  <a:pt x="239" y="7144"/>
                </a:cubicBezTo>
                <a:lnTo>
                  <a:pt x="6204" y="7144"/>
                </a:lnTo>
                <a:cubicBezTo>
                  <a:pt x="6335" y="7144"/>
                  <a:pt x="6442" y="7037"/>
                  <a:pt x="6442" y="6906"/>
                </a:cubicBezTo>
                <a:lnTo>
                  <a:pt x="6442" y="238"/>
                </a:lnTo>
                <a:cubicBezTo>
                  <a:pt x="6442" y="95"/>
                  <a:pt x="6335" y="0"/>
                  <a:pt x="6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1784363" y="743151"/>
            <a:ext cx="1554520" cy="2095490"/>
          </a:xfrm>
          <a:custGeom>
            <a:avLst/>
            <a:gdLst/>
            <a:ahLst/>
            <a:cxnLst/>
            <a:rect l="l" t="t" r="r" b="b"/>
            <a:pathLst>
              <a:path w="29457" h="39708" extrusionOk="0">
                <a:moveTo>
                  <a:pt x="27670" y="0"/>
                </a:moveTo>
                <a:lnTo>
                  <a:pt x="1786" y="0"/>
                </a:lnTo>
                <a:cubicBezTo>
                  <a:pt x="810" y="0"/>
                  <a:pt x="0" y="810"/>
                  <a:pt x="0" y="1786"/>
                </a:cubicBezTo>
                <a:lnTo>
                  <a:pt x="0" y="37922"/>
                </a:lnTo>
                <a:cubicBezTo>
                  <a:pt x="0" y="38910"/>
                  <a:pt x="810" y="39708"/>
                  <a:pt x="1786" y="39708"/>
                </a:cubicBezTo>
                <a:lnTo>
                  <a:pt x="27670" y="39708"/>
                </a:lnTo>
                <a:cubicBezTo>
                  <a:pt x="28659" y="39708"/>
                  <a:pt x="29456" y="38910"/>
                  <a:pt x="29456" y="37922"/>
                </a:cubicBezTo>
                <a:lnTo>
                  <a:pt x="29456" y="1786"/>
                </a:lnTo>
                <a:cubicBezTo>
                  <a:pt x="29456" y="810"/>
                  <a:pt x="28659" y="0"/>
                  <a:pt x="27670" y="0"/>
                </a:cubicBezTo>
                <a:close/>
                <a:moveTo>
                  <a:pt x="26063" y="18729"/>
                </a:moveTo>
                <a:cubicBezTo>
                  <a:pt x="26063" y="18860"/>
                  <a:pt x="25956" y="18967"/>
                  <a:pt x="25825" y="18967"/>
                </a:cubicBezTo>
                <a:lnTo>
                  <a:pt x="19860" y="18967"/>
                </a:lnTo>
                <a:cubicBezTo>
                  <a:pt x="19729" y="18967"/>
                  <a:pt x="19622" y="18860"/>
                  <a:pt x="19622" y="18729"/>
                </a:cubicBezTo>
                <a:lnTo>
                  <a:pt x="19622" y="12061"/>
                </a:lnTo>
                <a:cubicBezTo>
                  <a:pt x="19622" y="11918"/>
                  <a:pt x="19729" y="11823"/>
                  <a:pt x="19860" y="11823"/>
                </a:cubicBezTo>
                <a:lnTo>
                  <a:pt x="25825" y="11823"/>
                </a:lnTo>
                <a:cubicBezTo>
                  <a:pt x="25956" y="11823"/>
                  <a:pt x="26063" y="11918"/>
                  <a:pt x="26063" y="120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2819818" y="1367083"/>
            <a:ext cx="340013" cy="377007"/>
          </a:xfrm>
          <a:custGeom>
            <a:avLst/>
            <a:gdLst/>
            <a:ahLst/>
            <a:cxnLst/>
            <a:rect l="l" t="t" r="r" b="b"/>
            <a:pathLst>
              <a:path w="6443" h="7144" extrusionOk="0">
                <a:moveTo>
                  <a:pt x="239" y="0"/>
                </a:moveTo>
                <a:cubicBezTo>
                  <a:pt x="108" y="0"/>
                  <a:pt x="1" y="95"/>
                  <a:pt x="1" y="238"/>
                </a:cubicBezTo>
                <a:lnTo>
                  <a:pt x="1" y="6906"/>
                </a:lnTo>
                <a:cubicBezTo>
                  <a:pt x="1" y="7037"/>
                  <a:pt x="108" y="7144"/>
                  <a:pt x="239" y="7144"/>
                </a:cubicBezTo>
                <a:lnTo>
                  <a:pt x="6204" y="7144"/>
                </a:lnTo>
                <a:cubicBezTo>
                  <a:pt x="6335" y="7144"/>
                  <a:pt x="6442" y="7037"/>
                  <a:pt x="6442" y="6906"/>
                </a:cubicBezTo>
                <a:lnTo>
                  <a:pt x="6442" y="238"/>
                </a:lnTo>
                <a:cubicBezTo>
                  <a:pt x="6442" y="95"/>
                  <a:pt x="6335" y="0"/>
                  <a:pt x="6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2877657" y="1504029"/>
            <a:ext cx="34619" cy="66018"/>
          </a:xfrm>
          <a:custGeom>
            <a:avLst/>
            <a:gdLst/>
            <a:ahLst/>
            <a:cxnLst/>
            <a:rect l="l" t="t" r="r" b="b"/>
            <a:pathLst>
              <a:path w="656" h="1251" extrusionOk="0">
                <a:moveTo>
                  <a:pt x="334" y="84"/>
                </a:moveTo>
                <a:cubicBezTo>
                  <a:pt x="155" y="1"/>
                  <a:pt x="0" y="179"/>
                  <a:pt x="0" y="477"/>
                </a:cubicBezTo>
                <a:cubicBezTo>
                  <a:pt x="0" y="775"/>
                  <a:pt x="155" y="1084"/>
                  <a:pt x="334" y="1179"/>
                </a:cubicBezTo>
                <a:cubicBezTo>
                  <a:pt x="512" y="1251"/>
                  <a:pt x="655" y="1108"/>
                  <a:pt x="655" y="787"/>
                </a:cubicBezTo>
                <a:cubicBezTo>
                  <a:pt x="655" y="501"/>
                  <a:pt x="524" y="167"/>
                  <a:pt x="334" y="84"/>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2882670" y="1513475"/>
            <a:ext cx="25172" cy="49026"/>
          </a:xfrm>
          <a:custGeom>
            <a:avLst/>
            <a:gdLst/>
            <a:ahLst/>
            <a:cxnLst/>
            <a:rect l="l" t="t" r="r" b="b"/>
            <a:pathLst>
              <a:path w="477" h="929" extrusionOk="0">
                <a:moveTo>
                  <a:pt x="239" y="60"/>
                </a:moveTo>
                <a:cubicBezTo>
                  <a:pt x="108" y="0"/>
                  <a:pt x="0" y="143"/>
                  <a:pt x="0" y="357"/>
                </a:cubicBezTo>
                <a:cubicBezTo>
                  <a:pt x="0" y="584"/>
                  <a:pt x="108" y="810"/>
                  <a:pt x="239" y="869"/>
                </a:cubicBezTo>
                <a:cubicBezTo>
                  <a:pt x="370" y="929"/>
                  <a:pt x="477" y="810"/>
                  <a:pt x="477" y="584"/>
                </a:cubicBezTo>
                <a:cubicBezTo>
                  <a:pt x="477" y="357"/>
                  <a:pt x="370" y="119"/>
                  <a:pt x="239" y="6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2895864" y="1540495"/>
            <a:ext cx="16412" cy="24539"/>
          </a:xfrm>
          <a:custGeom>
            <a:avLst/>
            <a:gdLst/>
            <a:ahLst/>
            <a:cxnLst/>
            <a:rect l="l" t="t" r="r" b="b"/>
            <a:pathLst>
              <a:path w="311" h="465" extrusionOk="0">
                <a:moveTo>
                  <a:pt x="48" y="143"/>
                </a:moveTo>
                <a:cubicBezTo>
                  <a:pt x="1" y="250"/>
                  <a:pt x="12" y="369"/>
                  <a:pt x="72" y="417"/>
                </a:cubicBezTo>
                <a:cubicBezTo>
                  <a:pt x="131" y="465"/>
                  <a:pt x="227" y="429"/>
                  <a:pt x="274" y="322"/>
                </a:cubicBezTo>
                <a:cubicBezTo>
                  <a:pt x="310" y="226"/>
                  <a:pt x="298" y="107"/>
                  <a:pt x="239" y="60"/>
                </a:cubicBezTo>
                <a:cubicBezTo>
                  <a:pt x="167" y="0"/>
                  <a:pt x="96" y="48"/>
                  <a:pt x="48" y="14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2877657" y="1448723"/>
            <a:ext cx="65385" cy="127604"/>
          </a:xfrm>
          <a:custGeom>
            <a:avLst/>
            <a:gdLst/>
            <a:ahLst/>
            <a:cxnLst/>
            <a:rect l="l" t="t" r="r" b="b"/>
            <a:pathLst>
              <a:path w="1239" h="2418" extrusionOk="0">
                <a:moveTo>
                  <a:pt x="298" y="311"/>
                </a:moveTo>
                <a:cubicBezTo>
                  <a:pt x="298" y="311"/>
                  <a:pt x="0" y="1144"/>
                  <a:pt x="572" y="1787"/>
                </a:cubicBezTo>
                <a:cubicBezTo>
                  <a:pt x="1155" y="2418"/>
                  <a:pt x="1238" y="1"/>
                  <a:pt x="298" y="3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2834911" y="1653587"/>
            <a:ext cx="324920" cy="90505"/>
          </a:xfrm>
          <a:custGeom>
            <a:avLst/>
            <a:gdLst/>
            <a:ahLst/>
            <a:cxnLst/>
            <a:rect l="l" t="t" r="r" b="b"/>
            <a:pathLst>
              <a:path w="6157" h="1715" extrusionOk="0">
                <a:moveTo>
                  <a:pt x="6156" y="1477"/>
                </a:moveTo>
                <a:lnTo>
                  <a:pt x="6156" y="762"/>
                </a:lnTo>
                <a:cubicBezTo>
                  <a:pt x="5216" y="405"/>
                  <a:pt x="4013" y="84"/>
                  <a:pt x="3251" y="0"/>
                </a:cubicBezTo>
                <a:cubicBezTo>
                  <a:pt x="3251" y="0"/>
                  <a:pt x="215" y="1036"/>
                  <a:pt x="24" y="1596"/>
                </a:cubicBezTo>
                <a:cubicBezTo>
                  <a:pt x="13" y="1620"/>
                  <a:pt x="13" y="1667"/>
                  <a:pt x="1" y="1715"/>
                </a:cubicBezTo>
                <a:lnTo>
                  <a:pt x="5906" y="1715"/>
                </a:lnTo>
                <a:cubicBezTo>
                  <a:pt x="6049" y="1715"/>
                  <a:pt x="6156" y="1608"/>
                  <a:pt x="6156" y="14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6"/>
          <p:cNvSpPr/>
          <p:nvPr/>
        </p:nvSpPr>
        <p:spPr>
          <a:xfrm>
            <a:off x="2980669" y="1744040"/>
            <a:ext cx="42798" cy="4486"/>
          </a:xfrm>
          <a:custGeom>
            <a:avLst/>
            <a:gdLst/>
            <a:ahLst/>
            <a:cxnLst/>
            <a:rect l="l" t="t" r="r" b="b"/>
            <a:pathLst>
              <a:path w="811" h="85" extrusionOk="0">
                <a:moveTo>
                  <a:pt x="1" y="84"/>
                </a:moveTo>
                <a:lnTo>
                  <a:pt x="810" y="84"/>
                </a:lnTo>
                <a:lnTo>
                  <a:pt x="775" y="1"/>
                </a:lnTo>
                <a:lnTo>
                  <a:pt x="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2981303" y="1704460"/>
            <a:ext cx="40265" cy="39632"/>
          </a:xfrm>
          <a:custGeom>
            <a:avLst/>
            <a:gdLst/>
            <a:ahLst/>
            <a:cxnLst/>
            <a:rect l="l" t="t" r="r" b="b"/>
            <a:pathLst>
              <a:path w="763" h="751" extrusionOk="0">
                <a:moveTo>
                  <a:pt x="215" y="1"/>
                </a:moveTo>
                <a:lnTo>
                  <a:pt x="1" y="751"/>
                </a:lnTo>
                <a:lnTo>
                  <a:pt x="763" y="751"/>
                </a:lnTo>
                <a:lnTo>
                  <a:pt x="572" y="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2959455" y="1543556"/>
            <a:ext cx="99846" cy="167289"/>
          </a:xfrm>
          <a:custGeom>
            <a:avLst/>
            <a:gdLst/>
            <a:ahLst/>
            <a:cxnLst/>
            <a:rect l="l" t="t" r="r" b="b"/>
            <a:pathLst>
              <a:path w="1892" h="3170" extrusionOk="0">
                <a:moveTo>
                  <a:pt x="738" y="1"/>
                </a:moveTo>
                <a:cubicBezTo>
                  <a:pt x="390" y="1"/>
                  <a:pt x="1" y="222"/>
                  <a:pt x="22" y="561"/>
                </a:cubicBezTo>
                <a:cubicBezTo>
                  <a:pt x="46" y="1014"/>
                  <a:pt x="81" y="1978"/>
                  <a:pt x="117" y="2443"/>
                </a:cubicBezTo>
                <a:cubicBezTo>
                  <a:pt x="152" y="2783"/>
                  <a:pt x="511" y="3169"/>
                  <a:pt x="932" y="3169"/>
                </a:cubicBezTo>
                <a:cubicBezTo>
                  <a:pt x="938" y="3169"/>
                  <a:pt x="944" y="3169"/>
                  <a:pt x="951" y="3169"/>
                </a:cubicBezTo>
                <a:cubicBezTo>
                  <a:pt x="1355" y="3157"/>
                  <a:pt x="1891" y="2681"/>
                  <a:pt x="1808" y="2252"/>
                </a:cubicBezTo>
                <a:cubicBezTo>
                  <a:pt x="1701" y="1669"/>
                  <a:pt x="1355" y="788"/>
                  <a:pt x="1248" y="347"/>
                </a:cubicBezTo>
                <a:cubicBezTo>
                  <a:pt x="1195" y="105"/>
                  <a:pt x="976" y="1"/>
                  <a:pt x="738"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2885837" y="1409777"/>
            <a:ext cx="166550" cy="230669"/>
          </a:xfrm>
          <a:custGeom>
            <a:avLst/>
            <a:gdLst/>
            <a:ahLst/>
            <a:cxnLst/>
            <a:rect l="l" t="t" r="r" b="b"/>
            <a:pathLst>
              <a:path w="3156" h="4371" extrusionOk="0">
                <a:moveTo>
                  <a:pt x="1857" y="108"/>
                </a:moveTo>
                <a:cubicBezTo>
                  <a:pt x="1083" y="1"/>
                  <a:pt x="381" y="644"/>
                  <a:pt x="238" y="1751"/>
                </a:cubicBezTo>
                <a:cubicBezTo>
                  <a:pt x="0" y="3513"/>
                  <a:pt x="202" y="4370"/>
                  <a:pt x="1310" y="4347"/>
                </a:cubicBezTo>
                <a:cubicBezTo>
                  <a:pt x="2286" y="4335"/>
                  <a:pt x="2881" y="3192"/>
                  <a:pt x="3024" y="2084"/>
                </a:cubicBezTo>
                <a:cubicBezTo>
                  <a:pt x="3155" y="1001"/>
                  <a:pt x="2619" y="215"/>
                  <a:pt x="1857" y="10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2867577" y="1383390"/>
            <a:ext cx="196736" cy="154623"/>
          </a:xfrm>
          <a:custGeom>
            <a:avLst/>
            <a:gdLst/>
            <a:ahLst/>
            <a:cxnLst/>
            <a:rect l="l" t="t" r="r" b="b"/>
            <a:pathLst>
              <a:path w="3728" h="2930" extrusionOk="0">
                <a:moveTo>
                  <a:pt x="1346" y="286"/>
                </a:moveTo>
                <a:cubicBezTo>
                  <a:pt x="1" y="667"/>
                  <a:pt x="370" y="1489"/>
                  <a:pt x="370" y="1489"/>
                </a:cubicBezTo>
                <a:cubicBezTo>
                  <a:pt x="370" y="1489"/>
                  <a:pt x="1287" y="2037"/>
                  <a:pt x="2692" y="1334"/>
                </a:cubicBezTo>
                <a:cubicBezTo>
                  <a:pt x="2692" y="1334"/>
                  <a:pt x="2549" y="1549"/>
                  <a:pt x="2715" y="2025"/>
                </a:cubicBezTo>
                <a:cubicBezTo>
                  <a:pt x="2870" y="2501"/>
                  <a:pt x="2787" y="2930"/>
                  <a:pt x="2787" y="2930"/>
                </a:cubicBezTo>
                <a:lnTo>
                  <a:pt x="3037" y="2930"/>
                </a:lnTo>
                <a:cubicBezTo>
                  <a:pt x="3037" y="2930"/>
                  <a:pt x="3727" y="2477"/>
                  <a:pt x="3561" y="1382"/>
                </a:cubicBezTo>
                <a:cubicBezTo>
                  <a:pt x="3334" y="1"/>
                  <a:pt x="2096" y="72"/>
                  <a:pt x="1346" y="2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2845624" y="1367717"/>
            <a:ext cx="196050" cy="117524"/>
          </a:xfrm>
          <a:custGeom>
            <a:avLst/>
            <a:gdLst/>
            <a:ahLst/>
            <a:cxnLst/>
            <a:rect l="l" t="t" r="r" b="b"/>
            <a:pathLst>
              <a:path w="3715" h="2227" extrusionOk="0">
                <a:moveTo>
                  <a:pt x="2369" y="119"/>
                </a:moveTo>
                <a:cubicBezTo>
                  <a:pt x="1976" y="24"/>
                  <a:pt x="1548" y="0"/>
                  <a:pt x="1179" y="143"/>
                </a:cubicBezTo>
                <a:cubicBezTo>
                  <a:pt x="988" y="226"/>
                  <a:pt x="774" y="393"/>
                  <a:pt x="810" y="607"/>
                </a:cubicBezTo>
                <a:cubicBezTo>
                  <a:pt x="595" y="583"/>
                  <a:pt x="357" y="548"/>
                  <a:pt x="191" y="691"/>
                </a:cubicBezTo>
                <a:cubicBezTo>
                  <a:pt x="48" y="822"/>
                  <a:pt x="0" y="1012"/>
                  <a:pt x="12" y="1203"/>
                </a:cubicBezTo>
                <a:cubicBezTo>
                  <a:pt x="12" y="1524"/>
                  <a:pt x="179" y="1869"/>
                  <a:pt x="464" y="2036"/>
                </a:cubicBezTo>
                <a:cubicBezTo>
                  <a:pt x="643" y="2143"/>
                  <a:pt x="869" y="2155"/>
                  <a:pt x="1060" y="2179"/>
                </a:cubicBezTo>
                <a:cubicBezTo>
                  <a:pt x="1334" y="2215"/>
                  <a:pt x="1631" y="2227"/>
                  <a:pt x="1857" y="2048"/>
                </a:cubicBezTo>
                <a:cubicBezTo>
                  <a:pt x="1857" y="2167"/>
                  <a:pt x="2024" y="2215"/>
                  <a:pt x="2131" y="2203"/>
                </a:cubicBezTo>
                <a:cubicBezTo>
                  <a:pt x="2286" y="2167"/>
                  <a:pt x="2441" y="2096"/>
                  <a:pt x="2584" y="2000"/>
                </a:cubicBezTo>
                <a:cubicBezTo>
                  <a:pt x="3084" y="1691"/>
                  <a:pt x="3715" y="1036"/>
                  <a:pt x="3155" y="488"/>
                </a:cubicBezTo>
                <a:cubicBezTo>
                  <a:pt x="2929" y="262"/>
                  <a:pt x="2655" y="179"/>
                  <a:pt x="2369" y="1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2896497" y="1492735"/>
            <a:ext cx="35885" cy="18893"/>
          </a:xfrm>
          <a:custGeom>
            <a:avLst/>
            <a:gdLst/>
            <a:ahLst/>
            <a:cxnLst/>
            <a:rect l="l" t="t" r="r" b="b"/>
            <a:pathLst>
              <a:path w="680" h="358" extrusionOk="0">
                <a:moveTo>
                  <a:pt x="298" y="36"/>
                </a:moveTo>
                <a:cubicBezTo>
                  <a:pt x="119" y="72"/>
                  <a:pt x="36" y="215"/>
                  <a:pt x="0" y="298"/>
                </a:cubicBezTo>
                <a:cubicBezTo>
                  <a:pt x="0" y="310"/>
                  <a:pt x="60" y="358"/>
                  <a:pt x="84" y="334"/>
                </a:cubicBezTo>
                <a:cubicBezTo>
                  <a:pt x="143" y="274"/>
                  <a:pt x="203" y="215"/>
                  <a:pt x="322" y="203"/>
                </a:cubicBezTo>
                <a:cubicBezTo>
                  <a:pt x="441" y="191"/>
                  <a:pt x="477" y="262"/>
                  <a:pt x="524" y="298"/>
                </a:cubicBezTo>
                <a:cubicBezTo>
                  <a:pt x="572" y="322"/>
                  <a:pt x="679" y="239"/>
                  <a:pt x="655" y="203"/>
                </a:cubicBezTo>
                <a:cubicBezTo>
                  <a:pt x="655" y="203"/>
                  <a:pt x="500" y="0"/>
                  <a:pt x="298" y="3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2908424" y="1515956"/>
            <a:ext cx="11346" cy="14512"/>
          </a:xfrm>
          <a:custGeom>
            <a:avLst/>
            <a:gdLst/>
            <a:ahLst/>
            <a:cxnLst/>
            <a:rect l="l" t="t" r="r" b="b"/>
            <a:pathLst>
              <a:path w="215" h="275" extrusionOk="0">
                <a:moveTo>
                  <a:pt x="108" y="1"/>
                </a:moveTo>
                <a:cubicBezTo>
                  <a:pt x="48" y="1"/>
                  <a:pt x="1" y="60"/>
                  <a:pt x="1" y="132"/>
                </a:cubicBezTo>
                <a:cubicBezTo>
                  <a:pt x="1" y="215"/>
                  <a:pt x="48" y="275"/>
                  <a:pt x="108" y="275"/>
                </a:cubicBezTo>
                <a:cubicBezTo>
                  <a:pt x="167" y="275"/>
                  <a:pt x="215" y="215"/>
                  <a:pt x="215" y="132"/>
                </a:cubicBezTo>
                <a:cubicBezTo>
                  <a:pt x="215" y="60"/>
                  <a:pt x="167"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2953017" y="1492735"/>
            <a:ext cx="35885" cy="18893"/>
          </a:xfrm>
          <a:custGeom>
            <a:avLst/>
            <a:gdLst/>
            <a:ahLst/>
            <a:cxnLst/>
            <a:rect l="l" t="t" r="r" b="b"/>
            <a:pathLst>
              <a:path w="680" h="358" extrusionOk="0">
                <a:moveTo>
                  <a:pt x="382" y="36"/>
                </a:moveTo>
                <a:cubicBezTo>
                  <a:pt x="180" y="0"/>
                  <a:pt x="25" y="203"/>
                  <a:pt x="25" y="203"/>
                </a:cubicBezTo>
                <a:cubicBezTo>
                  <a:pt x="1" y="239"/>
                  <a:pt x="108" y="322"/>
                  <a:pt x="156" y="298"/>
                </a:cubicBezTo>
                <a:cubicBezTo>
                  <a:pt x="180" y="262"/>
                  <a:pt x="239" y="191"/>
                  <a:pt x="358" y="203"/>
                </a:cubicBezTo>
                <a:cubicBezTo>
                  <a:pt x="477" y="215"/>
                  <a:pt x="537" y="274"/>
                  <a:pt x="596" y="334"/>
                </a:cubicBezTo>
                <a:cubicBezTo>
                  <a:pt x="620" y="358"/>
                  <a:pt x="680" y="310"/>
                  <a:pt x="680" y="298"/>
                </a:cubicBezTo>
                <a:cubicBezTo>
                  <a:pt x="644" y="215"/>
                  <a:pt x="537" y="72"/>
                  <a:pt x="382" y="3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2965629" y="1515956"/>
            <a:ext cx="11346" cy="14512"/>
          </a:xfrm>
          <a:custGeom>
            <a:avLst/>
            <a:gdLst/>
            <a:ahLst/>
            <a:cxnLst/>
            <a:rect l="l" t="t" r="r" b="b"/>
            <a:pathLst>
              <a:path w="215" h="275" extrusionOk="0">
                <a:moveTo>
                  <a:pt x="107" y="1"/>
                </a:moveTo>
                <a:cubicBezTo>
                  <a:pt x="48" y="1"/>
                  <a:pt x="0" y="60"/>
                  <a:pt x="0" y="132"/>
                </a:cubicBezTo>
                <a:cubicBezTo>
                  <a:pt x="0" y="215"/>
                  <a:pt x="48" y="275"/>
                  <a:pt x="107" y="275"/>
                </a:cubicBezTo>
                <a:cubicBezTo>
                  <a:pt x="167" y="275"/>
                  <a:pt x="214" y="215"/>
                  <a:pt x="214" y="132"/>
                </a:cubicBezTo>
                <a:cubicBezTo>
                  <a:pt x="203" y="60"/>
                  <a:pt x="155" y="1"/>
                  <a:pt x="1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2916603" y="1507195"/>
            <a:ext cx="36466" cy="74831"/>
          </a:xfrm>
          <a:custGeom>
            <a:avLst/>
            <a:gdLst/>
            <a:ahLst/>
            <a:cxnLst/>
            <a:rect l="l" t="t" r="r" b="b"/>
            <a:pathLst>
              <a:path w="691" h="1418" extrusionOk="0">
                <a:moveTo>
                  <a:pt x="131" y="1119"/>
                </a:moveTo>
                <a:cubicBezTo>
                  <a:pt x="36" y="869"/>
                  <a:pt x="334" y="572"/>
                  <a:pt x="322" y="357"/>
                </a:cubicBezTo>
                <a:cubicBezTo>
                  <a:pt x="310" y="107"/>
                  <a:pt x="203" y="0"/>
                  <a:pt x="203" y="0"/>
                </a:cubicBezTo>
                <a:cubicBezTo>
                  <a:pt x="203" y="0"/>
                  <a:pt x="274" y="179"/>
                  <a:pt x="262" y="381"/>
                </a:cubicBezTo>
                <a:cubicBezTo>
                  <a:pt x="250" y="572"/>
                  <a:pt x="0" y="822"/>
                  <a:pt x="60" y="1119"/>
                </a:cubicBezTo>
                <a:cubicBezTo>
                  <a:pt x="119" y="1417"/>
                  <a:pt x="691" y="1227"/>
                  <a:pt x="691" y="1227"/>
                </a:cubicBezTo>
                <a:cubicBezTo>
                  <a:pt x="691" y="1227"/>
                  <a:pt x="203" y="1310"/>
                  <a:pt x="131" y="1119"/>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2927897" y="1575694"/>
            <a:ext cx="40899" cy="15093"/>
          </a:xfrm>
          <a:custGeom>
            <a:avLst/>
            <a:gdLst/>
            <a:ahLst/>
            <a:cxnLst/>
            <a:rect l="l" t="t" r="r" b="b"/>
            <a:pathLst>
              <a:path w="775" h="286" extrusionOk="0">
                <a:moveTo>
                  <a:pt x="775" y="0"/>
                </a:moveTo>
                <a:cubicBezTo>
                  <a:pt x="739" y="71"/>
                  <a:pt x="620" y="214"/>
                  <a:pt x="382" y="226"/>
                </a:cubicBezTo>
                <a:cubicBezTo>
                  <a:pt x="179" y="238"/>
                  <a:pt x="84" y="214"/>
                  <a:pt x="25" y="167"/>
                </a:cubicBezTo>
                <a:lnTo>
                  <a:pt x="1" y="167"/>
                </a:lnTo>
                <a:lnTo>
                  <a:pt x="1" y="179"/>
                </a:lnTo>
                <a:cubicBezTo>
                  <a:pt x="60" y="226"/>
                  <a:pt x="167" y="286"/>
                  <a:pt x="382" y="286"/>
                </a:cubicBezTo>
                <a:cubicBezTo>
                  <a:pt x="679" y="250"/>
                  <a:pt x="763" y="95"/>
                  <a:pt x="775" y="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2966843" y="1574428"/>
            <a:ext cx="6333" cy="6966"/>
          </a:xfrm>
          <a:custGeom>
            <a:avLst/>
            <a:gdLst/>
            <a:ahLst/>
            <a:cxnLst/>
            <a:rect l="l" t="t" r="r" b="b"/>
            <a:pathLst>
              <a:path w="120" h="132" extrusionOk="0">
                <a:moveTo>
                  <a:pt x="1" y="60"/>
                </a:moveTo>
                <a:cubicBezTo>
                  <a:pt x="1" y="60"/>
                  <a:pt x="25" y="36"/>
                  <a:pt x="60" y="60"/>
                </a:cubicBezTo>
                <a:cubicBezTo>
                  <a:pt x="84" y="72"/>
                  <a:pt x="84" y="131"/>
                  <a:pt x="84" y="131"/>
                </a:cubicBezTo>
                <a:cubicBezTo>
                  <a:pt x="84" y="131"/>
                  <a:pt x="120" y="60"/>
                  <a:pt x="72" y="24"/>
                </a:cubicBezTo>
                <a:cubicBezTo>
                  <a:pt x="25" y="0"/>
                  <a:pt x="1" y="60"/>
                  <a:pt x="1" y="6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3022149" y="1504029"/>
            <a:ext cx="47179" cy="66018"/>
          </a:xfrm>
          <a:custGeom>
            <a:avLst/>
            <a:gdLst/>
            <a:ahLst/>
            <a:cxnLst/>
            <a:rect l="l" t="t" r="r" b="b"/>
            <a:pathLst>
              <a:path w="894" h="1251" extrusionOk="0">
                <a:moveTo>
                  <a:pt x="453" y="84"/>
                </a:moveTo>
                <a:cubicBezTo>
                  <a:pt x="203" y="155"/>
                  <a:pt x="1" y="501"/>
                  <a:pt x="1" y="798"/>
                </a:cubicBezTo>
                <a:cubicBezTo>
                  <a:pt x="1" y="1096"/>
                  <a:pt x="215" y="1251"/>
                  <a:pt x="453" y="1179"/>
                </a:cubicBezTo>
                <a:cubicBezTo>
                  <a:pt x="703" y="1108"/>
                  <a:pt x="894" y="798"/>
                  <a:pt x="894" y="477"/>
                </a:cubicBezTo>
                <a:cubicBezTo>
                  <a:pt x="894" y="179"/>
                  <a:pt x="703" y="1"/>
                  <a:pt x="453" y="84"/>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3028429" y="1513475"/>
            <a:ext cx="34619" cy="47812"/>
          </a:xfrm>
          <a:custGeom>
            <a:avLst/>
            <a:gdLst/>
            <a:ahLst/>
            <a:cxnLst/>
            <a:rect l="l" t="t" r="r" b="b"/>
            <a:pathLst>
              <a:path w="656" h="906" extrusionOk="0">
                <a:moveTo>
                  <a:pt x="334" y="60"/>
                </a:moveTo>
                <a:cubicBezTo>
                  <a:pt x="156" y="119"/>
                  <a:pt x="1" y="357"/>
                  <a:pt x="1" y="584"/>
                </a:cubicBezTo>
                <a:cubicBezTo>
                  <a:pt x="1" y="810"/>
                  <a:pt x="156" y="905"/>
                  <a:pt x="334" y="869"/>
                </a:cubicBezTo>
                <a:cubicBezTo>
                  <a:pt x="513" y="810"/>
                  <a:pt x="656" y="584"/>
                  <a:pt x="656" y="357"/>
                </a:cubicBezTo>
                <a:cubicBezTo>
                  <a:pt x="656" y="143"/>
                  <a:pt x="513" y="0"/>
                  <a:pt x="334" y="6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3023415" y="1540495"/>
            <a:ext cx="22692" cy="24539"/>
          </a:xfrm>
          <a:custGeom>
            <a:avLst/>
            <a:gdLst/>
            <a:ahLst/>
            <a:cxnLst/>
            <a:rect l="l" t="t" r="r" b="b"/>
            <a:pathLst>
              <a:path w="430" h="465" extrusionOk="0">
                <a:moveTo>
                  <a:pt x="96" y="48"/>
                </a:moveTo>
                <a:cubicBezTo>
                  <a:pt x="12" y="84"/>
                  <a:pt x="0" y="226"/>
                  <a:pt x="60" y="310"/>
                </a:cubicBezTo>
                <a:cubicBezTo>
                  <a:pt x="120" y="417"/>
                  <a:pt x="239" y="465"/>
                  <a:pt x="322" y="405"/>
                </a:cubicBezTo>
                <a:cubicBezTo>
                  <a:pt x="417" y="357"/>
                  <a:pt x="429" y="226"/>
                  <a:pt x="370" y="131"/>
                </a:cubicBezTo>
                <a:cubicBezTo>
                  <a:pt x="298" y="48"/>
                  <a:pt x="191" y="0"/>
                  <a:pt x="96" y="4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2974390" y="1706360"/>
            <a:ext cx="58525" cy="26439"/>
          </a:xfrm>
          <a:custGeom>
            <a:avLst/>
            <a:gdLst/>
            <a:ahLst/>
            <a:cxnLst/>
            <a:rect l="l" t="t" r="r" b="b"/>
            <a:pathLst>
              <a:path w="1109" h="501" extrusionOk="0">
                <a:moveTo>
                  <a:pt x="1" y="96"/>
                </a:moveTo>
                <a:cubicBezTo>
                  <a:pt x="1" y="96"/>
                  <a:pt x="108" y="417"/>
                  <a:pt x="489" y="453"/>
                </a:cubicBezTo>
                <a:cubicBezTo>
                  <a:pt x="882" y="501"/>
                  <a:pt x="1108" y="96"/>
                  <a:pt x="1108" y="96"/>
                </a:cubicBezTo>
                <a:lnTo>
                  <a:pt x="4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6"/>
          <p:cNvSpPr/>
          <p:nvPr/>
        </p:nvSpPr>
        <p:spPr>
          <a:xfrm>
            <a:off x="2949270" y="1651687"/>
            <a:ext cx="125704" cy="92405"/>
          </a:xfrm>
          <a:custGeom>
            <a:avLst/>
            <a:gdLst/>
            <a:ahLst/>
            <a:cxnLst/>
            <a:rect l="l" t="t" r="r" b="b"/>
            <a:pathLst>
              <a:path w="2382" h="1751" extrusionOk="0">
                <a:moveTo>
                  <a:pt x="965" y="989"/>
                </a:moveTo>
                <a:cubicBezTo>
                  <a:pt x="251" y="810"/>
                  <a:pt x="310" y="298"/>
                  <a:pt x="310" y="298"/>
                </a:cubicBezTo>
                <a:lnTo>
                  <a:pt x="1" y="882"/>
                </a:lnTo>
                <a:cubicBezTo>
                  <a:pt x="1" y="1429"/>
                  <a:pt x="405" y="1751"/>
                  <a:pt x="405" y="1751"/>
                </a:cubicBezTo>
                <a:lnTo>
                  <a:pt x="965" y="1108"/>
                </a:lnTo>
                <a:lnTo>
                  <a:pt x="1667" y="1751"/>
                </a:lnTo>
                <a:cubicBezTo>
                  <a:pt x="2310" y="1418"/>
                  <a:pt x="2382" y="679"/>
                  <a:pt x="2382" y="679"/>
                </a:cubicBezTo>
                <a:lnTo>
                  <a:pt x="1977" y="1"/>
                </a:lnTo>
                <a:cubicBezTo>
                  <a:pt x="1536" y="953"/>
                  <a:pt x="965" y="989"/>
                  <a:pt x="965" y="9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1906901" y="893289"/>
            <a:ext cx="456165" cy="456218"/>
          </a:xfrm>
          <a:custGeom>
            <a:avLst/>
            <a:gdLst/>
            <a:ahLst/>
            <a:cxnLst/>
            <a:rect l="l" t="t" r="r" b="b"/>
            <a:pathLst>
              <a:path w="8644" h="8645" extrusionOk="0">
                <a:moveTo>
                  <a:pt x="6858" y="1394"/>
                </a:moveTo>
                <a:cubicBezTo>
                  <a:pt x="8465" y="2799"/>
                  <a:pt x="8644" y="5240"/>
                  <a:pt x="7239" y="6859"/>
                </a:cubicBezTo>
                <a:cubicBezTo>
                  <a:pt x="5846" y="8466"/>
                  <a:pt x="3405" y="8645"/>
                  <a:pt x="1786" y="7240"/>
                </a:cubicBezTo>
                <a:cubicBezTo>
                  <a:pt x="167" y="5847"/>
                  <a:pt x="0" y="3406"/>
                  <a:pt x="1393" y="1787"/>
                </a:cubicBezTo>
                <a:cubicBezTo>
                  <a:pt x="2798" y="168"/>
                  <a:pt x="5239" y="1"/>
                  <a:pt x="6858" y="13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6"/>
          <p:cNvSpPr/>
          <p:nvPr/>
        </p:nvSpPr>
        <p:spPr>
          <a:xfrm>
            <a:off x="2131819" y="924742"/>
            <a:ext cx="252622" cy="205496"/>
          </a:xfrm>
          <a:custGeom>
            <a:avLst/>
            <a:gdLst/>
            <a:ahLst/>
            <a:cxnLst/>
            <a:rect l="l" t="t" r="r" b="b"/>
            <a:pathLst>
              <a:path w="4787" h="3894" extrusionOk="0">
                <a:moveTo>
                  <a:pt x="3811" y="2762"/>
                </a:moveTo>
                <a:cubicBezTo>
                  <a:pt x="3465" y="1417"/>
                  <a:pt x="2394" y="357"/>
                  <a:pt x="1060" y="0"/>
                </a:cubicBezTo>
                <a:lnTo>
                  <a:pt x="1" y="3894"/>
                </a:lnTo>
                <a:cubicBezTo>
                  <a:pt x="1" y="3882"/>
                  <a:pt x="4787" y="2489"/>
                  <a:pt x="3811" y="2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6"/>
          <p:cNvSpPr/>
          <p:nvPr/>
        </p:nvSpPr>
        <p:spPr>
          <a:xfrm>
            <a:off x="1971601" y="1455636"/>
            <a:ext cx="823779" cy="280328"/>
          </a:xfrm>
          <a:custGeom>
            <a:avLst/>
            <a:gdLst/>
            <a:ahLst/>
            <a:cxnLst/>
            <a:rect l="l" t="t" r="r" b="b"/>
            <a:pathLst>
              <a:path w="15610" h="5312" extrusionOk="0">
                <a:moveTo>
                  <a:pt x="905" y="1"/>
                </a:moveTo>
                <a:cubicBezTo>
                  <a:pt x="405" y="1"/>
                  <a:pt x="0" y="406"/>
                  <a:pt x="0" y="906"/>
                </a:cubicBezTo>
                <a:lnTo>
                  <a:pt x="0" y="4406"/>
                </a:lnTo>
                <a:cubicBezTo>
                  <a:pt x="0" y="4906"/>
                  <a:pt x="405" y="5311"/>
                  <a:pt x="905" y="5311"/>
                </a:cubicBezTo>
                <a:lnTo>
                  <a:pt x="12442" y="5311"/>
                </a:lnTo>
                <a:cubicBezTo>
                  <a:pt x="12943" y="5311"/>
                  <a:pt x="13347" y="4906"/>
                  <a:pt x="13347" y="4406"/>
                </a:cubicBezTo>
                <a:lnTo>
                  <a:pt x="13347" y="1608"/>
                </a:lnTo>
                <a:lnTo>
                  <a:pt x="156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p:nvPr/>
        </p:nvSpPr>
        <p:spPr>
          <a:xfrm>
            <a:off x="2230451" y="890176"/>
            <a:ext cx="331833" cy="139530"/>
          </a:xfrm>
          <a:custGeom>
            <a:avLst/>
            <a:gdLst/>
            <a:ahLst/>
            <a:cxnLst/>
            <a:rect l="l" t="t" r="r" b="b"/>
            <a:pathLst>
              <a:path w="6288" h="2644" extrusionOk="0">
                <a:moveTo>
                  <a:pt x="2501" y="0"/>
                </a:moveTo>
                <a:lnTo>
                  <a:pt x="1" y="2548"/>
                </a:lnTo>
                <a:lnTo>
                  <a:pt x="108" y="2644"/>
                </a:lnTo>
                <a:lnTo>
                  <a:pt x="2561" y="143"/>
                </a:lnTo>
                <a:lnTo>
                  <a:pt x="6287" y="143"/>
                </a:lnTo>
                <a:lnTo>
                  <a:pt x="6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6"/>
          <p:cNvSpPr/>
          <p:nvPr/>
        </p:nvSpPr>
        <p:spPr>
          <a:xfrm>
            <a:off x="2524501" y="871969"/>
            <a:ext cx="51612" cy="52192"/>
          </a:xfrm>
          <a:custGeom>
            <a:avLst/>
            <a:gdLst/>
            <a:ahLst/>
            <a:cxnLst/>
            <a:rect l="l" t="t" r="r" b="b"/>
            <a:pathLst>
              <a:path w="978" h="989" extrusionOk="0">
                <a:moveTo>
                  <a:pt x="977" y="488"/>
                </a:moveTo>
                <a:cubicBezTo>
                  <a:pt x="977" y="762"/>
                  <a:pt x="763" y="988"/>
                  <a:pt x="489" y="988"/>
                </a:cubicBezTo>
                <a:cubicBezTo>
                  <a:pt x="227" y="988"/>
                  <a:pt x="1" y="762"/>
                  <a:pt x="1" y="488"/>
                </a:cubicBezTo>
                <a:cubicBezTo>
                  <a:pt x="1" y="226"/>
                  <a:pt x="227" y="0"/>
                  <a:pt x="489" y="0"/>
                </a:cubicBezTo>
                <a:cubicBezTo>
                  <a:pt x="763" y="0"/>
                  <a:pt x="977" y="226"/>
                  <a:pt x="977" y="4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6"/>
          <p:cNvSpPr/>
          <p:nvPr/>
        </p:nvSpPr>
        <p:spPr>
          <a:xfrm>
            <a:off x="2213511" y="1211245"/>
            <a:ext cx="197950" cy="8233"/>
          </a:xfrm>
          <a:custGeom>
            <a:avLst/>
            <a:gdLst/>
            <a:ahLst/>
            <a:cxnLst/>
            <a:rect l="l" t="t" r="r" b="b"/>
            <a:pathLst>
              <a:path w="3751" h="156" extrusionOk="0">
                <a:moveTo>
                  <a:pt x="0" y="0"/>
                </a:moveTo>
                <a:lnTo>
                  <a:pt x="0" y="155"/>
                </a:lnTo>
                <a:lnTo>
                  <a:pt x="3751" y="155"/>
                </a:lnTo>
                <a:lnTo>
                  <a:pt x="37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2373096" y="1193039"/>
            <a:ext cx="51559" cy="52192"/>
          </a:xfrm>
          <a:custGeom>
            <a:avLst/>
            <a:gdLst/>
            <a:ahLst/>
            <a:cxnLst/>
            <a:rect l="l" t="t" r="r" b="b"/>
            <a:pathLst>
              <a:path w="977" h="989" extrusionOk="0">
                <a:moveTo>
                  <a:pt x="977" y="500"/>
                </a:moveTo>
                <a:cubicBezTo>
                  <a:pt x="977" y="762"/>
                  <a:pt x="751" y="988"/>
                  <a:pt x="489" y="988"/>
                </a:cubicBezTo>
                <a:cubicBezTo>
                  <a:pt x="215" y="988"/>
                  <a:pt x="1" y="762"/>
                  <a:pt x="1" y="500"/>
                </a:cubicBezTo>
                <a:cubicBezTo>
                  <a:pt x="1" y="226"/>
                  <a:pt x="215" y="0"/>
                  <a:pt x="489" y="0"/>
                </a:cubicBezTo>
                <a:cubicBezTo>
                  <a:pt x="751" y="0"/>
                  <a:pt x="977" y="226"/>
                  <a:pt x="977" y="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6"/>
          <p:cNvSpPr/>
          <p:nvPr/>
        </p:nvSpPr>
        <p:spPr>
          <a:xfrm>
            <a:off x="2641393" y="885743"/>
            <a:ext cx="553584" cy="15779"/>
          </a:xfrm>
          <a:custGeom>
            <a:avLst/>
            <a:gdLst/>
            <a:ahLst/>
            <a:cxnLst/>
            <a:rect l="l" t="t" r="r" b="b"/>
            <a:pathLst>
              <a:path w="10490" h="299" extrusionOk="0">
                <a:moveTo>
                  <a:pt x="0" y="1"/>
                </a:moveTo>
                <a:lnTo>
                  <a:pt x="0" y="299"/>
                </a:lnTo>
                <a:lnTo>
                  <a:pt x="10490" y="299"/>
                </a:lnTo>
                <a:lnTo>
                  <a:pt x="10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6"/>
          <p:cNvSpPr/>
          <p:nvPr/>
        </p:nvSpPr>
        <p:spPr>
          <a:xfrm>
            <a:off x="2641393" y="922842"/>
            <a:ext cx="553584" cy="15779"/>
          </a:xfrm>
          <a:custGeom>
            <a:avLst/>
            <a:gdLst/>
            <a:ahLst/>
            <a:cxnLst/>
            <a:rect l="l" t="t" r="r" b="b"/>
            <a:pathLst>
              <a:path w="10490" h="299" extrusionOk="0">
                <a:moveTo>
                  <a:pt x="0" y="0"/>
                </a:moveTo>
                <a:lnTo>
                  <a:pt x="0" y="298"/>
                </a:lnTo>
                <a:lnTo>
                  <a:pt x="10490" y="298"/>
                </a:lnTo>
                <a:lnTo>
                  <a:pt x="10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6"/>
          <p:cNvSpPr/>
          <p:nvPr/>
        </p:nvSpPr>
        <p:spPr>
          <a:xfrm>
            <a:off x="2641393" y="960522"/>
            <a:ext cx="553584" cy="15779"/>
          </a:xfrm>
          <a:custGeom>
            <a:avLst/>
            <a:gdLst/>
            <a:ahLst/>
            <a:cxnLst/>
            <a:rect l="l" t="t" r="r" b="b"/>
            <a:pathLst>
              <a:path w="10490" h="299" extrusionOk="0">
                <a:moveTo>
                  <a:pt x="0" y="1"/>
                </a:moveTo>
                <a:lnTo>
                  <a:pt x="0" y="298"/>
                </a:lnTo>
                <a:lnTo>
                  <a:pt x="10490" y="298"/>
                </a:lnTo>
                <a:lnTo>
                  <a:pt x="10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2641393" y="997621"/>
            <a:ext cx="553584" cy="15726"/>
          </a:xfrm>
          <a:custGeom>
            <a:avLst/>
            <a:gdLst/>
            <a:ahLst/>
            <a:cxnLst/>
            <a:rect l="l" t="t" r="r" b="b"/>
            <a:pathLst>
              <a:path w="10490" h="298" extrusionOk="0">
                <a:moveTo>
                  <a:pt x="0" y="0"/>
                </a:moveTo>
                <a:lnTo>
                  <a:pt x="0" y="298"/>
                </a:lnTo>
                <a:lnTo>
                  <a:pt x="10490" y="298"/>
                </a:lnTo>
                <a:lnTo>
                  <a:pt x="10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2459169" y="1160953"/>
            <a:ext cx="735174" cy="15779"/>
          </a:xfrm>
          <a:custGeom>
            <a:avLst/>
            <a:gdLst/>
            <a:ahLst/>
            <a:cxnLst/>
            <a:rect l="l" t="t" r="r" b="b"/>
            <a:pathLst>
              <a:path w="13931" h="299" extrusionOk="0">
                <a:moveTo>
                  <a:pt x="1" y="1"/>
                </a:moveTo>
                <a:lnTo>
                  <a:pt x="1" y="299"/>
                </a:lnTo>
                <a:lnTo>
                  <a:pt x="13931" y="299"/>
                </a:lnTo>
                <a:lnTo>
                  <a:pt x="13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2459169" y="1198685"/>
            <a:ext cx="735174" cy="15726"/>
          </a:xfrm>
          <a:custGeom>
            <a:avLst/>
            <a:gdLst/>
            <a:ahLst/>
            <a:cxnLst/>
            <a:rect l="l" t="t" r="r" b="b"/>
            <a:pathLst>
              <a:path w="13931" h="298" extrusionOk="0">
                <a:moveTo>
                  <a:pt x="1" y="0"/>
                </a:moveTo>
                <a:lnTo>
                  <a:pt x="1" y="298"/>
                </a:lnTo>
                <a:lnTo>
                  <a:pt x="13931" y="298"/>
                </a:lnTo>
                <a:lnTo>
                  <a:pt x="13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2459169" y="1235732"/>
            <a:ext cx="735174" cy="15779"/>
          </a:xfrm>
          <a:custGeom>
            <a:avLst/>
            <a:gdLst/>
            <a:ahLst/>
            <a:cxnLst/>
            <a:rect l="l" t="t" r="r" b="b"/>
            <a:pathLst>
              <a:path w="13931" h="299" extrusionOk="0">
                <a:moveTo>
                  <a:pt x="1" y="1"/>
                </a:moveTo>
                <a:lnTo>
                  <a:pt x="1" y="298"/>
                </a:lnTo>
                <a:lnTo>
                  <a:pt x="13931" y="298"/>
                </a:lnTo>
                <a:lnTo>
                  <a:pt x="13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2459169" y="1273465"/>
            <a:ext cx="735174" cy="15726"/>
          </a:xfrm>
          <a:custGeom>
            <a:avLst/>
            <a:gdLst/>
            <a:ahLst/>
            <a:cxnLst/>
            <a:rect l="l" t="t" r="r" b="b"/>
            <a:pathLst>
              <a:path w="13931" h="298" extrusionOk="0">
                <a:moveTo>
                  <a:pt x="1" y="0"/>
                </a:moveTo>
                <a:lnTo>
                  <a:pt x="1" y="298"/>
                </a:lnTo>
                <a:lnTo>
                  <a:pt x="13931" y="298"/>
                </a:lnTo>
                <a:lnTo>
                  <a:pt x="13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1944581" y="2533257"/>
            <a:ext cx="1250392" cy="15726"/>
          </a:xfrm>
          <a:custGeom>
            <a:avLst/>
            <a:gdLst/>
            <a:ahLst/>
            <a:cxnLst/>
            <a:rect l="l" t="t" r="r" b="b"/>
            <a:pathLst>
              <a:path w="23694" h="298" extrusionOk="0">
                <a:moveTo>
                  <a:pt x="0" y="0"/>
                </a:moveTo>
                <a:lnTo>
                  <a:pt x="0" y="298"/>
                </a:lnTo>
                <a:lnTo>
                  <a:pt x="23694" y="298"/>
                </a:lnTo>
                <a:lnTo>
                  <a:pt x="23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1944581" y="2570936"/>
            <a:ext cx="1250392" cy="15779"/>
          </a:xfrm>
          <a:custGeom>
            <a:avLst/>
            <a:gdLst/>
            <a:ahLst/>
            <a:cxnLst/>
            <a:rect l="l" t="t" r="r" b="b"/>
            <a:pathLst>
              <a:path w="23694" h="299" extrusionOk="0">
                <a:moveTo>
                  <a:pt x="0" y="0"/>
                </a:moveTo>
                <a:lnTo>
                  <a:pt x="0" y="298"/>
                </a:lnTo>
                <a:lnTo>
                  <a:pt x="23694" y="298"/>
                </a:lnTo>
                <a:lnTo>
                  <a:pt x="23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1944581" y="2607983"/>
            <a:ext cx="1250392" cy="15779"/>
          </a:xfrm>
          <a:custGeom>
            <a:avLst/>
            <a:gdLst/>
            <a:ahLst/>
            <a:cxnLst/>
            <a:rect l="l" t="t" r="r" b="b"/>
            <a:pathLst>
              <a:path w="23694" h="299" extrusionOk="0">
                <a:moveTo>
                  <a:pt x="0" y="1"/>
                </a:moveTo>
                <a:lnTo>
                  <a:pt x="0" y="299"/>
                </a:lnTo>
                <a:lnTo>
                  <a:pt x="23694" y="299"/>
                </a:lnTo>
                <a:lnTo>
                  <a:pt x="23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1944581" y="2645082"/>
            <a:ext cx="1250392" cy="15779"/>
          </a:xfrm>
          <a:custGeom>
            <a:avLst/>
            <a:gdLst/>
            <a:ahLst/>
            <a:cxnLst/>
            <a:rect l="l" t="t" r="r" b="b"/>
            <a:pathLst>
              <a:path w="23694" h="299" extrusionOk="0">
                <a:moveTo>
                  <a:pt x="0" y="0"/>
                </a:moveTo>
                <a:lnTo>
                  <a:pt x="0" y="298"/>
                </a:lnTo>
                <a:lnTo>
                  <a:pt x="23694" y="298"/>
                </a:lnTo>
                <a:lnTo>
                  <a:pt x="23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2012447" y="1513475"/>
            <a:ext cx="622715" cy="15726"/>
          </a:xfrm>
          <a:custGeom>
            <a:avLst/>
            <a:gdLst/>
            <a:ahLst/>
            <a:cxnLst/>
            <a:rect l="l" t="t" r="r" b="b"/>
            <a:pathLst>
              <a:path w="11800" h="298" extrusionOk="0">
                <a:moveTo>
                  <a:pt x="0" y="0"/>
                </a:moveTo>
                <a:lnTo>
                  <a:pt x="0" y="298"/>
                </a:lnTo>
                <a:lnTo>
                  <a:pt x="11799" y="298"/>
                </a:lnTo>
                <a:lnTo>
                  <a:pt x="117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2012447" y="1563715"/>
            <a:ext cx="622715" cy="15779"/>
          </a:xfrm>
          <a:custGeom>
            <a:avLst/>
            <a:gdLst/>
            <a:ahLst/>
            <a:cxnLst/>
            <a:rect l="l" t="t" r="r" b="b"/>
            <a:pathLst>
              <a:path w="11800" h="299" extrusionOk="0">
                <a:moveTo>
                  <a:pt x="0" y="1"/>
                </a:moveTo>
                <a:lnTo>
                  <a:pt x="0" y="298"/>
                </a:lnTo>
                <a:lnTo>
                  <a:pt x="11799" y="298"/>
                </a:lnTo>
                <a:lnTo>
                  <a:pt x="11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2012447" y="1613374"/>
            <a:ext cx="622715" cy="15779"/>
          </a:xfrm>
          <a:custGeom>
            <a:avLst/>
            <a:gdLst/>
            <a:ahLst/>
            <a:cxnLst/>
            <a:rect l="l" t="t" r="r" b="b"/>
            <a:pathLst>
              <a:path w="11800" h="299" extrusionOk="0">
                <a:moveTo>
                  <a:pt x="0" y="0"/>
                </a:moveTo>
                <a:lnTo>
                  <a:pt x="0" y="298"/>
                </a:lnTo>
                <a:lnTo>
                  <a:pt x="11799" y="298"/>
                </a:lnTo>
                <a:lnTo>
                  <a:pt x="117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a:off x="2012447" y="1662981"/>
            <a:ext cx="622715" cy="15779"/>
          </a:xfrm>
          <a:custGeom>
            <a:avLst/>
            <a:gdLst/>
            <a:ahLst/>
            <a:cxnLst/>
            <a:rect l="l" t="t" r="r" b="b"/>
            <a:pathLst>
              <a:path w="11800" h="299" extrusionOk="0">
                <a:moveTo>
                  <a:pt x="0" y="1"/>
                </a:moveTo>
                <a:lnTo>
                  <a:pt x="0" y="299"/>
                </a:lnTo>
                <a:lnTo>
                  <a:pt x="11799" y="299"/>
                </a:lnTo>
                <a:lnTo>
                  <a:pt x="11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a:off x="2425236" y="1892331"/>
            <a:ext cx="769106" cy="492684"/>
          </a:xfrm>
          <a:custGeom>
            <a:avLst/>
            <a:gdLst/>
            <a:ahLst/>
            <a:cxnLst/>
            <a:rect l="l" t="t" r="r" b="b"/>
            <a:pathLst>
              <a:path w="14574" h="9336" extrusionOk="0">
                <a:moveTo>
                  <a:pt x="1" y="1"/>
                </a:moveTo>
                <a:lnTo>
                  <a:pt x="1" y="9335"/>
                </a:lnTo>
                <a:lnTo>
                  <a:pt x="14574" y="9335"/>
                </a:lnTo>
                <a:lnTo>
                  <a:pt x="14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2487455" y="2220947"/>
            <a:ext cx="74831" cy="98685"/>
          </a:xfrm>
          <a:custGeom>
            <a:avLst/>
            <a:gdLst/>
            <a:ahLst/>
            <a:cxnLst/>
            <a:rect l="l" t="t" r="r" b="b"/>
            <a:pathLst>
              <a:path w="1418" h="1870" extrusionOk="0">
                <a:moveTo>
                  <a:pt x="0" y="1"/>
                </a:moveTo>
                <a:lnTo>
                  <a:pt x="1417" y="1"/>
                </a:lnTo>
                <a:lnTo>
                  <a:pt x="1417" y="1870"/>
                </a:lnTo>
                <a:lnTo>
                  <a:pt x="0" y="18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6"/>
          <p:cNvSpPr/>
          <p:nvPr/>
        </p:nvSpPr>
        <p:spPr>
          <a:xfrm>
            <a:off x="2597433" y="2163794"/>
            <a:ext cx="74779" cy="155257"/>
          </a:xfrm>
          <a:custGeom>
            <a:avLst/>
            <a:gdLst/>
            <a:ahLst/>
            <a:cxnLst/>
            <a:rect l="l" t="t" r="r" b="b"/>
            <a:pathLst>
              <a:path w="1417" h="2942" extrusionOk="0">
                <a:moveTo>
                  <a:pt x="0" y="0"/>
                </a:moveTo>
                <a:lnTo>
                  <a:pt x="1417" y="0"/>
                </a:lnTo>
                <a:lnTo>
                  <a:pt x="1417" y="2941"/>
                </a:lnTo>
                <a:lnTo>
                  <a:pt x="0" y="29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a:off x="2707992" y="2122948"/>
            <a:ext cx="74831" cy="195469"/>
          </a:xfrm>
          <a:custGeom>
            <a:avLst/>
            <a:gdLst/>
            <a:ahLst/>
            <a:cxnLst/>
            <a:rect l="l" t="t" r="r" b="b"/>
            <a:pathLst>
              <a:path w="1418" h="3704" extrusionOk="0">
                <a:moveTo>
                  <a:pt x="1" y="0"/>
                </a:moveTo>
                <a:lnTo>
                  <a:pt x="1417" y="0"/>
                </a:lnTo>
                <a:lnTo>
                  <a:pt x="1417" y="3703"/>
                </a:lnTo>
                <a:lnTo>
                  <a:pt x="1" y="37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2819185" y="2094662"/>
            <a:ext cx="74198" cy="223755"/>
          </a:xfrm>
          <a:custGeom>
            <a:avLst/>
            <a:gdLst/>
            <a:ahLst/>
            <a:cxnLst/>
            <a:rect l="l" t="t" r="r" b="b"/>
            <a:pathLst>
              <a:path w="1406" h="4240" extrusionOk="0">
                <a:moveTo>
                  <a:pt x="1" y="1"/>
                </a:moveTo>
                <a:lnTo>
                  <a:pt x="1406" y="1"/>
                </a:lnTo>
                <a:lnTo>
                  <a:pt x="1406" y="4239"/>
                </a:lnTo>
                <a:lnTo>
                  <a:pt x="1" y="42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2929797" y="2034343"/>
            <a:ext cx="74198" cy="284708"/>
          </a:xfrm>
          <a:custGeom>
            <a:avLst/>
            <a:gdLst/>
            <a:ahLst/>
            <a:cxnLst/>
            <a:rect l="l" t="t" r="r" b="b"/>
            <a:pathLst>
              <a:path w="1406" h="5395" extrusionOk="0">
                <a:moveTo>
                  <a:pt x="0" y="1"/>
                </a:moveTo>
                <a:lnTo>
                  <a:pt x="1405" y="1"/>
                </a:lnTo>
                <a:lnTo>
                  <a:pt x="1405" y="5394"/>
                </a:lnTo>
                <a:lnTo>
                  <a:pt x="0" y="53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3040356" y="1989750"/>
            <a:ext cx="74831" cy="328667"/>
          </a:xfrm>
          <a:custGeom>
            <a:avLst/>
            <a:gdLst/>
            <a:ahLst/>
            <a:cxnLst/>
            <a:rect l="l" t="t" r="r" b="b"/>
            <a:pathLst>
              <a:path w="1418" h="6228" extrusionOk="0">
                <a:moveTo>
                  <a:pt x="1" y="0"/>
                </a:moveTo>
                <a:lnTo>
                  <a:pt x="1418" y="0"/>
                </a:lnTo>
                <a:lnTo>
                  <a:pt x="1418" y="6227"/>
                </a:lnTo>
                <a:lnTo>
                  <a:pt x="1" y="62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flipH="1">
            <a:off x="2963413" y="1584142"/>
            <a:ext cx="65394" cy="69111"/>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grpSp>
        <p:nvGrpSpPr>
          <p:cNvPr id="1255" name="Google Shape;1255;p46"/>
          <p:cNvGrpSpPr/>
          <p:nvPr/>
        </p:nvGrpSpPr>
        <p:grpSpPr>
          <a:xfrm>
            <a:off x="1296242" y="1693822"/>
            <a:ext cx="1045579" cy="2622897"/>
            <a:chOff x="4546675" y="3397575"/>
            <a:chExt cx="217625" cy="545925"/>
          </a:xfrm>
        </p:grpSpPr>
        <p:sp>
          <p:nvSpPr>
            <p:cNvPr id="1256" name="Google Shape;1256;p46"/>
            <p:cNvSpPr/>
            <p:nvPr/>
          </p:nvSpPr>
          <p:spPr>
            <a:xfrm>
              <a:off x="4546675" y="3485375"/>
              <a:ext cx="64325" cy="154525"/>
            </a:xfrm>
            <a:custGeom>
              <a:avLst/>
              <a:gdLst/>
              <a:ahLst/>
              <a:cxnLst/>
              <a:rect l="l" t="t" r="r" b="b"/>
              <a:pathLst>
                <a:path w="2573" h="6181" extrusionOk="0">
                  <a:moveTo>
                    <a:pt x="965" y="763"/>
                  </a:moveTo>
                  <a:cubicBezTo>
                    <a:pt x="156" y="2870"/>
                    <a:pt x="108" y="5537"/>
                    <a:pt x="108" y="5537"/>
                  </a:cubicBezTo>
                  <a:cubicBezTo>
                    <a:pt x="1" y="6180"/>
                    <a:pt x="1180" y="6144"/>
                    <a:pt x="1311" y="5573"/>
                  </a:cubicBezTo>
                  <a:cubicBezTo>
                    <a:pt x="1311" y="5573"/>
                    <a:pt x="2311" y="2334"/>
                    <a:pt x="2430" y="1429"/>
                  </a:cubicBezTo>
                  <a:cubicBezTo>
                    <a:pt x="2573" y="346"/>
                    <a:pt x="1263" y="1"/>
                    <a:pt x="965"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4548775" y="3607125"/>
              <a:ext cx="94975" cy="68475"/>
            </a:xfrm>
            <a:custGeom>
              <a:avLst/>
              <a:gdLst/>
              <a:ahLst/>
              <a:cxnLst/>
              <a:rect l="l" t="t" r="r" b="b"/>
              <a:pathLst>
                <a:path w="3799" h="2739" extrusionOk="0">
                  <a:moveTo>
                    <a:pt x="405" y="1262"/>
                  </a:moveTo>
                  <a:cubicBezTo>
                    <a:pt x="203" y="1120"/>
                    <a:pt x="0" y="893"/>
                    <a:pt x="36" y="560"/>
                  </a:cubicBezTo>
                  <a:cubicBezTo>
                    <a:pt x="107" y="0"/>
                    <a:pt x="619" y="0"/>
                    <a:pt x="917" y="131"/>
                  </a:cubicBezTo>
                  <a:cubicBezTo>
                    <a:pt x="1524" y="393"/>
                    <a:pt x="3703" y="2143"/>
                    <a:pt x="3703" y="2143"/>
                  </a:cubicBezTo>
                  <a:cubicBezTo>
                    <a:pt x="3798" y="2286"/>
                    <a:pt x="3584" y="2727"/>
                    <a:pt x="3370" y="2739"/>
                  </a:cubicBezTo>
                  <a:cubicBezTo>
                    <a:pt x="3370" y="2739"/>
                    <a:pt x="965" y="1655"/>
                    <a:pt x="405" y="12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4599975" y="3402325"/>
              <a:ext cx="52700" cy="67000"/>
            </a:xfrm>
            <a:custGeom>
              <a:avLst/>
              <a:gdLst/>
              <a:ahLst/>
              <a:cxnLst/>
              <a:rect l="l" t="t" r="r" b="b"/>
              <a:pathLst>
                <a:path w="2108" h="2680" extrusionOk="0">
                  <a:moveTo>
                    <a:pt x="679" y="168"/>
                  </a:moveTo>
                  <a:cubicBezTo>
                    <a:pt x="226" y="334"/>
                    <a:pt x="0" y="882"/>
                    <a:pt x="238" y="1525"/>
                  </a:cubicBezTo>
                  <a:cubicBezTo>
                    <a:pt x="465" y="2180"/>
                    <a:pt x="1060" y="2680"/>
                    <a:pt x="1500" y="2525"/>
                  </a:cubicBezTo>
                  <a:cubicBezTo>
                    <a:pt x="1965" y="2358"/>
                    <a:pt x="2108" y="1596"/>
                    <a:pt x="1893" y="953"/>
                  </a:cubicBezTo>
                  <a:cubicBezTo>
                    <a:pt x="1667" y="299"/>
                    <a:pt x="1143" y="1"/>
                    <a:pt x="679" y="168"/>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4585975" y="3609200"/>
              <a:ext cx="63425" cy="209875"/>
            </a:xfrm>
            <a:custGeom>
              <a:avLst/>
              <a:gdLst/>
              <a:ahLst/>
              <a:cxnLst/>
              <a:rect l="l" t="t" r="r" b="b"/>
              <a:pathLst>
                <a:path w="2537" h="8395" extrusionOk="0">
                  <a:moveTo>
                    <a:pt x="2215" y="1167"/>
                  </a:moveTo>
                  <a:cubicBezTo>
                    <a:pt x="2215" y="1167"/>
                    <a:pt x="2537" y="2715"/>
                    <a:pt x="2060" y="7644"/>
                  </a:cubicBezTo>
                  <a:cubicBezTo>
                    <a:pt x="1941" y="8395"/>
                    <a:pt x="810" y="8323"/>
                    <a:pt x="691" y="7716"/>
                  </a:cubicBezTo>
                  <a:cubicBezTo>
                    <a:pt x="263" y="5442"/>
                    <a:pt x="72" y="1370"/>
                    <a:pt x="72" y="1370"/>
                  </a:cubicBezTo>
                  <a:cubicBezTo>
                    <a:pt x="1" y="215"/>
                    <a:pt x="2156" y="1"/>
                    <a:pt x="2215" y="11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4641650" y="3610700"/>
              <a:ext cx="54175" cy="209275"/>
            </a:xfrm>
            <a:custGeom>
              <a:avLst/>
              <a:gdLst/>
              <a:ahLst/>
              <a:cxnLst/>
              <a:rect l="l" t="t" r="r" b="b"/>
              <a:pathLst>
                <a:path w="2167" h="8371" extrusionOk="0">
                  <a:moveTo>
                    <a:pt x="2155" y="1310"/>
                  </a:moveTo>
                  <a:cubicBezTo>
                    <a:pt x="2155" y="1310"/>
                    <a:pt x="2167" y="4132"/>
                    <a:pt x="1500" y="7620"/>
                  </a:cubicBezTo>
                  <a:cubicBezTo>
                    <a:pt x="1345" y="8370"/>
                    <a:pt x="226" y="8263"/>
                    <a:pt x="131" y="7644"/>
                  </a:cubicBezTo>
                  <a:cubicBezTo>
                    <a:pt x="0" y="2012"/>
                    <a:pt x="72" y="1179"/>
                    <a:pt x="72" y="1179"/>
                  </a:cubicBezTo>
                  <a:cubicBezTo>
                    <a:pt x="48" y="0"/>
                    <a:pt x="2143" y="155"/>
                    <a:pt x="2155" y="1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4601450" y="3775300"/>
              <a:ext cx="36350" cy="153025"/>
            </a:xfrm>
            <a:custGeom>
              <a:avLst/>
              <a:gdLst/>
              <a:ahLst/>
              <a:cxnLst/>
              <a:rect l="l" t="t" r="r" b="b"/>
              <a:pathLst>
                <a:path w="1454" h="6121" extrusionOk="0">
                  <a:moveTo>
                    <a:pt x="1453" y="1036"/>
                  </a:moveTo>
                  <a:cubicBezTo>
                    <a:pt x="1453" y="1036"/>
                    <a:pt x="1251" y="3167"/>
                    <a:pt x="953" y="5953"/>
                  </a:cubicBezTo>
                  <a:cubicBezTo>
                    <a:pt x="941" y="6096"/>
                    <a:pt x="394" y="6120"/>
                    <a:pt x="370" y="5977"/>
                  </a:cubicBezTo>
                  <a:cubicBezTo>
                    <a:pt x="36" y="3929"/>
                    <a:pt x="1" y="2108"/>
                    <a:pt x="84" y="1120"/>
                  </a:cubicBezTo>
                  <a:cubicBezTo>
                    <a:pt x="167" y="84"/>
                    <a:pt x="1394" y="0"/>
                    <a:pt x="1453" y="10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4610100" y="3431800"/>
              <a:ext cx="32450" cy="58950"/>
            </a:xfrm>
            <a:custGeom>
              <a:avLst/>
              <a:gdLst/>
              <a:ahLst/>
              <a:cxnLst/>
              <a:rect l="l" t="t" r="r" b="b"/>
              <a:pathLst>
                <a:path w="1298" h="2358" extrusionOk="0">
                  <a:moveTo>
                    <a:pt x="36" y="548"/>
                  </a:moveTo>
                  <a:cubicBezTo>
                    <a:pt x="71" y="822"/>
                    <a:pt x="155" y="1620"/>
                    <a:pt x="202" y="1906"/>
                  </a:cubicBezTo>
                  <a:cubicBezTo>
                    <a:pt x="226" y="2120"/>
                    <a:pt x="488" y="2358"/>
                    <a:pt x="738" y="2334"/>
                  </a:cubicBezTo>
                  <a:cubicBezTo>
                    <a:pt x="988" y="2310"/>
                    <a:pt x="1298" y="2001"/>
                    <a:pt x="1238" y="1739"/>
                  </a:cubicBezTo>
                  <a:cubicBezTo>
                    <a:pt x="1155" y="1382"/>
                    <a:pt x="869" y="655"/>
                    <a:pt x="798" y="370"/>
                  </a:cubicBezTo>
                  <a:cubicBezTo>
                    <a:pt x="691" y="1"/>
                    <a:pt x="0" y="191"/>
                    <a:pt x="36" y="548"/>
                  </a:cubicBezTo>
                  <a:close/>
                </a:path>
              </a:pathLst>
            </a:custGeom>
            <a:solidFill>
              <a:srgbClr val="FCE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4637775" y="3776475"/>
              <a:ext cx="41400" cy="152725"/>
            </a:xfrm>
            <a:custGeom>
              <a:avLst/>
              <a:gdLst/>
              <a:ahLst/>
              <a:cxnLst/>
              <a:rect l="l" t="t" r="r" b="b"/>
              <a:pathLst>
                <a:path w="1656" h="6109" extrusionOk="0">
                  <a:moveTo>
                    <a:pt x="1655" y="1037"/>
                  </a:moveTo>
                  <a:cubicBezTo>
                    <a:pt x="1655" y="1037"/>
                    <a:pt x="1274" y="3156"/>
                    <a:pt x="941" y="5918"/>
                  </a:cubicBezTo>
                  <a:cubicBezTo>
                    <a:pt x="905" y="6109"/>
                    <a:pt x="393" y="6097"/>
                    <a:pt x="357" y="5918"/>
                  </a:cubicBezTo>
                  <a:cubicBezTo>
                    <a:pt x="0" y="3870"/>
                    <a:pt x="155" y="2037"/>
                    <a:pt x="286" y="1037"/>
                  </a:cubicBezTo>
                  <a:cubicBezTo>
                    <a:pt x="405" y="13"/>
                    <a:pt x="1643" y="1"/>
                    <a:pt x="1655" y="10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4592225" y="3624675"/>
              <a:ext cx="98850" cy="58375"/>
            </a:xfrm>
            <a:custGeom>
              <a:avLst/>
              <a:gdLst/>
              <a:ahLst/>
              <a:cxnLst/>
              <a:rect l="l" t="t" r="r" b="b"/>
              <a:pathLst>
                <a:path w="3954" h="2335" extrusionOk="0">
                  <a:moveTo>
                    <a:pt x="1941" y="156"/>
                  </a:moveTo>
                  <a:cubicBezTo>
                    <a:pt x="3025" y="120"/>
                    <a:pt x="3894" y="1"/>
                    <a:pt x="3918" y="572"/>
                  </a:cubicBezTo>
                  <a:cubicBezTo>
                    <a:pt x="3954" y="1156"/>
                    <a:pt x="3775" y="2156"/>
                    <a:pt x="2049" y="2239"/>
                  </a:cubicBezTo>
                  <a:cubicBezTo>
                    <a:pt x="322" y="2334"/>
                    <a:pt x="36" y="1334"/>
                    <a:pt x="13" y="775"/>
                  </a:cubicBezTo>
                  <a:cubicBezTo>
                    <a:pt x="1" y="191"/>
                    <a:pt x="870" y="203"/>
                    <a:pt x="1941" y="1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4567225" y="3473775"/>
              <a:ext cx="132775" cy="185750"/>
            </a:xfrm>
            <a:custGeom>
              <a:avLst/>
              <a:gdLst/>
              <a:ahLst/>
              <a:cxnLst/>
              <a:rect l="l" t="t" r="r" b="b"/>
              <a:pathLst>
                <a:path w="5311" h="7430" extrusionOk="0">
                  <a:moveTo>
                    <a:pt x="4477" y="3870"/>
                  </a:moveTo>
                  <a:cubicBezTo>
                    <a:pt x="4477" y="3870"/>
                    <a:pt x="5311" y="2322"/>
                    <a:pt x="4644" y="810"/>
                  </a:cubicBezTo>
                  <a:cubicBezTo>
                    <a:pt x="4489" y="477"/>
                    <a:pt x="2560" y="0"/>
                    <a:pt x="2560" y="0"/>
                  </a:cubicBezTo>
                  <a:cubicBezTo>
                    <a:pt x="1739" y="167"/>
                    <a:pt x="262" y="750"/>
                    <a:pt x="179" y="1108"/>
                  </a:cubicBezTo>
                  <a:cubicBezTo>
                    <a:pt x="1" y="1715"/>
                    <a:pt x="1370" y="4025"/>
                    <a:pt x="1370" y="4025"/>
                  </a:cubicBezTo>
                  <a:cubicBezTo>
                    <a:pt x="1370" y="4025"/>
                    <a:pt x="977" y="5680"/>
                    <a:pt x="846" y="6823"/>
                  </a:cubicBezTo>
                  <a:cubicBezTo>
                    <a:pt x="810" y="7049"/>
                    <a:pt x="2203" y="7430"/>
                    <a:pt x="3001" y="7406"/>
                  </a:cubicBezTo>
                  <a:cubicBezTo>
                    <a:pt x="4311" y="7346"/>
                    <a:pt x="5299" y="7132"/>
                    <a:pt x="5156" y="6584"/>
                  </a:cubicBezTo>
                  <a:cubicBezTo>
                    <a:pt x="4751" y="5096"/>
                    <a:pt x="4477" y="3870"/>
                    <a:pt x="4477" y="3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6"/>
            <p:cNvSpPr/>
            <p:nvPr/>
          </p:nvSpPr>
          <p:spPr>
            <a:xfrm>
              <a:off x="4651450" y="3482700"/>
              <a:ext cx="90225" cy="111650"/>
            </a:xfrm>
            <a:custGeom>
              <a:avLst/>
              <a:gdLst/>
              <a:ahLst/>
              <a:cxnLst/>
              <a:rect l="l" t="t" r="r" b="b"/>
              <a:pathLst>
                <a:path w="3609" h="4466" extrusionOk="0">
                  <a:moveTo>
                    <a:pt x="287" y="1477"/>
                  </a:moveTo>
                  <a:cubicBezTo>
                    <a:pt x="144" y="1155"/>
                    <a:pt x="1" y="679"/>
                    <a:pt x="358" y="393"/>
                  </a:cubicBezTo>
                  <a:cubicBezTo>
                    <a:pt x="870" y="1"/>
                    <a:pt x="1394" y="358"/>
                    <a:pt x="1644" y="715"/>
                  </a:cubicBezTo>
                  <a:cubicBezTo>
                    <a:pt x="2168" y="1465"/>
                    <a:pt x="3370" y="3418"/>
                    <a:pt x="3370" y="3418"/>
                  </a:cubicBezTo>
                  <a:cubicBezTo>
                    <a:pt x="3609" y="3965"/>
                    <a:pt x="2799" y="4465"/>
                    <a:pt x="2287" y="3989"/>
                  </a:cubicBezTo>
                  <a:cubicBezTo>
                    <a:pt x="1835" y="3596"/>
                    <a:pt x="644" y="2322"/>
                    <a:pt x="287" y="1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6"/>
            <p:cNvSpPr/>
            <p:nvPr/>
          </p:nvSpPr>
          <p:spPr>
            <a:xfrm>
              <a:off x="4727375" y="3444000"/>
              <a:ext cx="36925" cy="50325"/>
            </a:xfrm>
            <a:custGeom>
              <a:avLst/>
              <a:gdLst/>
              <a:ahLst/>
              <a:cxnLst/>
              <a:rect l="l" t="t" r="r" b="b"/>
              <a:pathLst>
                <a:path w="1477" h="2013" extrusionOk="0">
                  <a:moveTo>
                    <a:pt x="631" y="763"/>
                  </a:moveTo>
                  <a:cubicBezTo>
                    <a:pt x="667" y="691"/>
                    <a:pt x="822" y="346"/>
                    <a:pt x="964" y="144"/>
                  </a:cubicBezTo>
                  <a:cubicBezTo>
                    <a:pt x="1048" y="1"/>
                    <a:pt x="1155" y="48"/>
                    <a:pt x="1119" y="215"/>
                  </a:cubicBezTo>
                  <a:cubicBezTo>
                    <a:pt x="1084" y="394"/>
                    <a:pt x="941" y="715"/>
                    <a:pt x="881" y="834"/>
                  </a:cubicBezTo>
                  <a:lnTo>
                    <a:pt x="881" y="834"/>
                  </a:lnTo>
                  <a:lnTo>
                    <a:pt x="893" y="810"/>
                  </a:lnTo>
                  <a:cubicBezTo>
                    <a:pt x="976" y="679"/>
                    <a:pt x="1155" y="715"/>
                    <a:pt x="1119" y="870"/>
                  </a:cubicBezTo>
                  <a:cubicBezTo>
                    <a:pt x="1215" y="798"/>
                    <a:pt x="1310" y="882"/>
                    <a:pt x="1286" y="1001"/>
                  </a:cubicBezTo>
                  <a:cubicBezTo>
                    <a:pt x="1369" y="941"/>
                    <a:pt x="1476" y="1013"/>
                    <a:pt x="1429" y="1132"/>
                  </a:cubicBezTo>
                  <a:lnTo>
                    <a:pt x="1429" y="1132"/>
                  </a:lnTo>
                  <a:cubicBezTo>
                    <a:pt x="1429" y="1287"/>
                    <a:pt x="1345" y="1834"/>
                    <a:pt x="1036" y="1941"/>
                  </a:cubicBezTo>
                  <a:cubicBezTo>
                    <a:pt x="798" y="2013"/>
                    <a:pt x="691" y="1894"/>
                    <a:pt x="691" y="1894"/>
                  </a:cubicBezTo>
                  <a:cubicBezTo>
                    <a:pt x="214" y="1906"/>
                    <a:pt x="95" y="1346"/>
                    <a:pt x="107" y="1013"/>
                  </a:cubicBezTo>
                  <a:cubicBezTo>
                    <a:pt x="107" y="810"/>
                    <a:pt x="119" y="798"/>
                    <a:pt x="60" y="656"/>
                  </a:cubicBezTo>
                  <a:cubicBezTo>
                    <a:pt x="0" y="525"/>
                    <a:pt x="119" y="525"/>
                    <a:pt x="119" y="525"/>
                  </a:cubicBezTo>
                  <a:cubicBezTo>
                    <a:pt x="322" y="537"/>
                    <a:pt x="405" y="870"/>
                    <a:pt x="405" y="870"/>
                  </a:cubicBezTo>
                  <a:cubicBezTo>
                    <a:pt x="405" y="870"/>
                    <a:pt x="417" y="1096"/>
                    <a:pt x="500" y="1060"/>
                  </a:cubicBezTo>
                  <a:cubicBezTo>
                    <a:pt x="512" y="1013"/>
                    <a:pt x="631" y="763"/>
                    <a:pt x="631" y="76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4709200" y="3484200"/>
              <a:ext cx="44375" cy="101225"/>
            </a:xfrm>
            <a:custGeom>
              <a:avLst/>
              <a:gdLst/>
              <a:ahLst/>
              <a:cxnLst/>
              <a:rect l="l" t="t" r="r" b="b"/>
              <a:pathLst>
                <a:path w="1775" h="4049" extrusionOk="0">
                  <a:moveTo>
                    <a:pt x="1132" y="3489"/>
                  </a:moveTo>
                  <a:cubicBezTo>
                    <a:pt x="1049" y="3739"/>
                    <a:pt x="894" y="4048"/>
                    <a:pt x="572" y="4036"/>
                  </a:cubicBezTo>
                  <a:cubicBezTo>
                    <a:pt x="108" y="3989"/>
                    <a:pt x="1" y="3548"/>
                    <a:pt x="37" y="3239"/>
                  </a:cubicBezTo>
                  <a:cubicBezTo>
                    <a:pt x="120" y="2584"/>
                    <a:pt x="989" y="155"/>
                    <a:pt x="989" y="155"/>
                  </a:cubicBezTo>
                  <a:cubicBezTo>
                    <a:pt x="1108" y="0"/>
                    <a:pt x="1703" y="155"/>
                    <a:pt x="1775" y="345"/>
                  </a:cubicBezTo>
                  <a:cubicBezTo>
                    <a:pt x="1775" y="345"/>
                    <a:pt x="1346" y="2858"/>
                    <a:pt x="1132" y="3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590750" y="3397575"/>
              <a:ext cx="89300" cy="126825"/>
            </a:xfrm>
            <a:custGeom>
              <a:avLst/>
              <a:gdLst/>
              <a:ahLst/>
              <a:cxnLst/>
              <a:rect l="l" t="t" r="r" b="b"/>
              <a:pathLst>
                <a:path w="3572" h="5073" extrusionOk="0">
                  <a:moveTo>
                    <a:pt x="774" y="334"/>
                  </a:moveTo>
                  <a:cubicBezTo>
                    <a:pt x="333" y="631"/>
                    <a:pt x="191" y="1060"/>
                    <a:pt x="250" y="1608"/>
                  </a:cubicBezTo>
                  <a:cubicBezTo>
                    <a:pt x="298" y="2084"/>
                    <a:pt x="405" y="2179"/>
                    <a:pt x="405" y="2501"/>
                  </a:cubicBezTo>
                  <a:cubicBezTo>
                    <a:pt x="405" y="2810"/>
                    <a:pt x="0" y="3084"/>
                    <a:pt x="36" y="3977"/>
                  </a:cubicBezTo>
                  <a:cubicBezTo>
                    <a:pt x="83" y="4834"/>
                    <a:pt x="1381" y="5072"/>
                    <a:pt x="2048" y="4763"/>
                  </a:cubicBezTo>
                  <a:cubicBezTo>
                    <a:pt x="3572" y="4048"/>
                    <a:pt x="2560" y="3084"/>
                    <a:pt x="2524" y="2203"/>
                  </a:cubicBezTo>
                  <a:cubicBezTo>
                    <a:pt x="2512" y="1834"/>
                    <a:pt x="2715" y="1179"/>
                    <a:pt x="2405" y="643"/>
                  </a:cubicBezTo>
                  <a:cubicBezTo>
                    <a:pt x="2108" y="108"/>
                    <a:pt x="1226" y="0"/>
                    <a:pt x="774" y="334"/>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643425" y="3921750"/>
              <a:ext cx="40200" cy="21750"/>
            </a:xfrm>
            <a:custGeom>
              <a:avLst/>
              <a:gdLst/>
              <a:ahLst/>
              <a:cxnLst/>
              <a:rect l="l" t="t" r="r" b="b"/>
              <a:pathLst>
                <a:path w="1608" h="870" extrusionOk="0">
                  <a:moveTo>
                    <a:pt x="215" y="0"/>
                  </a:moveTo>
                  <a:cubicBezTo>
                    <a:pt x="1" y="441"/>
                    <a:pt x="120" y="762"/>
                    <a:pt x="120" y="762"/>
                  </a:cubicBezTo>
                  <a:cubicBezTo>
                    <a:pt x="215" y="834"/>
                    <a:pt x="453" y="834"/>
                    <a:pt x="536" y="798"/>
                  </a:cubicBezTo>
                  <a:lnTo>
                    <a:pt x="584" y="655"/>
                  </a:lnTo>
                  <a:lnTo>
                    <a:pt x="774" y="822"/>
                  </a:lnTo>
                  <a:cubicBezTo>
                    <a:pt x="989" y="869"/>
                    <a:pt x="1227" y="857"/>
                    <a:pt x="1465" y="810"/>
                  </a:cubicBezTo>
                  <a:cubicBezTo>
                    <a:pt x="1465" y="810"/>
                    <a:pt x="1608" y="631"/>
                    <a:pt x="1346" y="560"/>
                  </a:cubicBezTo>
                  <a:cubicBezTo>
                    <a:pt x="870" y="405"/>
                    <a:pt x="679" y="60"/>
                    <a:pt x="679" y="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588650" y="3921750"/>
              <a:ext cx="40225" cy="21750"/>
            </a:xfrm>
            <a:custGeom>
              <a:avLst/>
              <a:gdLst/>
              <a:ahLst/>
              <a:cxnLst/>
              <a:rect l="l" t="t" r="r" b="b"/>
              <a:pathLst>
                <a:path w="1609" h="870" extrusionOk="0">
                  <a:moveTo>
                    <a:pt x="929" y="60"/>
                  </a:moveTo>
                  <a:cubicBezTo>
                    <a:pt x="929" y="60"/>
                    <a:pt x="739" y="405"/>
                    <a:pt x="275" y="560"/>
                  </a:cubicBezTo>
                  <a:cubicBezTo>
                    <a:pt x="1" y="631"/>
                    <a:pt x="156" y="810"/>
                    <a:pt x="156" y="810"/>
                  </a:cubicBezTo>
                  <a:cubicBezTo>
                    <a:pt x="394" y="857"/>
                    <a:pt x="632" y="869"/>
                    <a:pt x="834" y="822"/>
                  </a:cubicBezTo>
                  <a:lnTo>
                    <a:pt x="1025" y="655"/>
                  </a:lnTo>
                  <a:lnTo>
                    <a:pt x="1072" y="798"/>
                  </a:lnTo>
                  <a:cubicBezTo>
                    <a:pt x="1168" y="822"/>
                    <a:pt x="1406" y="822"/>
                    <a:pt x="1489" y="762"/>
                  </a:cubicBezTo>
                  <a:cubicBezTo>
                    <a:pt x="1489" y="762"/>
                    <a:pt x="1608" y="429"/>
                    <a:pt x="1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Rounded Corners 3">
            <a:extLst>
              <a:ext uri="{FF2B5EF4-FFF2-40B4-BE49-F238E27FC236}">
                <a16:creationId xmlns:a16="http://schemas.microsoft.com/office/drawing/2014/main" id="{5CB1758E-DBCC-41FE-D835-ED4EF09C8516}"/>
              </a:ext>
            </a:extLst>
          </p:cNvPr>
          <p:cNvSpPr/>
          <p:nvPr/>
        </p:nvSpPr>
        <p:spPr>
          <a:xfrm>
            <a:off x="4082143" y="3311434"/>
            <a:ext cx="3938451" cy="5159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Group 9 - Alpha</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a:extLst>
            <a:ext uri="{FF2B5EF4-FFF2-40B4-BE49-F238E27FC236}">
              <a16:creationId xmlns:a16="http://schemas.microsoft.com/office/drawing/2014/main" id="{4199E96E-173F-91DF-872F-FACF464115B7}"/>
            </a:ext>
          </a:extLst>
        </p:cNvPr>
        <p:cNvGrpSpPr/>
        <p:nvPr/>
      </p:nvGrpSpPr>
      <p:grpSpPr>
        <a:xfrm>
          <a:off x="0" y="0"/>
          <a:ext cx="0" cy="0"/>
          <a:chOff x="0" y="0"/>
          <a:chExt cx="0" cy="0"/>
        </a:xfrm>
      </p:grpSpPr>
      <p:sp>
        <p:nvSpPr>
          <p:cNvPr id="398" name="Google Shape;398;p29">
            <a:extLst>
              <a:ext uri="{FF2B5EF4-FFF2-40B4-BE49-F238E27FC236}">
                <a16:creationId xmlns:a16="http://schemas.microsoft.com/office/drawing/2014/main" id="{88117D30-E881-DFCC-6FAC-BD088DAEB4BE}"/>
              </a:ext>
            </a:extLst>
          </p:cNvPr>
          <p:cNvSpPr txBox="1">
            <a:spLocks noGrp="1"/>
          </p:cNvSpPr>
          <p:nvPr>
            <p:ph type="title"/>
          </p:nvPr>
        </p:nvSpPr>
        <p:spPr>
          <a:xfrm>
            <a:off x="-252354" y="310528"/>
            <a:ext cx="521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grpSp>
        <p:nvGrpSpPr>
          <p:cNvPr id="411" name="Google Shape;411;p29">
            <a:extLst>
              <a:ext uri="{FF2B5EF4-FFF2-40B4-BE49-F238E27FC236}">
                <a16:creationId xmlns:a16="http://schemas.microsoft.com/office/drawing/2014/main" id="{506D92EA-9F54-AC3C-952A-5A11947534DD}"/>
              </a:ext>
            </a:extLst>
          </p:cNvPr>
          <p:cNvGrpSpPr/>
          <p:nvPr/>
        </p:nvGrpSpPr>
        <p:grpSpPr>
          <a:xfrm>
            <a:off x="5393102" y="802386"/>
            <a:ext cx="3308330" cy="3285441"/>
            <a:chOff x="5393102" y="802386"/>
            <a:chExt cx="3308330" cy="3285441"/>
          </a:xfrm>
        </p:grpSpPr>
        <p:sp>
          <p:nvSpPr>
            <p:cNvPr id="412" name="Google Shape;412;p29">
              <a:extLst>
                <a:ext uri="{FF2B5EF4-FFF2-40B4-BE49-F238E27FC236}">
                  <a16:creationId xmlns:a16="http://schemas.microsoft.com/office/drawing/2014/main" id="{A090B8F0-EADA-66DE-B851-F8247E987DC6}"/>
                </a:ext>
              </a:extLst>
            </p:cNvPr>
            <p:cNvSpPr/>
            <p:nvPr/>
          </p:nvSpPr>
          <p:spPr>
            <a:xfrm>
              <a:off x="5935800" y="1120951"/>
              <a:ext cx="2765631" cy="2966876"/>
            </a:xfrm>
            <a:custGeom>
              <a:avLst/>
              <a:gdLst/>
              <a:ahLst/>
              <a:cxnLst/>
              <a:rect l="l" t="t" r="r" b="b"/>
              <a:pathLst>
                <a:path w="13563" h="14551" extrusionOk="0">
                  <a:moveTo>
                    <a:pt x="10205" y="1"/>
                  </a:moveTo>
                  <a:cubicBezTo>
                    <a:pt x="8812" y="1"/>
                    <a:pt x="7716" y="2144"/>
                    <a:pt x="7026" y="3835"/>
                  </a:cubicBezTo>
                  <a:cubicBezTo>
                    <a:pt x="6787" y="3430"/>
                    <a:pt x="6454" y="3132"/>
                    <a:pt x="5990" y="3132"/>
                  </a:cubicBezTo>
                  <a:cubicBezTo>
                    <a:pt x="5823" y="3132"/>
                    <a:pt x="5656" y="3168"/>
                    <a:pt x="5478" y="3239"/>
                  </a:cubicBezTo>
                  <a:cubicBezTo>
                    <a:pt x="3930" y="3835"/>
                    <a:pt x="3382" y="6109"/>
                    <a:pt x="2858" y="7478"/>
                  </a:cubicBezTo>
                  <a:cubicBezTo>
                    <a:pt x="2180" y="9252"/>
                    <a:pt x="811" y="10621"/>
                    <a:pt x="156" y="12395"/>
                  </a:cubicBezTo>
                  <a:cubicBezTo>
                    <a:pt x="1" y="12776"/>
                    <a:pt x="287" y="13050"/>
                    <a:pt x="596" y="13098"/>
                  </a:cubicBezTo>
                  <a:cubicBezTo>
                    <a:pt x="620" y="13241"/>
                    <a:pt x="691" y="13395"/>
                    <a:pt x="882" y="13467"/>
                  </a:cubicBezTo>
                  <a:cubicBezTo>
                    <a:pt x="2430" y="14134"/>
                    <a:pt x="4144" y="14550"/>
                    <a:pt x="5799" y="14550"/>
                  </a:cubicBezTo>
                  <a:cubicBezTo>
                    <a:pt x="8061" y="14550"/>
                    <a:pt x="10228" y="13776"/>
                    <a:pt x="11776" y="11788"/>
                  </a:cubicBezTo>
                  <a:cubicBezTo>
                    <a:pt x="12622" y="10693"/>
                    <a:pt x="13562" y="8692"/>
                    <a:pt x="11931" y="7811"/>
                  </a:cubicBezTo>
                  <a:cubicBezTo>
                    <a:pt x="11669" y="7680"/>
                    <a:pt x="11395" y="7597"/>
                    <a:pt x="11121" y="7597"/>
                  </a:cubicBezTo>
                  <a:lnTo>
                    <a:pt x="11002" y="7597"/>
                  </a:lnTo>
                  <a:cubicBezTo>
                    <a:pt x="11598" y="6585"/>
                    <a:pt x="12110" y="5537"/>
                    <a:pt x="12229" y="4323"/>
                  </a:cubicBezTo>
                  <a:cubicBezTo>
                    <a:pt x="12360" y="3096"/>
                    <a:pt x="12324" y="1251"/>
                    <a:pt x="11252" y="382"/>
                  </a:cubicBezTo>
                  <a:cubicBezTo>
                    <a:pt x="10883" y="132"/>
                    <a:pt x="10526" y="1"/>
                    <a:pt x="10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a:extLst>
                <a:ext uri="{FF2B5EF4-FFF2-40B4-BE49-F238E27FC236}">
                  <a16:creationId xmlns:a16="http://schemas.microsoft.com/office/drawing/2014/main" id="{FBCCB849-81B2-4E3D-D5E1-7309196F36C3}"/>
                </a:ext>
              </a:extLst>
            </p:cNvPr>
            <p:cNvSpPr/>
            <p:nvPr/>
          </p:nvSpPr>
          <p:spPr>
            <a:xfrm rot="7189601" flipH="1">
              <a:off x="5777666" y="1018773"/>
              <a:ext cx="1524096" cy="1769583"/>
            </a:xfrm>
            <a:custGeom>
              <a:avLst/>
              <a:gdLst/>
              <a:ahLst/>
              <a:cxnLst/>
              <a:rect l="l" t="t" r="r" b="b"/>
              <a:pathLst>
                <a:path w="26088" h="30290" extrusionOk="0">
                  <a:moveTo>
                    <a:pt x="310" y="0"/>
                  </a:moveTo>
                  <a:cubicBezTo>
                    <a:pt x="132" y="0"/>
                    <a:pt x="1" y="227"/>
                    <a:pt x="179" y="346"/>
                  </a:cubicBezTo>
                  <a:cubicBezTo>
                    <a:pt x="2679" y="1917"/>
                    <a:pt x="5108" y="3179"/>
                    <a:pt x="7275" y="5251"/>
                  </a:cubicBezTo>
                  <a:cubicBezTo>
                    <a:pt x="9276" y="7144"/>
                    <a:pt x="11002" y="9299"/>
                    <a:pt x="12538" y="11597"/>
                  </a:cubicBezTo>
                  <a:cubicBezTo>
                    <a:pt x="12371" y="12204"/>
                    <a:pt x="12193" y="12811"/>
                    <a:pt x="11835" y="13359"/>
                  </a:cubicBezTo>
                  <a:cubicBezTo>
                    <a:pt x="11776" y="13466"/>
                    <a:pt x="11681" y="13573"/>
                    <a:pt x="11609" y="13657"/>
                  </a:cubicBezTo>
                  <a:cubicBezTo>
                    <a:pt x="11466" y="13633"/>
                    <a:pt x="11311" y="13621"/>
                    <a:pt x="11169" y="13621"/>
                  </a:cubicBezTo>
                  <a:cubicBezTo>
                    <a:pt x="9918" y="13621"/>
                    <a:pt x="8811" y="14764"/>
                    <a:pt x="8621" y="15978"/>
                  </a:cubicBezTo>
                  <a:cubicBezTo>
                    <a:pt x="8585" y="16217"/>
                    <a:pt x="8692" y="16455"/>
                    <a:pt x="8954" y="16455"/>
                  </a:cubicBezTo>
                  <a:lnTo>
                    <a:pt x="9097" y="16455"/>
                  </a:lnTo>
                  <a:cubicBezTo>
                    <a:pt x="9990" y="16455"/>
                    <a:pt x="10895" y="16264"/>
                    <a:pt x="11681" y="15812"/>
                  </a:cubicBezTo>
                  <a:cubicBezTo>
                    <a:pt x="12216" y="15514"/>
                    <a:pt x="12847" y="14919"/>
                    <a:pt x="12526" y="14252"/>
                  </a:cubicBezTo>
                  <a:cubicBezTo>
                    <a:pt x="12443" y="14073"/>
                    <a:pt x="12324" y="13943"/>
                    <a:pt x="12193" y="13871"/>
                  </a:cubicBezTo>
                  <a:cubicBezTo>
                    <a:pt x="12550" y="13359"/>
                    <a:pt x="12800" y="12752"/>
                    <a:pt x="12907" y="12157"/>
                  </a:cubicBezTo>
                  <a:cubicBezTo>
                    <a:pt x="13347" y="12835"/>
                    <a:pt x="13764" y="13526"/>
                    <a:pt x="14181" y="14228"/>
                  </a:cubicBezTo>
                  <a:cubicBezTo>
                    <a:pt x="13919" y="14681"/>
                    <a:pt x="13693" y="15181"/>
                    <a:pt x="13395" y="15621"/>
                  </a:cubicBezTo>
                  <a:cubicBezTo>
                    <a:pt x="13312" y="15740"/>
                    <a:pt x="13216" y="15871"/>
                    <a:pt x="13133" y="15990"/>
                  </a:cubicBezTo>
                  <a:lnTo>
                    <a:pt x="13050" y="15990"/>
                  </a:lnTo>
                  <a:cubicBezTo>
                    <a:pt x="12574" y="15990"/>
                    <a:pt x="12133" y="16443"/>
                    <a:pt x="11859" y="16764"/>
                  </a:cubicBezTo>
                  <a:cubicBezTo>
                    <a:pt x="11431" y="17300"/>
                    <a:pt x="11169" y="18014"/>
                    <a:pt x="10549" y="18395"/>
                  </a:cubicBezTo>
                  <a:cubicBezTo>
                    <a:pt x="10335" y="18526"/>
                    <a:pt x="10288" y="18896"/>
                    <a:pt x="10538" y="19026"/>
                  </a:cubicBezTo>
                  <a:cubicBezTo>
                    <a:pt x="10907" y="19229"/>
                    <a:pt x="11300" y="19312"/>
                    <a:pt x="11704" y="19312"/>
                  </a:cubicBezTo>
                  <a:cubicBezTo>
                    <a:pt x="12157" y="19312"/>
                    <a:pt x="12609" y="19181"/>
                    <a:pt x="12990" y="18884"/>
                  </a:cubicBezTo>
                  <a:cubicBezTo>
                    <a:pt x="13740" y="18336"/>
                    <a:pt x="14086" y="17336"/>
                    <a:pt x="13788" y="16455"/>
                  </a:cubicBezTo>
                  <a:cubicBezTo>
                    <a:pt x="13752" y="16383"/>
                    <a:pt x="13681" y="16336"/>
                    <a:pt x="13609" y="16336"/>
                  </a:cubicBezTo>
                  <a:cubicBezTo>
                    <a:pt x="13609" y="16324"/>
                    <a:pt x="13586" y="16312"/>
                    <a:pt x="13574" y="16276"/>
                  </a:cubicBezTo>
                  <a:cubicBezTo>
                    <a:pt x="13645" y="16157"/>
                    <a:pt x="13740" y="16038"/>
                    <a:pt x="13800" y="15919"/>
                  </a:cubicBezTo>
                  <a:cubicBezTo>
                    <a:pt x="14038" y="15550"/>
                    <a:pt x="14276" y="15133"/>
                    <a:pt x="14431" y="14705"/>
                  </a:cubicBezTo>
                  <a:cubicBezTo>
                    <a:pt x="15074" y="15800"/>
                    <a:pt x="15681" y="16931"/>
                    <a:pt x="16276" y="18050"/>
                  </a:cubicBezTo>
                  <a:cubicBezTo>
                    <a:pt x="16086" y="18431"/>
                    <a:pt x="15919" y="18836"/>
                    <a:pt x="15717" y="19205"/>
                  </a:cubicBezTo>
                  <a:cubicBezTo>
                    <a:pt x="15538" y="19134"/>
                    <a:pt x="15348" y="19086"/>
                    <a:pt x="15133" y="19086"/>
                  </a:cubicBezTo>
                  <a:cubicBezTo>
                    <a:pt x="14883" y="19086"/>
                    <a:pt x="14610" y="19146"/>
                    <a:pt x="14395" y="19288"/>
                  </a:cubicBezTo>
                  <a:cubicBezTo>
                    <a:pt x="14300" y="19312"/>
                    <a:pt x="14217" y="19348"/>
                    <a:pt x="14109" y="19384"/>
                  </a:cubicBezTo>
                  <a:cubicBezTo>
                    <a:pt x="13205" y="19824"/>
                    <a:pt x="12907" y="20860"/>
                    <a:pt x="12264" y="21551"/>
                  </a:cubicBezTo>
                  <a:cubicBezTo>
                    <a:pt x="12133" y="21693"/>
                    <a:pt x="12097" y="21967"/>
                    <a:pt x="12312" y="22086"/>
                  </a:cubicBezTo>
                  <a:cubicBezTo>
                    <a:pt x="12788" y="22336"/>
                    <a:pt x="13288" y="22467"/>
                    <a:pt x="13812" y="22467"/>
                  </a:cubicBezTo>
                  <a:cubicBezTo>
                    <a:pt x="14229" y="22467"/>
                    <a:pt x="14657" y="22384"/>
                    <a:pt x="15062" y="22182"/>
                  </a:cubicBezTo>
                  <a:cubicBezTo>
                    <a:pt x="15883" y="21801"/>
                    <a:pt x="16657" y="20920"/>
                    <a:pt x="16372" y="19955"/>
                  </a:cubicBezTo>
                  <a:cubicBezTo>
                    <a:pt x="16324" y="19824"/>
                    <a:pt x="16264" y="19681"/>
                    <a:pt x="16193" y="19586"/>
                  </a:cubicBezTo>
                  <a:cubicBezTo>
                    <a:pt x="16372" y="19265"/>
                    <a:pt x="16503" y="18955"/>
                    <a:pt x="16610" y="18657"/>
                  </a:cubicBezTo>
                  <a:cubicBezTo>
                    <a:pt x="17229" y="19848"/>
                    <a:pt x="17860" y="21027"/>
                    <a:pt x="18515" y="22205"/>
                  </a:cubicBezTo>
                  <a:cubicBezTo>
                    <a:pt x="18265" y="22753"/>
                    <a:pt x="18205" y="23420"/>
                    <a:pt x="18027" y="23991"/>
                  </a:cubicBezTo>
                  <a:cubicBezTo>
                    <a:pt x="17967" y="24170"/>
                    <a:pt x="17908" y="24349"/>
                    <a:pt x="17824" y="24515"/>
                  </a:cubicBezTo>
                  <a:cubicBezTo>
                    <a:pt x="17693" y="24468"/>
                    <a:pt x="17550" y="24456"/>
                    <a:pt x="17384" y="24456"/>
                  </a:cubicBezTo>
                  <a:cubicBezTo>
                    <a:pt x="17038" y="24456"/>
                    <a:pt x="16693" y="24551"/>
                    <a:pt x="16431" y="24730"/>
                  </a:cubicBezTo>
                  <a:cubicBezTo>
                    <a:pt x="15324" y="25480"/>
                    <a:pt x="15193" y="27170"/>
                    <a:pt x="15241" y="28385"/>
                  </a:cubicBezTo>
                  <a:cubicBezTo>
                    <a:pt x="15241" y="28563"/>
                    <a:pt x="15372" y="28754"/>
                    <a:pt x="15562" y="28754"/>
                  </a:cubicBezTo>
                  <a:lnTo>
                    <a:pt x="15598" y="28754"/>
                  </a:lnTo>
                  <a:cubicBezTo>
                    <a:pt x="16526" y="28682"/>
                    <a:pt x="17324" y="28278"/>
                    <a:pt x="17919" y="27563"/>
                  </a:cubicBezTo>
                  <a:cubicBezTo>
                    <a:pt x="18336" y="27051"/>
                    <a:pt x="18931" y="25956"/>
                    <a:pt x="18586" y="25265"/>
                  </a:cubicBezTo>
                  <a:lnTo>
                    <a:pt x="18586" y="25230"/>
                  </a:lnTo>
                  <a:cubicBezTo>
                    <a:pt x="18527" y="25063"/>
                    <a:pt x="18455" y="24944"/>
                    <a:pt x="18348" y="24825"/>
                  </a:cubicBezTo>
                  <a:cubicBezTo>
                    <a:pt x="18443" y="24610"/>
                    <a:pt x="18515" y="24396"/>
                    <a:pt x="18586" y="24182"/>
                  </a:cubicBezTo>
                  <a:cubicBezTo>
                    <a:pt x="18717" y="23801"/>
                    <a:pt x="18860" y="23348"/>
                    <a:pt x="18931" y="22920"/>
                  </a:cubicBezTo>
                  <a:cubicBezTo>
                    <a:pt x="19455" y="23837"/>
                    <a:pt x="20003" y="24765"/>
                    <a:pt x="20586" y="25658"/>
                  </a:cubicBezTo>
                  <a:cubicBezTo>
                    <a:pt x="20479" y="25742"/>
                    <a:pt x="20408" y="25884"/>
                    <a:pt x="20360" y="26027"/>
                  </a:cubicBezTo>
                  <a:cubicBezTo>
                    <a:pt x="20051" y="27349"/>
                    <a:pt x="21003" y="28992"/>
                    <a:pt x="21991" y="29754"/>
                  </a:cubicBezTo>
                  <a:cubicBezTo>
                    <a:pt x="22241" y="29933"/>
                    <a:pt x="22682" y="30290"/>
                    <a:pt x="23051" y="30290"/>
                  </a:cubicBezTo>
                  <a:cubicBezTo>
                    <a:pt x="23158" y="30290"/>
                    <a:pt x="23265" y="30254"/>
                    <a:pt x="23349" y="30183"/>
                  </a:cubicBezTo>
                  <a:cubicBezTo>
                    <a:pt x="23694" y="29885"/>
                    <a:pt x="23563" y="29063"/>
                    <a:pt x="23468" y="28682"/>
                  </a:cubicBezTo>
                  <a:cubicBezTo>
                    <a:pt x="23265" y="27611"/>
                    <a:pt x="22503" y="26456"/>
                    <a:pt x="21444" y="26027"/>
                  </a:cubicBezTo>
                  <a:cubicBezTo>
                    <a:pt x="21337" y="25861"/>
                    <a:pt x="21217" y="25718"/>
                    <a:pt x="21087" y="25646"/>
                  </a:cubicBezTo>
                  <a:cubicBezTo>
                    <a:pt x="21051" y="25611"/>
                    <a:pt x="21015" y="25599"/>
                    <a:pt x="20967" y="25599"/>
                  </a:cubicBezTo>
                  <a:cubicBezTo>
                    <a:pt x="20455" y="24777"/>
                    <a:pt x="19955" y="23944"/>
                    <a:pt x="19503" y="23098"/>
                  </a:cubicBezTo>
                  <a:lnTo>
                    <a:pt x="19503" y="23098"/>
                  </a:lnTo>
                  <a:cubicBezTo>
                    <a:pt x="19765" y="23229"/>
                    <a:pt x="20051" y="23348"/>
                    <a:pt x="20301" y="23456"/>
                  </a:cubicBezTo>
                  <a:cubicBezTo>
                    <a:pt x="20789" y="23658"/>
                    <a:pt x="21265" y="23789"/>
                    <a:pt x="21777" y="23896"/>
                  </a:cubicBezTo>
                  <a:cubicBezTo>
                    <a:pt x="21777" y="23991"/>
                    <a:pt x="21777" y="24063"/>
                    <a:pt x="21789" y="24170"/>
                  </a:cubicBezTo>
                  <a:cubicBezTo>
                    <a:pt x="21908" y="25015"/>
                    <a:pt x="22587" y="25265"/>
                    <a:pt x="23384" y="25265"/>
                  </a:cubicBezTo>
                  <a:cubicBezTo>
                    <a:pt x="24265" y="25265"/>
                    <a:pt x="25254" y="24956"/>
                    <a:pt x="25789" y="24765"/>
                  </a:cubicBezTo>
                  <a:cubicBezTo>
                    <a:pt x="25909" y="24718"/>
                    <a:pt x="26016" y="24622"/>
                    <a:pt x="26016" y="24491"/>
                  </a:cubicBezTo>
                  <a:cubicBezTo>
                    <a:pt x="26087" y="23313"/>
                    <a:pt x="24801" y="22777"/>
                    <a:pt x="23825" y="22634"/>
                  </a:cubicBezTo>
                  <a:cubicBezTo>
                    <a:pt x="23706" y="22622"/>
                    <a:pt x="23563" y="22598"/>
                    <a:pt x="23408" y="22598"/>
                  </a:cubicBezTo>
                  <a:cubicBezTo>
                    <a:pt x="22730" y="22598"/>
                    <a:pt x="21849" y="22825"/>
                    <a:pt x="21860" y="23491"/>
                  </a:cubicBezTo>
                  <a:cubicBezTo>
                    <a:pt x="21849" y="23527"/>
                    <a:pt x="21837" y="23539"/>
                    <a:pt x="21837" y="23575"/>
                  </a:cubicBezTo>
                  <a:cubicBezTo>
                    <a:pt x="21372" y="23408"/>
                    <a:pt x="20896" y="23229"/>
                    <a:pt x="20455" y="23039"/>
                  </a:cubicBezTo>
                  <a:cubicBezTo>
                    <a:pt x="19979" y="22825"/>
                    <a:pt x="19539" y="22503"/>
                    <a:pt x="19051" y="22301"/>
                  </a:cubicBezTo>
                  <a:cubicBezTo>
                    <a:pt x="18289" y="20896"/>
                    <a:pt x="17562" y="19443"/>
                    <a:pt x="16824" y="18014"/>
                  </a:cubicBezTo>
                  <a:lnTo>
                    <a:pt x="16824" y="18014"/>
                  </a:lnTo>
                  <a:cubicBezTo>
                    <a:pt x="17658" y="18241"/>
                    <a:pt x="18562" y="18419"/>
                    <a:pt x="19443" y="18491"/>
                  </a:cubicBezTo>
                  <a:cubicBezTo>
                    <a:pt x="19586" y="19193"/>
                    <a:pt x="20336" y="19598"/>
                    <a:pt x="20967" y="19717"/>
                  </a:cubicBezTo>
                  <a:cubicBezTo>
                    <a:pt x="21182" y="19765"/>
                    <a:pt x="21384" y="19777"/>
                    <a:pt x="21610" y="19777"/>
                  </a:cubicBezTo>
                  <a:cubicBezTo>
                    <a:pt x="21741" y="19777"/>
                    <a:pt x="21896" y="19765"/>
                    <a:pt x="22027" y="19741"/>
                  </a:cubicBezTo>
                  <a:cubicBezTo>
                    <a:pt x="22694" y="19669"/>
                    <a:pt x="23313" y="19253"/>
                    <a:pt x="23968" y="19205"/>
                  </a:cubicBezTo>
                  <a:cubicBezTo>
                    <a:pt x="24289" y="19193"/>
                    <a:pt x="24396" y="18836"/>
                    <a:pt x="24158" y="18610"/>
                  </a:cubicBezTo>
                  <a:cubicBezTo>
                    <a:pt x="23265" y="17860"/>
                    <a:pt x="22158" y="16764"/>
                    <a:pt x="20920" y="16633"/>
                  </a:cubicBezTo>
                  <a:cubicBezTo>
                    <a:pt x="20860" y="16633"/>
                    <a:pt x="20789" y="16621"/>
                    <a:pt x="20729" y="16621"/>
                  </a:cubicBezTo>
                  <a:cubicBezTo>
                    <a:pt x="19944" y="16621"/>
                    <a:pt x="19265" y="17110"/>
                    <a:pt x="19217" y="17872"/>
                  </a:cubicBezTo>
                  <a:cubicBezTo>
                    <a:pt x="18336" y="17681"/>
                    <a:pt x="17396" y="17574"/>
                    <a:pt x="16562" y="17514"/>
                  </a:cubicBezTo>
                  <a:cubicBezTo>
                    <a:pt x="15991" y="16383"/>
                    <a:pt x="15395" y="15264"/>
                    <a:pt x="14752" y="14145"/>
                  </a:cubicBezTo>
                  <a:lnTo>
                    <a:pt x="14752" y="14145"/>
                  </a:lnTo>
                  <a:cubicBezTo>
                    <a:pt x="15300" y="14240"/>
                    <a:pt x="15860" y="14288"/>
                    <a:pt x="16419" y="14288"/>
                  </a:cubicBezTo>
                  <a:cubicBezTo>
                    <a:pt x="16622" y="14288"/>
                    <a:pt x="16824" y="14288"/>
                    <a:pt x="17026" y="14264"/>
                  </a:cubicBezTo>
                  <a:cubicBezTo>
                    <a:pt x="17038" y="14312"/>
                    <a:pt x="17038" y="14359"/>
                    <a:pt x="17074" y="14407"/>
                  </a:cubicBezTo>
                  <a:cubicBezTo>
                    <a:pt x="17348" y="15121"/>
                    <a:pt x="18074" y="15383"/>
                    <a:pt x="18836" y="15383"/>
                  </a:cubicBezTo>
                  <a:cubicBezTo>
                    <a:pt x="19753" y="15383"/>
                    <a:pt x="20765" y="15014"/>
                    <a:pt x="21277" y="14550"/>
                  </a:cubicBezTo>
                  <a:cubicBezTo>
                    <a:pt x="21360" y="14478"/>
                    <a:pt x="21396" y="14359"/>
                    <a:pt x="21372" y="14252"/>
                  </a:cubicBezTo>
                  <a:cubicBezTo>
                    <a:pt x="21241" y="13812"/>
                    <a:pt x="20610" y="13585"/>
                    <a:pt x="20241" y="13359"/>
                  </a:cubicBezTo>
                  <a:cubicBezTo>
                    <a:pt x="19717" y="13061"/>
                    <a:pt x="19170" y="12811"/>
                    <a:pt x="18539" y="12800"/>
                  </a:cubicBezTo>
                  <a:cubicBezTo>
                    <a:pt x="18169" y="12800"/>
                    <a:pt x="16896" y="13240"/>
                    <a:pt x="16967" y="13776"/>
                  </a:cubicBezTo>
                  <a:cubicBezTo>
                    <a:pt x="16098" y="13704"/>
                    <a:pt x="15241" y="13645"/>
                    <a:pt x="14395" y="13573"/>
                  </a:cubicBezTo>
                  <a:cubicBezTo>
                    <a:pt x="13943" y="12800"/>
                    <a:pt x="13467" y="12038"/>
                    <a:pt x="12966" y="11276"/>
                  </a:cubicBezTo>
                  <a:lnTo>
                    <a:pt x="12966" y="11276"/>
                  </a:lnTo>
                  <a:cubicBezTo>
                    <a:pt x="13109" y="11287"/>
                    <a:pt x="13264" y="11287"/>
                    <a:pt x="13419" y="11287"/>
                  </a:cubicBezTo>
                  <a:cubicBezTo>
                    <a:pt x="13990" y="11287"/>
                    <a:pt x="14598" y="11228"/>
                    <a:pt x="15145" y="11109"/>
                  </a:cubicBezTo>
                  <a:cubicBezTo>
                    <a:pt x="15181" y="11252"/>
                    <a:pt x="15252" y="11395"/>
                    <a:pt x="15372" y="11514"/>
                  </a:cubicBezTo>
                  <a:cubicBezTo>
                    <a:pt x="15764" y="11918"/>
                    <a:pt x="16264" y="12085"/>
                    <a:pt x="16824" y="12085"/>
                  </a:cubicBezTo>
                  <a:cubicBezTo>
                    <a:pt x="17955" y="12085"/>
                    <a:pt x="19265" y="11395"/>
                    <a:pt x="20003" y="10871"/>
                  </a:cubicBezTo>
                  <a:cubicBezTo>
                    <a:pt x="20194" y="10740"/>
                    <a:pt x="20289" y="10394"/>
                    <a:pt x="20015" y="10275"/>
                  </a:cubicBezTo>
                  <a:cubicBezTo>
                    <a:pt x="19015" y="9799"/>
                    <a:pt x="17896" y="9263"/>
                    <a:pt x="16741" y="9263"/>
                  </a:cubicBezTo>
                  <a:cubicBezTo>
                    <a:pt x="16610" y="9263"/>
                    <a:pt x="16491" y="9263"/>
                    <a:pt x="16360" y="9287"/>
                  </a:cubicBezTo>
                  <a:cubicBezTo>
                    <a:pt x="15657" y="9359"/>
                    <a:pt x="14883" y="9894"/>
                    <a:pt x="15014" y="10597"/>
                  </a:cubicBezTo>
                  <a:cubicBezTo>
                    <a:pt x="14871" y="10609"/>
                    <a:pt x="14705" y="10621"/>
                    <a:pt x="14550" y="10656"/>
                  </a:cubicBezTo>
                  <a:cubicBezTo>
                    <a:pt x="13955" y="10728"/>
                    <a:pt x="13336" y="10752"/>
                    <a:pt x="12752" y="10918"/>
                  </a:cubicBezTo>
                  <a:lnTo>
                    <a:pt x="12740" y="10930"/>
                  </a:lnTo>
                  <a:cubicBezTo>
                    <a:pt x="11157" y="8609"/>
                    <a:pt x="9371" y="6406"/>
                    <a:pt x="7311" y="4501"/>
                  </a:cubicBezTo>
                  <a:cubicBezTo>
                    <a:pt x="5346" y="2703"/>
                    <a:pt x="2929" y="739"/>
                    <a:pt x="322" y="12"/>
                  </a:cubicBezTo>
                  <a:cubicBezTo>
                    <a:pt x="346" y="0"/>
                    <a:pt x="334"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29">
              <a:extLst>
                <a:ext uri="{FF2B5EF4-FFF2-40B4-BE49-F238E27FC236}">
                  <a16:creationId xmlns:a16="http://schemas.microsoft.com/office/drawing/2014/main" id="{AF11C291-12CD-4C0B-5328-CCC5B3F33083}"/>
                </a:ext>
              </a:extLst>
            </p:cNvPr>
            <p:cNvGrpSpPr/>
            <p:nvPr/>
          </p:nvGrpSpPr>
          <p:grpSpPr>
            <a:xfrm>
              <a:off x="6260883" y="1353480"/>
              <a:ext cx="1808188" cy="2436558"/>
              <a:chOff x="3431975" y="1290175"/>
              <a:chExt cx="754575" cy="1016800"/>
            </a:xfrm>
          </p:grpSpPr>
          <p:sp>
            <p:nvSpPr>
              <p:cNvPr id="415" name="Google Shape;415;p29">
                <a:extLst>
                  <a:ext uri="{FF2B5EF4-FFF2-40B4-BE49-F238E27FC236}">
                    <a16:creationId xmlns:a16="http://schemas.microsoft.com/office/drawing/2014/main" id="{A82E1BEE-847B-8514-F402-225AA7A5A775}"/>
                  </a:ext>
                </a:extLst>
              </p:cNvPr>
              <p:cNvSpPr/>
              <p:nvPr/>
            </p:nvSpPr>
            <p:spPr>
              <a:xfrm>
                <a:off x="3431975" y="1321725"/>
                <a:ext cx="734625" cy="985250"/>
              </a:xfrm>
              <a:custGeom>
                <a:avLst/>
                <a:gdLst/>
                <a:ahLst/>
                <a:cxnLst/>
                <a:rect l="l" t="t" r="r" b="b"/>
                <a:pathLst>
                  <a:path w="29385" h="39410" extrusionOk="0">
                    <a:moveTo>
                      <a:pt x="810" y="0"/>
                    </a:moveTo>
                    <a:lnTo>
                      <a:pt x="810" y="0"/>
                    </a:lnTo>
                    <a:cubicBezTo>
                      <a:pt x="310" y="334"/>
                      <a:pt x="0" y="869"/>
                      <a:pt x="0" y="1489"/>
                    </a:cubicBezTo>
                    <a:lnTo>
                      <a:pt x="0" y="37624"/>
                    </a:lnTo>
                    <a:cubicBezTo>
                      <a:pt x="0" y="38612"/>
                      <a:pt x="810" y="39410"/>
                      <a:pt x="1786" y="39410"/>
                    </a:cubicBezTo>
                    <a:lnTo>
                      <a:pt x="27670" y="39410"/>
                    </a:lnTo>
                    <a:cubicBezTo>
                      <a:pt x="28468" y="39410"/>
                      <a:pt x="29158" y="38874"/>
                      <a:pt x="29385" y="38148"/>
                    </a:cubicBezTo>
                    <a:lnTo>
                      <a:pt x="29385" y="38148"/>
                    </a:lnTo>
                    <a:cubicBezTo>
                      <a:pt x="29099" y="38338"/>
                      <a:pt x="28766" y="38446"/>
                      <a:pt x="28396" y="38446"/>
                    </a:cubicBezTo>
                    <a:lnTo>
                      <a:pt x="2512" y="38446"/>
                    </a:lnTo>
                    <a:cubicBezTo>
                      <a:pt x="1536" y="38446"/>
                      <a:pt x="726" y="37648"/>
                      <a:pt x="726" y="36660"/>
                    </a:cubicBezTo>
                    <a:lnTo>
                      <a:pt x="726" y="524"/>
                    </a:lnTo>
                    <a:cubicBezTo>
                      <a:pt x="726" y="346"/>
                      <a:pt x="762" y="167"/>
                      <a:pt x="810"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a:extLst>
                  <a:ext uri="{FF2B5EF4-FFF2-40B4-BE49-F238E27FC236}">
                    <a16:creationId xmlns:a16="http://schemas.microsoft.com/office/drawing/2014/main" id="{55D81B69-2BE5-023D-4117-78B9C61BB067}"/>
                  </a:ext>
                </a:extLst>
              </p:cNvPr>
              <p:cNvSpPr/>
              <p:nvPr/>
            </p:nvSpPr>
            <p:spPr>
              <a:xfrm>
                <a:off x="3940650" y="1585750"/>
                <a:ext cx="161075" cy="178600"/>
              </a:xfrm>
              <a:custGeom>
                <a:avLst/>
                <a:gdLst/>
                <a:ahLst/>
                <a:cxnLst/>
                <a:rect l="l" t="t" r="r" b="b"/>
                <a:pathLst>
                  <a:path w="6443" h="7144" extrusionOk="0">
                    <a:moveTo>
                      <a:pt x="6204" y="0"/>
                    </a:moveTo>
                    <a:lnTo>
                      <a:pt x="239" y="0"/>
                    </a:lnTo>
                    <a:cubicBezTo>
                      <a:pt x="108" y="0"/>
                      <a:pt x="1" y="95"/>
                      <a:pt x="1" y="238"/>
                    </a:cubicBezTo>
                    <a:lnTo>
                      <a:pt x="1" y="6906"/>
                    </a:lnTo>
                    <a:cubicBezTo>
                      <a:pt x="1" y="7037"/>
                      <a:pt x="108" y="7144"/>
                      <a:pt x="239" y="7144"/>
                    </a:cubicBezTo>
                    <a:lnTo>
                      <a:pt x="6204" y="7144"/>
                    </a:lnTo>
                    <a:cubicBezTo>
                      <a:pt x="6335" y="7144"/>
                      <a:pt x="6442" y="7037"/>
                      <a:pt x="6442" y="6906"/>
                    </a:cubicBezTo>
                    <a:lnTo>
                      <a:pt x="6442" y="238"/>
                    </a:lnTo>
                    <a:cubicBezTo>
                      <a:pt x="6442" y="95"/>
                      <a:pt x="6335" y="0"/>
                      <a:pt x="6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a:extLst>
                  <a:ext uri="{FF2B5EF4-FFF2-40B4-BE49-F238E27FC236}">
                    <a16:creationId xmlns:a16="http://schemas.microsoft.com/office/drawing/2014/main" id="{6D68217A-9B37-6E77-BA81-0EA03D26CDDD}"/>
                  </a:ext>
                </a:extLst>
              </p:cNvPr>
              <p:cNvSpPr/>
              <p:nvPr/>
            </p:nvSpPr>
            <p:spPr>
              <a:xfrm>
                <a:off x="3450125" y="1290175"/>
                <a:ext cx="736425" cy="992700"/>
              </a:xfrm>
              <a:custGeom>
                <a:avLst/>
                <a:gdLst/>
                <a:ahLst/>
                <a:cxnLst/>
                <a:rect l="l" t="t" r="r" b="b"/>
                <a:pathLst>
                  <a:path w="29457" h="39708" extrusionOk="0">
                    <a:moveTo>
                      <a:pt x="27670" y="0"/>
                    </a:moveTo>
                    <a:lnTo>
                      <a:pt x="1786" y="0"/>
                    </a:lnTo>
                    <a:cubicBezTo>
                      <a:pt x="810" y="0"/>
                      <a:pt x="0" y="810"/>
                      <a:pt x="0" y="1786"/>
                    </a:cubicBezTo>
                    <a:lnTo>
                      <a:pt x="0" y="37922"/>
                    </a:lnTo>
                    <a:cubicBezTo>
                      <a:pt x="0" y="38910"/>
                      <a:pt x="810" y="39708"/>
                      <a:pt x="1786" y="39708"/>
                    </a:cubicBezTo>
                    <a:lnTo>
                      <a:pt x="27670" y="39708"/>
                    </a:lnTo>
                    <a:cubicBezTo>
                      <a:pt x="28659" y="39708"/>
                      <a:pt x="29456" y="38910"/>
                      <a:pt x="29456" y="37922"/>
                    </a:cubicBezTo>
                    <a:lnTo>
                      <a:pt x="29456" y="1786"/>
                    </a:lnTo>
                    <a:cubicBezTo>
                      <a:pt x="29456" y="810"/>
                      <a:pt x="28659" y="0"/>
                      <a:pt x="27670" y="0"/>
                    </a:cubicBezTo>
                    <a:close/>
                    <a:moveTo>
                      <a:pt x="26063" y="18729"/>
                    </a:moveTo>
                    <a:cubicBezTo>
                      <a:pt x="26063" y="18860"/>
                      <a:pt x="25956" y="18967"/>
                      <a:pt x="25825" y="18967"/>
                    </a:cubicBezTo>
                    <a:lnTo>
                      <a:pt x="19860" y="18967"/>
                    </a:lnTo>
                    <a:cubicBezTo>
                      <a:pt x="19729" y="18967"/>
                      <a:pt x="19622" y="18860"/>
                      <a:pt x="19622" y="18729"/>
                    </a:cubicBezTo>
                    <a:lnTo>
                      <a:pt x="19622" y="12061"/>
                    </a:lnTo>
                    <a:cubicBezTo>
                      <a:pt x="19622" y="11918"/>
                      <a:pt x="19729" y="11823"/>
                      <a:pt x="19860" y="11823"/>
                    </a:cubicBezTo>
                    <a:lnTo>
                      <a:pt x="25825" y="11823"/>
                    </a:lnTo>
                    <a:cubicBezTo>
                      <a:pt x="25956" y="11823"/>
                      <a:pt x="26063" y="11918"/>
                      <a:pt x="26063" y="120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a:extLst>
                  <a:ext uri="{FF2B5EF4-FFF2-40B4-BE49-F238E27FC236}">
                    <a16:creationId xmlns:a16="http://schemas.microsoft.com/office/drawing/2014/main" id="{D4E3755A-5E15-5B48-3F9C-DC2BA2E124B0}"/>
                  </a:ext>
                </a:extLst>
              </p:cNvPr>
              <p:cNvSpPr/>
              <p:nvPr/>
            </p:nvSpPr>
            <p:spPr>
              <a:xfrm>
                <a:off x="3940650" y="1585750"/>
                <a:ext cx="161075" cy="178600"/>
              </a:xfrm>
              <a:custGeom>
                <a:avLst/>
                <a:gdLst/>
                <a:ahLst/>
                <a:cxnLst/>
                <a:rect l="l" t="t" r="r" b="b"/>
                <a:pathLst>
                  <a:path w="6443" h="7144" extrusionOk="0">
                    <a:moveTo>
                      <a:pt x="239" y="0"/>
                    </a:moveTo>
                    <a:cubicBezTo>
                      <a:pt x="108" y="0"/>
                      <a:pt x="1" y="95"/>
                      <a:pt x="1" y="238"/>
                    </a:cubicBezTo>
                    <a:lnTo>
                      <a:pt x="1" y="6906"/>
                    </a:lnTo>
                    <a:cubicBezTo>
                      <a:pt x="1" y="7037"/>
                      <a:pt x="108" y="7144"/>
                      <a:pt x="239" y="7144"/>
                    </a:cubicBezTo>
                    <a:lnTo>
                      <a:pt x="6204" y="7144"/>
                    </a:lnTo>
                    <a:cubicBezTo>
                      <a:pt x="6335" y="7144"/>
                      <a:pt x="6442" y="7037"/>
                      <a:pt x="6442" y="6906"/>
                    </a:cubicBezTo>
                    <a:lnTo>
                      <a:pt x="6442" y="238"/>
                    </a:lnTo>
                    <a:cubicBezTo>
                      <a:pt x="6442" y="95"/>
                      <a:pt x="6335" y="0"/>
                      <a:pt x="6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a:extLst>
                  <a:ext uri="{FF2B5EF4-FFF2-40B4-BE49-F238E27FC236}">
                    <a16:creationId xmlns:a16="http://schemas.microsoft.com/office/drawing/2014/main" id="{4411ADAF-2A47-1965-BD29-3E4F9F0CB309}"/>
                  </a:ext>
                </a:extLst>
              </p:cNvPr>
              <p:cNvSpPr/>
              <p:nvPr/>
            </p:nvSpPr>
            <p:spPr>
              <a:xfrm>
                <a:off x="3968050" y="1650625"/>
                <a:ext cx="16400" cy="31275"/>
              </a:xfrm>
              <a:custGeom>
                <a:avLst/>
                <a:gdLst/>
                <a:ahLst/>
                <a:cxnLst/>
                <a:rect l="l" t="t" r="r" b="b"/>
                <a:pathLst>
                  <a:path w="656" h="1251" extrusionOk="0">
                    <a:moveTo>
                      <a:pt x="334" y="84"/>
                    </a:moveTo>
                    <a:cubicBezTo>
                      <a:pt x="155" y="1"/>
                      <a:pt x="0" y="179"/>
                      <a:pt x="0" y="477"/>
                    </a:cubicBezTo>
                    <a:cubicBezTo>
                      <a:pt x="0" y="775"/>
                      <a:pt x="155" y="1084"/>
                      <a:pt x="334" y="1179"/>
                    </a:cubicBezTo>
                    <a:cubicBezTo>
                      <a:pt x="512" y="1251"/>
                      <a:pt x="655" y="1108"/>
                      <a:pt x="655" y="787"/>
                    </a:cubicBezTo>
                    <a:cubicBezTo>
                      <a:pt x="655" y="501"/>
                      <a:pt x="524" y="167"/>
                      <a:pt x="334" y="84"/>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a:extLst>
                  <a:ext uri="{FF2B5EF4-FFF2-40B4-BE49-F238E27FC236}">
                    <a16:creationId xmlns:a16="http://schemas.microsoft.com/office/drawing/2014/main" id="{845F9F65-202E-8C2F-F019-8922554733A9}"/>
                  </a:ext>
                </a:extLst>
              </p:cNvPr>
              <p:cNvSpPr/>
              <p:nvPr/>
            </p:nvSpPr>
            <p:spPr>
              <a:xfrm>
                <a:off x="3970425" y="1655100"/>
                <a:ext cx="11925" cy="23225"/>
              </a:xfrm>
              <a:custGeom>
                <a:avLst/>
                <a:gdLst/>
                <a:ahLst/>
                <a:cxnLst/>
                <a:rect l="l" t="t" r="r" b="b"/>
                <a:pathLst>
                  <a:path w="477" h="929" extrusionOk="0">
                    <a:moveTo>
                      <a:pt x="239" y="60"/>
                    </a:moveTo>
                    <a:cubicBezTo>
                      <a:pt x="108" y="0"/>
                      <a:pt x="0" y="143"/>
                      <a:pt x="0" y="357"/>
                    </a:cubicBezTo>
                    <a:cubicBezTo>
                      <a:pt x="0" y="584"/>
                      <a:pt x="108" y="810"/>
                      <a:pt x="239" y="869"/>
                    </a:cubicBezTo>
                    <a:cubicBezTo>
                      <a:pt x="370" y="929"/>
                      <a:pt x="477" y="810"/>
                      <a:pt x="477" y="584"/>
                    </a:cubicBezTo>
                    <a:cubicBezTo>
                      <a:pt x="477" y="357"/>
                      <a:pt x="370" y="119"/>
                      <a:pt x="239" y="6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a:extLst>
                  <a:ext uri="{FF2B5EF4-FFF2-40B4-BE49-F238E27FC236}">
                    <a16:creationId xmlns:a16="http://schemas.microsoft.com/office/drawing/2014/main" id="{A3DDB300-E20B-13D5-B92D-B2A70DB0F3D4}"/>
                  </a:ext>
                </a:extLst>
              </p:cNvPr>
              <p:cNvSpPr/>
              <p:nvPr/>
            </p:nvSpPr>
            <p:spPr>
              <a:xfrm>
                <a:off x="3976675" y="1667900"/>
                <a:ext cx="7775" cy="11625"/>
              </a:xfrm>
              <a:custGeom>
                <a:avLst/>
                <a:gdLst/>
                <a:ahLst/>
                <a:cxnLst/>
                <a:rect l="l" t="t" r="r" b="b"/>
                <a:pathLst>
                  <a:path w="311" h="465" extrusionOk="0">
                    <a:moveTo>
                      <a:pt x="48" y="143"/>
                    </a:moveTo>
                    <a:cubicBezTo>
                      <a:pt x="1" y="250"/>
                      <a:pt x="12" y="369"/>
                      <a:pt x="72" y="417"/>
                    </a:cubicBezTo>
                    <a:cubicBezTo>
                      <a:pt x="131" y="465"/>
                      <a:pt x="227" y="429"/>
                      <a:pt x="274" y="322"/>
                    </a:cubicBezTo>
                    <a:cubicBezTo>
                      <a:pt x="310" y="226"/>
                      <a:pt x="298" y="107"/>
                      <a:pt x="239" y="60"/>
                    </a:cubicBezTo>
                    <a:cubicBezTo>
                      <a:pt x="167" y="0"/>
                      <a:pt x="96" y="48"/>
                      <a:pt x="48" y="14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a:extLst>
                  <a:ext uri="{FF2B5EF4-FFF2-40B4-BE49-F238E27FC236}">
                    <a16:creationId xmlns:a16="http://schemas.microsoft.com/office/drawing/2014/main" id="{7E9FCA99-C2AD-2149-1E36-380F8E02C369}"/>
                  </a:ext>
                </a:extLst>
              </p:cNvPr>
              <p:cNvSpPr/>
              <p:nvPr/>
            </p:nvSpPr>
            <p:spPr>
              <a:xfrm>
                <a:off x="3968050" y="1624425"/>
                <a:ext cx="30975" cy="60450"/>
              </a:xfrm>
              <a:custGeom>
                <a:avLst/>
                <a:gdLst/>
                <a:ahLst/>
                <a:cxnLst/>
                <a:rect l="l" t="t" r="r" b="b"/>
                <a:pathLst>
                  <a:path w="1239" h="2418" extrusionOk="0">
                    <a:moveTo>
                      <a:pt x="298" y="311"/>
                    </a:moveTo>
                    <a:cubicBezTo>
                      <a:pt x="298" y="311"/>
                      <a:pt x="0" y="1144"/>
                      <a:pt x="572" y="1787"/>
                    </a:cubicBezTo>
                    <a:cubicBezTo>
                      <a:pt x="1155" y="2418"/>
                      <a:pt x="1238" y="1"/>
                      <a:pt x="298" y="3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a:extLst>
                  <a:ext uri="{FF2B5EF4-FFF2-40B4-BE49-F238E27FC236}">
                    <a16:creationId xmlns:a16="http://schemas.microsoft.com/office/drawing/2014/main" id="{E7C18B22-239D-7B7A-4427-ECE8B73C4A70}"/>
                  </a:ext>
                </a:extLst>
              </p:cNvPr>
              <p:cNvSpPr/>
              <p:nvPr/>
            </p:nvSpPr>
            <p:spPr>
              <a:xfrm>
                <a:off x="3947800" y="1721475"/>
                <a:ext cx="153925" cy="42875"/>
              </a:xfrm>
              <a:custGeom>
                <a:avLst/>
                <a:gdLst/>
                <a:ahLst/>
                <a:cxnLst/>
                <a:rect l="l" t="t" r="r" b="b"/>
                <a:pathLst>
                  <a:path w="6157" h="1715" extrusionOk="0">
                    <a:moveTo>
                      <a:pt x="6156" y="1477"/>
                    </a:moveTo>
                    <a:lnTo>
                      <a:pt x="6156" y="762"/>
                    </a:lnTo>
                    <a:cubicBezTo>
                      <a:pt x="5216" y="405"/>
                      <a:pt x="4013" y="84"/>
                      <a:pt x="3251" y="0"/>
                    </a:cubicBezTo>
                    <a:cubicBezTo>
                      <a:pt x="3251" y="0"/>
                      <a:pt x="215" y="1036"/>
                      <a:pt x="24" y="1596"/>
                    </a:cubicBezTo>
                    <a:cubicBezTo>
                      <a:pt x="13" y="1620"/>
                      <a:pt x="13" y="1667"/>
                      <a:pt x="1" y="1715"/>
                    </a:cubicBezTo>
                    <a:lnTo>
                      <a:pt x="5906" y="1715"/>
                    </a:lnTo>
                    <a:cubicBezTo>
                      <a:pt x="6049" y="1715"/>
                      <a:pt x="6156" y="1608"/>
                      <a:pt x="6156" y="14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a:extLst>
                  <a:ext uri="{FF2B5EF4-FFF2-40B4-BE49-F238E27FC236}">
                    <a16:creationId xmlns:a16="http://schemas.microsoft.com/office/drawing/2014/main" id="{5B411672-1C94-1833-4732-B66396C30061}"/>
                  </a:ext>
                </a:extLst>
              </p:cNvPr>
              <p:cNvSpPr/>
              <p:nvPr/>
            </p:nvSpPr>
            <p:spPr>
              <a:xfrm>
                <a:off x="4016850" y="1764325"/>
                <a:ext cx="20275" cy="2125"/>
              </a:xfrm>
              <a:custGeom>
                <a:avLst/>
                <a:gdLst/>
                <a:ahLst/>
                <a:cxnLst/>
                <a:rect l="l" t="t" r="r" b="b"/>
                <a:pathLst>
                  <a:path w="811" h="85" extrusionOk="0">
                    <a:moveTo>
                      <a:pt x="1" y="84"/>
                    </a:moveTo>
                    <a:lnTo>
                      <a:pt x="810" y="84"/>
                    </a:lnTo>
                    <a:lnTo>
                      <a:pt x="775" y="1"/>
                    </a:lnTo>
                    <a:lnTo>
                      <a:pt x="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a:extLst>
                  <a:ext uri="{FF2B5EF4-FFF2-40B4-BE49-F238E27FC236}">
                    <a16:creationId xmlns:a16="http://schemas.microsoft.com/office/drawing/2014/main" id="{C90E7B28-04D2-B404-9778-06205A45BB0B}"/>
                  </a:ext>
                </a:extLst>
              </p:cNvPr>
              <p:cNvSpPr/>
              <p:nvPr/>
            </p:nvSpPr>
            <p:spPr>
              <a:xfrm>
                <a:off x="4017150" y="1745575"/>
                <a:ext cx="19075" cy="18775"/>
              </a:xfrm>
              <a:custGeom>
                <a:avLst/>
                <a:gdLst/>
                <a:ahLst/>
                <a:cxnLst/>
                <a:rect l="l" t="t" r="r" b="b"/>
                <a:pathLst>
                  <a:path w="763" h="751" extrusionOk="0">
                    <a:moveTo>
                      <a:pt x="215" y="1"/>
                    </a:moveTo>
                    <a:lnTo>
                      <a:pt x="1" y="751"/>
                    </a:lnTo>
                    <a:lnTo>
                      <a:pt x="763" y="751"/>
                    </a:lnTo>
                    <a:lnTo>
                      <a:pt x="572" y="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a:extLst>
                  <a:ext uri="{FF2B5EF4-FFF2-40B4-BE49-F238E27FC236}">
                    <a16:creationId xmlns:a16="http://schemas.microsoft.com/office/drawing/2014/main" id="{65F88C2A-882A-4814-9563-1E7EF696941A}"/>
                  </a:ext>
                </a:extLst>
              </p:cNvPr>
              <p:cNvSpPr/>
              <p:nvPr/>
            </p:nvSpPr>
            <p:spPr>
              <a:xfrm>
                <a:off x="4006800" y="1669350"/>
                <a:ext cx="47300" cy="79250"/>
              </a:xfrm>
              <a:custGeom>
                <a:avLst/>
                <a:gdLst/>
                <a:ahLst/>
                <a:cxnLst/>
                <a:rect l="l" t="t" r="r" b="b"/>
                <a:pathLst>
                  <a:path w="1892" h="3170" extrusionOk="0">
                    <a:moveTo>
                      <a:pt x="738" y="1"/>
                    </a:moveTo>
                    <a:cubicBezTo>
                      <a:pt x="390" y="1"/>
                      <a:pt x="1" y="222"/>
                      <a:pt x="22" y="561"/>
                    </a:cubicBezTo>
                    <a:cubicBezTo>
                      <a:pt x="46" y="1014"/>
                      <a:pt x="81" y="1978"/>
                      <a:pt x="117" y="2443"/>
                    </a:cubicBezTo>
                    <a:cubicBezTo>
                      <a:pt x="152" y="2783"/>
                      <a:pt x="511" y="3169"/>
                      <a:pt x="932" y="3169"/>
                    </a:cubicBezTo>
                    <a:cubicBezTo>
                      <a:pt x="938" y="3169"/>
                      <a:pt x="944" y="3169"/>
                      <a:pt x="951" y="3169"/>
                    </a:cubicBezTo>
                    <a:cubicBezTo>
                      <a:pt x="1355" y="3157"/>
                      <a:pt x="1891" y="2681"/>
                      <a:pt x="1808" y="2252"/>
                    </a:cubicBezTo>
                    <a:cubicBezTo>
                      <a:pt x="1701" y="1669"/>
                      <a:pt x="1355" y="788"/>
                      <a:pt x="1248" y="347"/>
                    </a:cubicBezTo>
                    <a:cubicBezTo>
                      <a:pt x="1195" y="105"/>
                      <a:pt x="976" y="1"/>
                      <a:pt x="738"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a:extLst>
                  <a:ext uri="{FF2B5EF4-FFF2-40B4-BE49-F238E27FC236}">
                    <a16:creationId xmlns:a16="http://schemas.microsoft.com/office/drawing/2014/main" id="{0D2A06E8-F37D-4CFD-5093-BEA17CCD447E}"/>
                  </a:ext>
                </a:extLst>
              </p:cNvPr>
              <p:cNvSpPr/>
              <p:nvPr/>
            </p:nvSpPr>
            <p:spPr>
              <a:xfrm>
                <a:off x="3971925" y="1605975"/>
                <a:ext cx="78900" cy="109275"/>
              </a:xfrm>
              <a:custGeom>
                <a:avLst/>
                <a:gdLst/>
                <a:ahLst/>
                <a:cxnLst/>
                <a:rect l="l" t="t" r="r" b="b"/>
                <a:pathLst>
                  <a:path w="3156" h="4371" extrusionOk="0">
                    <a:moveTo>
                      <a:pt x="1857" y="108"/>
                    </a:moveTo>
                    <a:cubicBezTo>
                      <a:pt x="1083" y="1"/>
                      <a:pt x="381" y="644"/>
                      <a:pt x="238" y="1751"/>
                    </a:cubicBezTo>
                    <a:cubicBezTo>
                      <a:pt x="0" y="3513"/>
                      <a:pt x="202" y="4370"/>
                      <a:pt x="1310" y="4347"/>
                    </a:cubicBezTo>
                    <a:cubicBezTo>
                      <a:pt x="2286" y="4335"/>
                      <a:pt x="2881" y="3192"/>
                      <a:pt x="3024" y="2084"/>
                    </a:cubicBezTo>
                    <a:cubicBezTo>
                      <a:pt x="3155" y="1001"/>
                      <a:pt x="2619" y="215"/>
                      <a:pt x="1857" y="10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a:extLst>
                  <a:ext uri="{FF2B5EF4-FFF2-40B4-BE49-F238E27FC236}">
                    <a16:creationId xmlns:a16="http://schemas.microsoft.com/office/drawing/2014/main" id="{EF495DEA-8729-9148-56E1-B826500101C5}"/>
                  </a:ext>
                </a:extLst>
              </p:cNvPr>
              <p:cNvSpPr/>
              <p:nvPr/>
            </p:nvSpPr>
            <p:spPr>
              <a:xfrm>
                <a:off x="3963275" y="1593475"/>
                <a:ext cx="93200" cy="73250"/>
              </a:xfrm>
              <a:custGeom>
                <a:avLst/>
                <a:gdLst/>
                <a:ahLst/>
                <a:cxnLst/>
                <a:rect l="l" t="t" r="r" b="b"/>
                <a:pathLst>
                  <a:path w="3728" h="2930" extrusionOk="0">
                    <a:moveTo>
                      <a:pt x="1346" y="286"/>
                    </a:moveTo>
                    <a:cubicBezTo>
                      <a:pt x="1" y="667"/>
                      <a:pt x="370" y="1489"/>
                      <a:pt x="370" y="1489"/>
                    </a:cubicBezTo>
                    <a:cubicBezTo>
                      <a:pt x="370" y="1489"/>
                      <a:pt x="1287" y="2037"/>
                      <a:pt x="2692" y="1334"/>
                    </a:cubicBezTo>
                    <a:cubicBezTo>
                      <a:pt x="2692" y="1334"/>
                      <a:pt x="2549" y="1549"/>
                      <a:pt x="2715" y="2025"/>
                    </a:cubicBezTo>
                    <a:cubicBezTo>
                      <a:pt x="2870" y="2501"/>
                      <a:pt x="2787" y="2930"/>
                      <a:pt x="2787" y="2930"/>
                    </a:cubicBezTo>
                    <a:lnTo>
                      <a:pt x="3037" y="2930"/>
                    </a:lnTo>
                    <a:cubicBezTo>
                      <a:pt x="3037" y="2930"/>
                      <a:pt x="3727" y="2477"/>
                      <a:pt x="3561" y="1382"/>
                    </a:cubicBezTo>
                    <a:cubicBezTo>
                      <a:pt x="3334" y="1"/>
                      <a:pt x="2096" y="72"/>
                      <a:pt x="1346" y="2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a:extLst>
                  <a:ext uri="{FF2B5EF4-FFF2-40B4-BE49-F238E27FC236}">
                    <a16:creationId xmlns:a16="http://schemas.microsoft.com/office/drawing/2014/main" id="{D37D345D-EF02-7224-55E7-425DB7914DFC}"/>
                  </a:ext>
                </a:extLst>
              </p:cNvPr>
              <p:cNvSpPr/>
              <p:nvPr/>
            </p:nvSpPr>
            <p:spPr>
              <a:xfrm>
                <a:off x="3952875" y="1586050"/>
                <a:ext cx="92875" cy="55675"/>
              </a:xfrm>
              <a:custGeom>
                <a:avLst/>
                <a:gdLst/>
                <a:ahLst/>
                <a:cxnLst/>
                <a:rect l="l" t="t" r="r" b="b"/>
                <a:pathLst>
                  <a:path w="3715" h="2227" extrusionOk="0">
                    <a:moveTo>
                      <a:pt x="2369" y="119"/>
                    </a:moveTo>
                    <a:cubicBezTo>
                      <a:pt x="1976" y="24"/>
                      <a:pt x="1548" y="0"/>
                      <a:pt x="1179" y="143"/>
                    </a:cubicBezTo>
                    <a:cubicBezTo>
                      <a:pt x="988" y="226"/>
                      <a:pt x="774" y="393"/>
                      <a:pt x="810" y="607"/>
                    </a:cubicBezTo>
                    <a:cubicBezTo>
                      <a:pt x="595" y="583"/>
                      <a:pt x="357" y="548"/>
                      <a:pt x="191" y="691"/>
                    </a:cubicBezTo>
                    <a:cubicBezTo>
                      <a:pt x="48" y="822"/>
                      <a:pt x="0" y="1012"/>
                      <a:pt x="12" y="1203"/>
                    </a:cubicBezTo>
                    <a:cubicBezTo>
                      <a:pt x="12" y="1524"/>
                      <a:pt x="179" y="1869"/>
                      <a:pt x="464" y="2036"/>
                    </a:cubicBezTo>
                    <a:cubicBezTo>
                      <a:pt x="643" y="2143"/>
                      <a:pt x="869" y="2155"/>
                      <a:pt x="1060" y="2179"/>
                    </a:cubicBezTo>
                    <a:cubicBezTo>
                      <a:pt x="1334" y="2215"/>
                      <a:pt x="1631" y="2227"/>
                      <a:pt x="1857" y="2048"/>
                    </a:cubicBezTo>
                    <a:cubicBezTo>
                      <a:pt x="1857" y="2167"/>
                      <a:pt x="2024" y="2215"/>
                      <a:pt x="2131" y="2203"/>
                    </a:cubicBezTo>
                    <a:cubicBezTo>
                      <a:pt x="2286" y="2167"/>
                      <a:pt x="2441" y="2096"/>
                      <a:pt x="2584" y="2000"/>
                    </a:cubicBezTo>
                    <a:cubicBezTo>
                      <a:pt x="3084" y="1691"/>
                      <a:pt x="3715" y="1036"/>
                      <a:pt x="3155" y="488"/>
                    </a:cubicBezTo>
                    <a:cubicBezTo>
                      <a:pt x="2929" y="262"/>
                      <a:pt x="2655" y="179"/>
                      <a:pt x="2369" y="1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a:extLst>
                  <a:ext uri="{FF2B5EF4-FFF2-40B4-BE49-F238E27FC236}">
                    <a16:creationId xmlns:a16="http://schemas.microsoft.com/office/drawing/2014/main" id="{260833EB-9BBA-C6E9-A515-91B14F73058F}"/>
                  </a:ext>
                </a:extLst>
              </p:cNvPr>
              <p:cNvSpPr/>
              <p:nvPr/>
            </p:nvSpPr>
            <p:spPr>
              <a:xfrm>
                <a:off x="3976975" y="1645275"/>
                <a:ext cx="17000" cy="8950"/>
              </a:xfrm>
              <a:custGeom>
                <a:avLst/>
                <a:gdLst/>
                <a:ahLst/>
                <a:cxnLst/>
                <a:rect l="l" t="t" r="r" b="b"/>
                <a:pathLst>
                  <a:path w="680" h="358" extrusionOk="0">
                    <a:moveTo>
                      <a:pt x="298" y="36"/>
                    </a:moveTo>
                    <a:cubicBezTo>
                      <a:pt x="119" y="72"/>
                      <a:pt x="36" y="215"/>
                      <a:pt x="0" y="298"/>
                    </a:cubicBezTo>
                    <a:cubicBezTo>
                      <a:pt x="0" y="310"/>
                      <a:pt x="60" y="358"/>
                      <a:pt x="84" y="334"/>
                    </a:cubicBezTo>
                    <a:cubicBezTo>
                      <a:pt x="143" y="274"/>
                      <a:pt x="203" y="215"/>
                      <a:pt x="322" y="203"/>
                    </a:cubicBezTo>
                    <a:cubicBezTo>
                      <a:pt x="441" y="191"/>
                      <a:pt x="477" y="262"/>
                      <a:pt x="524" y="298"/>
                    </a:cubicBezTo>
                    <a:cubicBezTo>
                      <a:pt x="572" y="322"/>
                      <a:pt x="679" y="239"/>
                      <a:pt x="655" y="203"/>
                    </a:cubicBezTo>
                    <a:cubicBezTo>
                      <a:pt x="655" y="203"/>
                      <a:pt x="500" y="0"/>
                      <a:pt x="298" y="3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a:extLst>
                  <a:ext uri="{FF2B5EF4-FFF2-40B4-BE49-F238E27FC236}">
                    <a16:creationId xmlns:a16="http://schemas.microsoft.com/office/drawing/2014/main" id="{A2F13A00-02C4-2544-8015-6000E3CB4259}"/>
                  </a:ext>
                </a:extLst>
              </p:cNvPr>
              <p:cNvSpPr/>
              <p:nvPr/>
            </p:nvSpPr>
            <p:spPr>
              <a:xfrm>
                <a:off x="3982625" y="1656275"/>
                <a:ext cx="5375" cy="6875"/>
              </a:xfrm>
              <a:custGeom>
                <a:avLst/>
                <a:gdLst/>
                <a:ahLst/>
                <a:cxnLst/>
                <a:rect l="l" t="t" r="r" b="b"/>
                <a:pathLst>
                  <a:path w="215" h="275" extrusionOk="0">
                    <a:moveTo>
                      <a:pt x="108" y="1"/>
                    </a:moveTo>
                    <a:cubicBezTo>
                      <a:pt x="48" y="1"/>
                      <a:pt x="1" y="60"/>
                      <a:pt x="1" y="132"/>
                    </a:cubicBezTo>
                    <a:cubicBezTo>
                      <a:pt x="1" y="215"/>
                      <a:pt x="48" y="275"/>
                      <a:pt x="108" y="275"/>
                    </a:cubicBezTo>
                    <a:cubicBezTo>
                      <a:pt x="167" y="275"/>
                      <a:pt x="215" y="215"/>
                      <a:pt x="215" y="132"/>
                    </a:cubicBezTo>
                    <a:cubicBezTo>
                      <a:pt x="215" y="60"/>
                      <a:pt x="167"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a:extLst>
                  <a:ext uri="{FF2B5EF4-FFF2-40B4-BE49-F238E27FC236}">
                    <a16:creationId xmlns:a16="http://schemas.microsoft.com/office/drawing/2014/main" id="{6763F7FA-CD2C-9CD2-8EF0-A04DD5168CB5}"/>
                  </a:ext>
                </a:extLst>
              </p:cNvPr>
              <p:cNvSpPr/>
              <p:nvPr/>
            </p:nvSpPr>
            <p:spPr>
              <a:xfrm>
                <a:off x="4003750" y="1645275"/>
                <a:ext cx="17000" cy="8950"/>
              </a:xfrm>
              <a:custGeom>
                <a:avLst/>
                <a:gdLst/>
                <a:ahLst/>
                <a:cxnLst/>
                <a:rect l="l" t="t" r="r" b="b"/>
                <a:pathLst>
                  <a:path w="680" h="358" extrusionOk="0">
                    <a:moveTo>
                      <a:pt x="382" y="36"/>
                    </a:moveTo>
                    <a:cubicBezTo>
                      <a:pt x="180" y="0"/>
                      <a:pt x="25" y="203"/>
                      <a:pt x="25" y="203"/>
                    </a:cubicBezTo>
                    <a:cubicBezTo>
                      <a:pt x="1" y="239"/>
                      <a:pt x="108" y="322"/>
                      <a:pt x="156" y="298"/>
                    </a:cubicBezTo>
                    <a:cubicBezTo>
                      <a:pt x="180" y="262"/>
                      <a:pt x="239" y="191"/>
                      <a:pt x="358" y="203"/>
                    </a:cubicBezTo>
                    <a:cubicBezTo>
                      <a:pt x="477" y="215"/>
                      <a:pt x="537" y="274"/>
                      <a:pt x="596" y="334"/>
                    </a:cubicBezTo>
                    <a:cubicBezTo>
                      <a:pt x="620" y="358"/>
                      <a:pt x="680" y="310"/>
                      <a:pt x="680" y="298"/>
                    </a:cubicBezTo>
                    <a:cubicBezTo>
                      <a:pt x="644" y="215"/>
                      <a:pt x="537" y="72"/>
                      <a:pt x="382" y="3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a:extLst>
                  <a:ext uri="{FF2B5EF4-FFF2-40B4-BE49-F238E27FC236}">
                    <a16:creationId xmlns:a16="http://schemas.microsoft.com/office/drawing/2014/main" id="{282CD739-595D-28E5-7967-21956E79CE43}"/>
                  </a:ext>
                </a:extLst>
              </p:cNvPr>
              <p:cNvSpPr/>
              <p:nvPr/>
            </p:nvSpPr>
            <p:spPr>
              <a:xfrm>
                <a:off x="4009725" y="1656275"/>
                <a:ext cx="5375" cy="6875"/>
              </a:xfrm>
              <a:custGeom>
                <a:avLst/>
                <a:gdLst/>
                <a:ahLst/>
                <a:cxnLst/>
                <a:rect l="l" t="t" r="r" b="b"/>
                <a:pathLst>
                  <a:path w="215" h="275" extrusionOk="0">
                    <a:moveTo>
                      <a:pt x="107" y="1"/>
                    </a:moveTo>
                    <a:cubicBezTo>
                      <a:pt x="48" y="1"/>
                      <a:pt x="0" y="60"/>
                      <a:pt x="0" y="132"/>
                    </a:cubicBezTo>
                    <a:cubicBezTo>
                      <a:pt x="0" y="215"/>
                      <a:pt x="48" y="275"/>
                      <a:pt x="107" y="275"/>
                    </a:cubicBezTo>
                    <a:cubicBezTo>
                      <a:pt x="167" y="275"/>
                      <a:pt x="214" y="215"/>
                      <a:pt x="214" y="132"/>
                    </a:cubicBezTo>
                    <a:cubicBezTo>
                      <a:pt x="203" y="60"/>
                      <a:pt x="155" y="1"/>
                      <a:pt x="1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a:extLst>
                  <a:ext uri="{FF2B5EF4-FFF2-40B4-BE49-F238E27FC236}">
                    <a16:creationId xmlns:a16="http://schemas.microsoft.com/office/drawing/2014/main" id="{36D78265-BA52-7530-56B9-BB6D920F7E6F}"/>
                  </a:ext>
                </a:extLst>
              </p:cNvPr>
              <p:cNvSpPr/>
              <p:nvPr/>
            </p:nvSpPr>
            <p:spPr>
              <a:xfrm>
                <a:off x="3986500" y="1652125"/>
                <a:ext cx="17275" cy="35450"/>
              </a:xfrm>
              <a:custGeom>
                <a:avLst/>
                <a:gdLst/>
                <a:ahLst/>
                <a:cxnLst/>
                <a:rect l="l" t="t" r="r" b="b"/>
                <a:pathLst>
                  <a:path w="691" h="1418" extrusionOk="0">
                    <a:moveTo>
                      <a:pt x="131" y="1119"/>
                    </a:moveTo>
                    <a:cubicBezTo>
                      <a:pt x="36" y="869"/>
                      <a:pt x="334" y="572"/>
                      <a:pt x="322" y="357"/>
                    </a:cubicBezTo>
                    <a:cubicBezTo>
                      <a:pt x="310" y="107"/>
                      <a:pt x="203" y="0"/>
                      <a:pt x="203" y="0"/>
                    </a:cubicBezTo>
                    <a:cubicBezTo>
                      <a:pt x="203" y="0"/>
                      <a:pt x="274" y="179"/>
                      <a:pt x="262" y="381"/>
                    </a:cubicBezTo>
                    <a:cubicBezTo>
                      <a:pt x="250" y="572"/>
                      <a:pt x="0" y="822"/>
                      <a:pt x="60" y="1119"/>
                    </a:cubicBezTo>
                    <a:cubicBezTo>
                      <a:pt x="119" y="1417"/>
                      <a:pt x="691" y="1227"/>
                      <a:pt x="691" y="1227"/>
                    </a:cubicBezTo>
                    <a:cubicBezTo>
                      <a:pt x="691" y="1227"/>
                      <a:pt x="203" y="1310"/>
                      <a:pt x="131" y="1119"/>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a:extLst>
                  <a:ext uri="{FF2B5EF4-FFF2-40B4-BE49-F238E27FC236}">
                    <a16:creationId xmlns:a16="http://schemas.microsoft.com/office/drawing/2014/main" id="{E048269A-4DDF-EF97-4F45-E7E04C4EE302}"/>
                  </a:ext>
                </a:extLst>
              </p:cNvPr>
              <p:cNvSpPr/>
              <p:nvPr/>
            </p:nvSpPr>
            <p:spPr>
              <a:xfrm>
                <a:off x="3991850" y="1684575"/>
                <a:ext cx="19375" cy="7150"/>
              </a:xfrm>
              <a:custGeom>
                <a:avLst/>
                <a:gdLst/>
                <a:ahLst/>
                <a:cxnLst/>
                <a:rect l="l" t="t" r="r" b="b"/>
                <a:pathLst>
                  <a:path w="775" h="286" extrusionOk="0">
                    <a:moveTo>
                      <a:pt x="775" y="0"/>
                    </a:moveTo>
                    <a:cubicBezTo>
                      <a:pt x="739" y="71"/>
                      <a:pt x="620" y="214"/>
                      <a:pt x="382" y="226"/>
                    </a:cubicBezTo>
                    <a:cubicBezTo>
                      <a:pt x="179" y="238"/>
                      <a:pt x="84" y="214"/>
                      <a:pt x="25" y="167"/>
                    </a:cubicBezTo>
                    <a:lnTo>
                      <a:pt x="1" y="167"/>
                    </a:lnTo>
                    <a:lnTo>
                      <a:pt x="1" y="179"/>
                    </a:lnTo>
                    <a:cubicBezTo>
                      <a:pt x="60" y="226"/>
                      <a:pt x="167" y="286"/>
                      <a:pt x="382" y="286"/>
                    </a:cubicBezTo>
                    <a:cubicBezTo>
                      <a:pt x="679" y="250"/>
                      <a:pt x="763" y="95"/>
                      <a:pt x="775" y="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a:extLst>
                  <a:ext uri="{FF2B5EF4-FFF2-40B4-BE49-F238E27FC236}">
                    <a16:creationId xmlns:a16="http://schemas.microsoft.com/office/drawing/2014/main" id="{B2DFFE4C-2703-15C9-5411-661B64CE8708}"/>
                  </a:ext>
                </a:extLst>
              </p:cNvPr>
              <p:cNvSpPr/>
              <p:nvPr/>
            </p:nvSpPr>
            <p:spPr>
              <a:xfrm>
                <a:off x="4010300" y="1683975"/>
                <a:ext cx="3000" cy="3300"/>
              </a:xfrm>
              <a:custGeom>
                <a:avLst/>
                <a:gdLst/>
                <a:ahLst/>
                <a:cxnLst/>
                <a:rect l="l" t="t" r="r" b="b"/>
                <a:pathLst>
                  <a:path w="120" h="132" extrusionOk="0">
                    <a:moveTo>
                      <a:pt x="1" y="60"/>
                    </a:moveTo>
                    <a:cubicBezTo>
                      <a:pt x="1" y="60"/>
                      <a:pt x="25" y="36"/>
                      <a:pt x="60" y="60"/>
                    </a:cubicBezTo>
                    <a:cubicBezTo>
                      <a:pt x="84" y="72"/>
                      <a:pt x="84" y="131"/>
                      <a:pt x="84" y="131"/>
                    </a:cubicBezTo>
                    <a:cubicBezTo>
                      <a:pt x="84" y="131"/>
                      <a:pt x="120" y="60"/>
                      <a:pt x="72" y="24"/>
                    </a:cubicBezTo>
                    <a:cubicBezTo>
                      <a:pt x="25" y="0"/>
                      <a:pt x="1" y="60"/>
                      <a:pt x="1" y="6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a:extLst>
                  <a:ext uri="{FF2B5EF4-FFF2-40B4-BE49-F238E27FC236}">
                    <a16:creationId xmlns:a16="http://schemas.microsoft.com/office/drawing/2014/main" id="{D1FFC8FE-3060-5341-8C83-763003053A56}"/>
                  </a:ext>
                </a:extLst>
              </p:cNvPr>
              <p:cNvSpPr/>
              <p:nvPr/>
            </p:nvSpPr>
            <p:spPr>
              <a:xfrm>
                <a:off x="4036500" y="1650625"/>
                <a:ext cx="22350" cy="31275"/>
              </a:xfrm>
              <a:custGeom>
                <a:avLst/>
                <a:gdLst/>
                <a:ahLst/>
                <a:cxnLst/>
                <a:rect l="l" t="t" r="r" b="b"/>
                <a:pathLst>
                  <a:path w="894" h="1251" extrusionOk="0">
                    <a:moveTo>
                      <a:pt x="453" y="84"/>
                    </a:moveTo>
                    <a:cubicBezTo>
                      <a:pt x="203" y="155"/>
                      <a:pt x="1" y="501"/>
                      <a:pt x="1" y="798"/>
                    </a:cubicBezTo>
                    <a:cubicBezTo>
                      <a:pt x="1" y="1096"/>
                      <a:pt x="215" y="1251"/>
                      <a:pt x="453" y="1179"/>
                    </a:cubicBezTo>
                    <a:cubicBezTo>
                      <a:pt x="703" y="1108"/>
                      <a:pt x="894" y="798"/>
                      <a:pt x="894" y="477"/>
                    </a:cubicBezTo>
                    <a:cubicBezTo>
                      <a:pt x="894" y="179"/>
                      <a:pt x="703" y="1"/>
                      <a:pt x="453" y="84"/>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a:extLst>
                  <a:ext uri="{FF2B5EF4-FFF2-40B4-BE49-F238E27FC236}">
                    <a16:creationId xmlns:a16="http://schemas.microsoft.com/office/drawing/2014/main" id="{7BDB4B69-9DD1-4DDC-9A69-83D4B407A0D2}"/>
                  </a:ext>
                </a:extLst>
              </p:cNvPr>
              <p:cNvSpPr/>
              <p:nvPr/>
            </p:nvSpPr>
            <p:spPr>
              <a:xfrm>
                <a:off x="4039475" y="1655100"/>
                <a:ext cx="16400" cy="22650"/>
              </a:xfrm>
              <a:custGeom>
                <a:avLst/>
                <a:gdLst/>
                <a:ahLst/>
                <a:cxnLst/>
                <a:rect l="l" t="t" r="r" b="b"/>
                <a:pathLst>
                  <a:path w="656" h="906" extrusionOk="0">
                    <a:moveTo>
                      <a:pt x="334" y="60"/>
                    </a:moveTo>
                    <a:cubicBezTo>
                      <a:pt x="156" y="119"/>
                      <a:pt x="1" y="357"/>
                      <a:pt x="1" y="584"/>
                    </a:cubicBezTo>
                    <a:cubicBezTo>
                      <a:pt x="1" y="810"/>
                      <a:pt x="156" y="905"/>
                      <a:pt x="334" y="869"/>
                    </a:cubicBezTo>
                    <a:cubicBezTo>
                      <a:pt x="513" y="810"/>
                      <a:pt x="656" y="584"/>
                      <a:pt x="656" y="357"/>
                    </a:cubicBezTo>
                    <a:cubicBezTo>
                      <a:pt x="656" y="143"/>
                      <a:pt x="513" y="0"/>
                      <a:pt x="334" y="6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a:extLst>
                  <a:ext uri="{FF2B5EF4-FFF2-40B4-BE49-F238E27FC236}">
                    <a16:creationId xmlns:a16="http://schemas.microsoft.com/office/drawing/2014/main" id="{7BE56135-6BEF-547D-4858-E79A2F3B13C0}"/>
                  </a:ext>
                </a:extLst>
              </p:cNvPr>
              <p:cNvSpPr/>
              <p:nvPr/>
            </p:nvSpPr>
            <p:spPr>
              <a:xfrm>
                <a:off x="4037100" y="1667900"/>
                <a:ext cx="10750" cy="11625"/>
              </a:xfrm>
              <a:custGeom>
                <a:avLst/>
                <a:gdLst/>
                <a:ahLst/>
                <a:cxnLst/>
                <a:rect l="l" t="t" r="r" b="b"/>
                <a:pathLst>
                  <a:path w="430" h="465" extrusionOk="0">
                    <a:moveTo>
                      <a:pt x="96" y="48"/>
                    </a:moveTo>
                    <a:cubicBezTo>
                      <a:pt x="12" y="84"/>
                      <a:pt x="0" y="226"/>
                      <a:pt x="60" y="310"/>
                    </a:cubicBezTo>
                    <a:cubicBezTo>
                      <a:pt x="120" y="417"/>
                      <a:pt x="239" y="465"/>
                      <a:pt x="322" y="405"/>
                    </a:cubicBezTo>
                    <a:cubicBezTo>
                      <a:pt x="417" y="357"/>
                      <a:pt x="429" y="226"/>
                      <a:pt x="370" y="131"/>
                    </a:cubicBezTo>
                    <a:cubicBezTo>
                      <a:pt x="298" y="48"/>
                      <a:pt x="191" y="0"/>
                      <a:pt x="96" y="4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a:extLst>
                  <a:ext uri="{FF2B5EF4-FFF2-40B4-BE49-F238E27FC236}">
                    <a16:creationId xmlns:a16="http://schemas.microsoft.com/office/drawing/2014/main" id="{050FD4F6-1F14-F311-6C7F-3346EF7E3883}"/>
                  </a:ext>
                </a:extLst>
              </p:cNvPr>
              <p:cNvSpPr/>
              <p:nvPr/>
            </p:nvSpPr>
            <p:spPr>
              <a:xfrm>
                <a:off x="4013875" y="1746475"/>
                <a:ext cx="27725" cy="12525"/>
              </a:xfrm>
              <a:custGeom>
                <a:avLst/>
                <a:gdLst/>
                <a:ahLst/>
                <a:cxnLst/>
                <a:rect l="l" t="t" r="r" b="b"/>
                <a:pathLst>
                  <a:path w="1109" h="501" extrusionOk="0">
                    <a:moveTo>
                      <a:pt x="1" y="96"/>
                    </a:moveTo>
                    <a:cubicBezTo>
                      <a:pt x="1" y="96"/>
                      <a:pt x="108" y="417"/>
                      <a:pt x="489" y="453"/>
                    </a:cubicBezTo>
                    <a:cubicBezTo>
                      <a:pt x="882" y="501"/>
                      <a:pt x="1108" y="96"/>
                      <a:pt x="1108" y="96"/>
                    </a:cubicBezTo>
                    <a:lnTo>
                      <a:pt x="4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a:extLst>
                  <a:ext uri="{FF2B5EF4-FFF2-40B4-BE49-F238E27FC236}">
                    <a16:creationId xmlns:a16="http://schemas.microsoft.com/office/drawing/2014/main" id="{BFB720B9-8B61-CA46-3CF9-02CF6C134826}"/>
                  </a:ext>
                </a:extLst>
              </p:cNvPr>
              <p:cNvSpPr/>
              <p:nvPr/>
            </p:nvSpPr>
            <p:spPr>
              <a:xfrm>
                <a:off x="4001975" y="1720575"/>
                <a:ext cx="59550" cy="43775"/>
              </a:xfrm>
              <a:custGeom>
                <a:avLst/>
                <a:gdLst/>
                <a:ahLst/>
                <a:cxnLst/>
                <a:rect l="l" t="t" r="r" b="b"/>
                <a:pathLst>
                  <a:path w="2382" h="1751" extrusionOk="0">
                    <a:moveTo>
                      <a:pt x="965" y="989"/>
                    </a:moveTo>
                    <a:cubicBezTo>
                      <a:pt x="251" y="810"/>
                      <a:pt x="310" y="298"/>
                      <a:pt x="310" y="298"/>
                    </a:cubicBezTo>
                    <a:lnTo>
                      <a:pt x="1" y="882"/>
                    </a:lnTo>
                    <a:cubicBezTo>
                      <a:pt x="1" y="1429"/>
                      <a:pt x="405" y="1751"/>
                      <a:pt x="405" y="1751"/>
                    </a:cubicBezTo>
                    <a:lnTo>
                      <a:pt x="965" y="1108"/>
                    </a:lnTo>
                    <a:lnTo>
                      <a:pt x="1667" y="1751"/>
                    </a:lnTo>
                    <a:cubicBezTo>
                      <a:pt x="2310" y="1418"/>
                      <a:pt x="2382" y="679"/>
                      <a:pt x="2382" y="679"/>
                    </a:cubicBezTo>
                    <a:lnTo>
                      <a:pt x="1977" y="1"/>
                    </a:lnTo>
                    <a:cubicBezTo>
                      <a:pt x="1536" y="953"/>
                      <a:pt x="965" y="989"/>
                      <a:pt x="965" y="9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a:extLst>
                  <a:ext uri="{FF2B5EF4-FFF2-40B4-BE49-F238E27FC236}">
                    <a16:creationId xmlns:a16="http://schemas.microsoft.com/office/drawing/2014/main" id="{1CE249A4-B4D9-EA76-A6D7-0AA54C15CFCF}"/>
                  </a:ext>
                </a:extLst>
              </p:cNvPr>
              <p:cNvSpPr/>
              <p:nvPr/>
            </p:nvSpPr>
            <p:spPr>
              <a:xfrm>
                <a:off x="3508175" y="1361300"/>
                <a:ext cx="216100" cy="216125"/>
              </a:xfrm>
              <a:custGeom>
                <a:avLst/>
                <a:gdLst/>
                <a:ahLst/>
                <a:cxnLst/>
                <a:rect l="l" t="t" r="r" b="b"/>
                <a:pathLst>
                  <a:path w="8644" h="8645" extrusionOk="0">
                    <a:moveTo>
                      <a:pt x="6858" y="1394"/>
                    </a:moveTo>
                    <a:cubicBezTo>
                      <a:pt x="8465" y="2799"/>
                      <a:pt x="8644" y="5240"/>
                      <a:pt x="7239" y="6859"/>
                    </a:cubicBezTo>
                    <a:cubicBezTo>
                      <a:pt x="5846" y="8466"/>
                      <a:pt x="3405" y="8645"/>
                      <a:pt x="1786" y="7240"/>
                    </a:cubicBezTo>
                    <a:cubicBezTo>
                      <a:pt x="167" y="5847"/>
                      <a:pt x="0" y="3406"/>
                      <a:pt x="1393" y="1787"/>
                    </a:cubicBezTo>
                    <a:cubicBezTo>
                      <a:pt x="2798" y="168"/>
                      <a:pt x="5239" y="1"/>
                      <a:pt x="6858" y="13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a:extLst>
                  <a:ext uri="{FF2B5EF4-FFF2-40B4-BE49-F238E27FC236}">
                    <a16:creationId xmlns:a16="http://schemas.microsoft.com/office/drawing/2014/main" id="{DB159F01-D30C-BB29-5886-B6416D9B57AE}"/>
                  </a:ext>
                </a:extLst>
              </p:cNvPr>
              <p:cNvSpPr/>
              <p:nvPr/>
            </p:nvSpPr>
            <p:spPr>
              <a:xfrm>
                <a:off x="3614725" y="1376200"/>
                <a:ext cx="119675" cy="97350"/>
              </a:xfrm>
              <a:custGeom>
                <a:avLst/>
                <a:gdLst/>
                <a:ahLst/>
                <a:cxnLst/>
                <a:rect l="l" t="t" r="r" b="b"/>
                <a:pathLst>
                  <a:path w="4787" h="3894" extrusionOk="0">
                    <a:moveTo>
                      <a:pt x="3811" y="2762"/>
                    </a:moveTo>
                    <a:cubicBezTo>
                      <a:pt x="3465" y="1417"/>
                      <a:pt x="2394" y="357"/>
                      <a:pt x="1060" y="0"/>
                    </a:cubicBezTo>
                    <a:lnTo>
                      <a:pt x="1" y="3894"/>
                    </a:lnTo>
                    <a:cubicBezTo>
                      <a:pt x="1" y="3882"/>
                      <a:pt x="4787" y="2489"/>
                      <a:pt x="3811" y="2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a:extLst>
                  <a:ext uri="{FF2B5EF4-FFF2-40B4-BE49-F238E27FC236}">
                    <a16:creationId xmlns:a16="http://schemas.microsoft.com/office/drawing/2014/main" id="{44DDED05-ED7C-AFBF-CD1F-60D859574171}"/>
                  </a:ext>
                </a:extLst>
              </p:cNvPr>
              <p:cNvSpPr/>
              <p:nvPr/>
            </p:nvSpPr>
            <p:spPr>
              <a:xfrm>
                <a:off x="3538825" y="1627700"/>
                <a:ext cx="390250" cy="132800"/>
              </a:xfrm>
              <a:custGeom>
                <a:avLst/>
                <a:gdLst/>
                <a:ahLst/>
                <a:cxnLst/>
                <a:rect l="l" t="t" r="r" b="b"/>
                <a:pathLst>
                  <a:path w="15610" h="5312" extrusionOk="0">
                    <a:moveTo>
                      <a:pt x="905" y="1"/>
                    </a:moveTo>
                    <a:cubicBezTo>
                      <a:pt x="405" y="1"/>
                      <a:pt x="0" y="406"/>
                      <a:pt x="0" y="906"/>
                    </a:cubicBezTo>
                    <a:lnTo>
                      <a:pt x="0" y="4406"/>
                    </a:lnTo>
                    <a:cubicBezTo>
                      <a:pt x="0" y="4906"/>
                      <a:pt x="405" y="5311"/>
                      <a:pt x="905" y="5311"/>
                    </a:cubicBezTo>
                    <a:lnTo>
                      <a:pt x="12442" y="5311"/>
                    </a:lnTo>
                    <a:cubicBezTo>
                      <a:pt x="12943" y="5311"/>
                      <a:pt x="13347" y="4906"/>
                      <a:pt x="13347" y="4406"/>
                    </a:cubicBezTo>
                    <a:lnTo>
                      <a:pt x="13347" y="1608"/>
                    </a:lnTo>
                    <a:lnTo>
                      <a:pt x="156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a:extLst>
                  <a:ext uri="{FF2B5EF4-FFF2-40B4-BE49-F238E27FC236}">
                    <a16:creationId xmlns:a16="http://schemas.microsoft.com/office/drawing/2014/main" id="{DD2275E0-BBE2-C2DD-BB12-DB3249728203}"/>
                  </a:ext>
                </a:extLst>
              </p:cNvPr>
              <p:cNvSpPr/>
              <p:nvPr/>
            </p:nvSpPr>
            <p:spPr>
              <a:xfrm>
                <a:off x="3661450" y="1359825"/>
                <a:ext cx="157200" cy="66100"/>
              </a:xfrm>
              <a:custGeom>
                <a:avLst/>
                <a:gdLst/>
                <a:ahLst/>
                <a:cxnLst/>
                <a:rect l="l" t="t" r="r" b="b"/>
                <a:pathLst>
                  <a:path w="6288" h="2644" extrusionOk="0">
                    <a:moveTo>
                      <a:pt x="2501" y="0"/>
                    </a:moveTo>
                    <a:lnTo>
                      <a:pt x="1" y="2548"/>
                    </a:lnTo>
                    <a:lnTo>
                      <a:pt x="108" y="2644"/>
                    </a:lnTo>
                    <a:lnTo>
                      <a:pt x="2561" y="143"/>
                    </a:lnTo>
                    <a:lnTo>
                      <a:pt x="6287" y="143"/>
                    </a:lnTo>
                    <a:lnTo>
                      <a:pt x="6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a:extLst>
                  <a:ext uri="{FF2B5EF4-FFF2-40B4-BE49-F238E27FC236}">
                    <a16:creationId xmlns:a16="http://schemas.microsoft.com/office/drawing/2014/main" id="{BE405670-FCA3-D762-C74C-118900A7EDC7}"/>
                  </a:ext>
                </a:extLst>
              </p:cNvPr>
              <p:cNvSpPr/>
              <p:nvPr/>
            </p:nvSpPr>
            <p:spPr>
              <a:xfrm>
                <a:off x="3800750" y="1351200"/>
                <a:ext cx="24450" cy="24725"/>
              </a:xfrm>
              <a:custGeom>
                <a:avLst/>
                <a:gdLst/>
                <a:ahLst/>
                <a:cxnLst/>
                <a:rect l="l" t="t" r="r" b="b"/>
                <a:pathLst>
                  <a:path w="978" h="989" extrusionOk="0">
                    <a:moveTo>
                      <a:pt x="977" y="488"/>
                    </a:moveTo>
                    <a:cubicBezTo>
                      <a:pt x="977" y="762"/>
                      <a:pt x="763" y="988"/>
                      <a:pt x="489" y="988"/>
                    </a:cubicBezTo>
                    <a:cubicBezTo>
                      <a:pt x="227" y="988"/>
                      <a:pt x="1" y="762"/>
                      <a:pt x="1" y="488"/>
                    </a:cubicBezTo>
                    <a:cubicBezTo>
                      <a:pt x="1" y="226"/>
                      <a:pt x="227" y="0"/>
                      <a:pt x="489" y="0"/>
                    </a:cubicBezTo>
                    <a:cubicBezTo>
                      <a:pt x="763" y="0"/>
                      <a:pt x="977" y="226"/>
                      <a:pt x="977" y="4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a:extLst>
                  <a:ext uri="{FF2B5EF4-FFF2-40B4-BE49-F238E27FC236}">
                    <a16:creationId xmlns:a16="http://schemas.microsoft.com/office/drawing/2014/main" id="{4B29A172-4282-24F9-2855-58710BB58E90}"/>
                  </a:ext>
                </a:extLst>
              </p:cNvPr>
              <p:cNvSpPr/>
              <p:nvPr/>
            </p:nvSpPr>
            <p:spPr>
              <a:xfrm>
                <a:off x="3653425" y="1511925"/>
                <a:ext cx="93775" cy="3900"/>
              </a:xfrm>
              <a:custGeom>
                <a:avLst/>
                <a:gdLst/>
                <a:ahLst/>
                <a:cxnLst/>
                <a:rect l="l" t="t" r="r" b="b"/>
                <a:pathLst>
                  <a:path w="3751" h="156" extrusionOk="0">
                    <a:moveTo>
                      <a:pt x="0" y="0"/>
                    </a:moveTo>
                    <a:lnTo>
                      <a:pt x="0" y="155"/>
                    </a:lnTo>
                    <a:lnTo>
                      <a:pt x="3751" y="155"/>
                    </a:lnTo>
                    <a:lnTo>
                      <a:pt x="37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a:extLst>
                  <a:ext uri="{FF2B5EF4-FFF2-40B4-BE49-F238E27FC236}">
                    <a16:creationId xmlns:a16="http://schemas.microsoft.com/office/drawing/2014/main" id="{06A2AD67-8153-7B50-F239-46E840019BB7}"/>
                  </a:ext>
                </a:extLst>
              </p:cNvPr>
              <p:cNvSpPr/>
              <p:nvPr/>
            </p:nvSpPr>
            <p:spPr>
              <a:xfrm>
                <a:off x="3729025" y="1503300"/>
                <a:ext cx="24425" cy="24725"/>
              </a:xfrm>
              <a:custGeom>
                <a:avLst/>
                <a:gdLst/>
                <a:ahLst/>
                <a:cxnLst/>
                <a:rect l="l" t="t" r="r" b="b"/>
                <a:pathLst>
                  <a:path w="977" h="989" extrusionOk="0">
                    <a:moveTo>
                      <a:pt x="977" y="500"/>
                    </a:moveTo>
                    <a:cubicBezTo>
                      <a:pt x="977" y="762"/>
                      <a:pt x="751" y="988"/>
                      <a:pt x="489" y="988"/>
                    </a:cubicBezTo>
                    <a:cubicBezTo>
                      <a:pt x="215" y="988"/>
                      <a:pt x="1" y="762"/>
                      <a:pt x="1" y="500"/>
                    </a:cubicBezTo>
                    <a:cubicBezTo>
                      <a:pt x="1" y="226"/>
                      <a:pt x="215" y="0"/>
                      <a:pt x="489" y="0"/>
                    </a:cubicBezTo>
                    <a:cubicBezTo>
                      <a:pt x="751" y="0"/>
                      <a:pt x="977" y="226"/>
                      <a:pt x="977" y="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a:extLst>
                  <a:ext uri="{FF2B5EF4-FFF2-40B4-BE49-F238E27FC236}">
                    <a16:creationId xmlns:a16="http://schemas.microsoft.com/office/drawing/2014/main" id="{55AB6B49-62F7-73A3-6E25-7417A644CFFF}"/>
                  </a:ext>
                </a:extLst>
              </p:cNvPr>
              <p:cNvSpPr/>
              <p:nvPr/>
            </p:nvSpPr>
            <p:spPr>
              <a:xfrm>
                <a:off x="3856125" y="1357725"/>
                <a:ext cx="262250" cy="7475"/>
              </a:xfrm>
              <a:custGeom>
                <a:avLst/>
                <a:gdLst/>
                <a:ahLst/>
                <a:cxnLst/>
                <a:rect l="l" t="t" r="r" b="b"/>
                <a:pathLst>
                  <a:path w="10490" h="299" extrusionOk="0">
                    <a:moveTo>
                      <a:pt x="0" y="1"/>
                    </a:moveTo>
                    <a:lnTo>
                      <a:pt x="0" y="299"/>
                    </a:lnTo>
                    <a:lnTo>
                      <a:pt x="10490" y="299"/>
                    </a:lnTo>
                    <a:lnTo>
                      <a:pt x="10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a:extLst>
                  <a:ext uri="{FF2B5EF4-FFF2-40B4-BE49-F238E27FC236}">
                    <a16:creationId xmlns:a16="http://schemas.microsoft.com/office/drawing/2014/main" id="{1F3F7D96-7083-765E-9C1B-41D2C482133A}"/>
                  </a:ext>
                </a:extLst>
              </p:cNvPr>
              <p:cNvSpPr/>
              <p:nvPr/>
            </p:nvSpPr>
            <p:spPr>
              <a:xfrm>
                <a:off x="3856125" y="1375300"/>
                <a:ext cx="262250" cy="7475"/>
              </a:xfrm>
              <a:custGeom>
                <a:avLst/>
                <a:gdLst/>
                <a:ahLst/>
                <a:cxnLst/>
                <a:rect l="l" t="t" r="r" b="b"/>
                <a:pathLst>
                  <a:path w="10490" h="299" extrusionOk="0">
                    <a:moveTo>
                      <a:pt x="0" y="0"/>
                    </a:moveTo>
                    <a:lnTo>
                      <a:pt x="0" y="298"/>
                    </a:lnTo>
                    <a:lnTo>
                      <a:pt x="10490" y="298"/>
                    </a:lnTo>
                    <a:lnTo>
                      <a:pt x="10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a:extLst>
                  <a:ext uri="{FF2B5EF4-FFF2-40B4-BE49-F238E27FC236}">
                    <a16:creationId xmlns:a16="http://schemas.microsoft.com/office/drawing/2014/main" id="{4453EA57-3A5E-AF62-D14F-9CDF43AC4F35}"/>
                  </a:ext>
                </a:extLst>
              </p:cNvPr>
              <p:cNvSpPr/>
              <p:nvPr/>
            </p:nvSpPr>
            <p:spPr>
              <a:xfrm>
                <a:off x="3856125" y="1393150"/>
                <a:ext cx="262250" cy="7475"/>
              </a:xfrm>
              <a:custGeom>
                <a:avLst/>
                <a:gdLst/>
                <a:ahLst/>
                <a:cxnLst/>
                <a:rect l="l" t="t" r="r" b="b"/>
                <a:pathLst>
                  <a:path w="10490" h="299" extrusionOk="0">
                    <a:moveTo>
                      <a:pt x="0" y="1"/>
                    </a:moveTo>
                    <a:lnTo>
                      <a:pt x="0" y="298"/>
                    </a:lnTo>
                    <a:lnTo>
                      <a:pt x="10490" y="298"/>
                    </a:lnTo>
                    <a:lnTo>
                      <a:pt x="10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a:extLst>
                  <a:ext uri="{FF2B5EF4-FFF2-40B4-BE49-F238E27FC236}">
                    <a16:creationId xmlns:a16="http://schemas.microsoft.com/office/drawing/2014/main" id="{7673144C-C531-736C-0457-E6624E7F7E05}"/>
                  </a:ext>
                </a:extLst>
              </p:cNvPr>
              <p:cNvSpPr/>
              <p:nvPr/>
            </p:nvSpPr>
            <p:spPr>
              <a:xfrm>
                <a:off x="3856125" y="1410725"/>
                <a:ext cx="262250" cy="7450"/>
              </a:xfrm>
              <a:custGeom>
                <a:avLst/>
                <a:gdLst/>
                <a:ahLst/>
                <a:cxnLst/>
                <a:rect l="l" t="t" r="r" b="b"/>
                <a:pathLst>
                  <a:path w="10490" h="298" extrusionOk="0">
                    <a:moveTo>
                      <a:pt x="0" y="0"/>
                    </a:moveTo>
                    <a:lnTo>
                      <a:pt x="0" y="298"/>
                    </a:lnTo>
                    <a:lnTo>
                      <a:pt x="10490" y="298"/>
                    </a:lnTo>
                    <a:lnTo>
                      <a:pt x="10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a:extLst>
                  <a:ext uri="{FF2B5EF4-FFF2-40B4-BE49-F238E27FC236}">
                    <a16:creationId xmlns:a16="http://schemas.microsoft.com/office/drawing/2014/main" id="{C7CDE42D-4440-A7DA-B516-4ED4701A9860}"/>
                  </a:ext>
                </a:extLst>
              </p:cNvPr>
              <p:cNvSpPr/>
              <p:nvPr/>
            </p:nvSpPr>
            <p:spPr>
              <a:xfrm>
                <a:off x="3769800" y="1488100"/>
                <a:ext cx="348275" cy="7475"/>
              </a:xfrm>
              <a:custGeom>
                <a:avLst/>
                <a:gdLst/>
                <a:ahLst/>
                <a:cxnLst/>
                <a:rect l="l" t="t" r="r" b="b"/>
                <a:pathLst>
                  <a:path w="13931" h="299" extrusionOk="0">
                    <a:moveTo>
                      <a:pt x="1" y="1"/>
                    </a:moveTo>
                    <a:lnTo>
                      <a:pt x="1" y="299"/>
                    </a:lnTo>
                    <a:lnTo>
                      <a:pt x="13931" y="299"/>
                    </a:lnTo>
                    <a:lnTo>
                      <a:pt x="13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a:extLst>
                  <a:ext uri="{FF2B5EF4-FFF2-40B4-BE49-F238E27FC236}">
                    <a16:creationId xmlns:a16="http://schemas.microsoft.com/office/drawing/2014/main" id="{8C7BBEC8-9B01-7E68-4DA3-BB5BF0A88CDE}"/>
                  </a:ext>
                </a:extLst>
              </p:cNvPr>
              <p:cNvSpPr/>
              <p:nvPr/>
            </p:nvSpPr>
            <p:spPr>
              <a:xfrm>
                <a:off x="3769800" y="1505975"/>
                <a:ext cx="348275" cy="7450"/>
              </a:xfrm>
              <a:custGeom>
                <a:avLst/>
                <a:gdLst/>
                <a:ahLst/>
                <a:cxnLst/>
                <a:rect l="l" t="t" r="r" b="b"/>
                <a:pathLst>
                  <a:path w="13931" h="298" extrusionOk="0">
                    <a:moveTo>
                      <a:pt x="1" y="0"/>
                    </a:moveTo>
                    <a:lnTo>
                      <a:pt x="1" y="298"/>
                    </a:lnTo>
                    <a:lnTo>
                      <a:pt x="13931" y="298"/>
                    </a:lnTo>
                    <a:lnTo>
                      <a:pt x="13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a:extLst>
                  <a:ext uri="{FF2B5EF4-FFF2-40B4-BE49-F238E27FC236}">
                    <a16:creationId xmlns:a16="http://schemas.microsoft.com/office/drawing/2014/main" id="{E25A423A-2B91-121B-E58C-455D897E1441}"/>
                  </a:ext>
                </a:extLst>
              </p:cNvPr>
              <p:cNvSpPr/>
              <p:nvPr/>
            </p:nvSpPr>
            <p:spPr>
              <a:xfrm>
                <a:off x="3769800" y="1523525"/>
                <a:ext cx="348275" cy="7475"/>
              </a:xfrm>
              <a:custGeom>
                <a:avLst/>
                <a:gdLst/>
                <a:ahLst/>
                <a:cxnLst/>
                <a:rect l="l" t="t" r="r" b="b"/>
                <a:pathLst>
                  <a:path w="13931" h="299" extrusionOk="0">
                    <a:moveTo>
                      <a:pt x="1" y="1"/>
                    </a:moveTo>
                    <a:lnTo>
                      <a:pt x="1" y="298"/>
                    </a:lnTo>
                    <a:lnTo>
                      <a:pt x="13931" y="298"/>
                    </a:lnTo>
                    <a:lnTo>
                      <a:pt x="13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a:extLst>
                  <a:ext uri="{FF2B5EF4-FFF2-40B4-BE49-F238E27FC236}">
                    <a16:creationId xmlns:a16="http://schemas.microsoft.com/office/drawing/2014/main" id="{67E21945-3943-AD96-E2DF-F375586D1AF4}"/>
                  </a:ext>
                </a:extLst>
              </p:cNvPr>
              <p:cNvSpPr/>
              <p:nvPr/>
            </p:nvSpPr>
            <p:spPr>
              <a:xfrm>
                <a:off x="3769800" y="1541400"/>
                <a:ext cx="348275" cy="7450"/>
              </a:xfrm>
              <a:custGeom>
                <a:avLst/>
                <a:gdLst/>
                <a:ahLst/>
                <a:cxnLst/>
                <a:rect l="l" t="t" r="r" b="b"/>
                <a:pathLst>
                  <a:path w="13931" h="298" extrusionOk="0">
                    <a:moveTo>
                      <a:pt x="1" y="0"/>
                    </a:moveTo>
                    <a:lnTo>
                      <a:pt x="1" y="298"/>
                    </a:lnTo>
                    <a:lnTo>
                      <a:pt x="13931" y="298"/>
                    </a:lnTo>
                    <a:lnTo>
                      <a:pt x="13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a:extLst>
                  <a:ext uri="{FF2B5EF4-FFF2-40B4-BE49-F238E27FC236}">
                    <a16:creationId xmlns:a16="http://schemas.microsoft.com/office/drawing/2014/main" id="{EA48E3BE-1D8A-DD91-D6DC-03C2C59E5DF3}"/>
                  </a:ext>
                </a:extLst>
              </p:cNvPr>
              <p:cNvSpPr/>
              <p:nvPr/>
            </p:nvSpPr>
            <p:spPr>
              <a:xfrm>
                <a:off x="3526025" y="2138200"/>
                <a:ext cx="592350" cy="7450"/>
              </a:xfrm>
              <a:custGeom>
                <a:avLst/>
                <a:gdLst/>
                <a:ahLst/>
                <a:cxnLst/>
                <a:rect l="l" t="t" r="r" b="b"/>
                <a:pathLst>
                  <a:path w="23694" h="298" extrusionOk="0">
                    <a:moveTo>
                      <a:pt x="0" y="0"/>
                    </a:moveTo>
                    <a:lnTo>
                      <a:pt x="0" y="298"/>
                    </a:lnTo>
                    <a:lnTo>
                      <a:pt x="23694" y="298"/>
                    </a:lnTo>
                    <a:lnTo>
                      <a:pt x="23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a:extLst>
                  <a:ext uri="{FF2B5EF4-FFF2-40B4-BE49-F238E27FC236}">
                    <a16:creationId xmlns:a16="http://schemas.microsoft.com/office/drawing/2014/main" id="{67AD3EC9-B649-4790-0F9C-8E31D46D9AEA}"/>
                  </a:ext>
                </a:extLst>
              </p:cNvPr>
              <p:cNvSpPr/>
              <p:nvPr/>
            </p:nvSpPr>
            <p:spPr>
              <a:xfrm>
                <a:off x="3526025" y="2156050"/>
                <a:ext cx="592350" cy="7475"/>
              </a:xfrm>
              <a:custGeom>
                <a:avLst/>
                <a:gdLst/>
                <a:ahLst/>
                <a:cxnLst/>
                <a:rect l="l" t="t" r="r" b="b"/>
                <a:pathLst>
                  <a:path w="23694" h="299" extrusionOk="0">
                    <a:moveTo>
                      <a:pt x="0" y="0"/>
                    </a:moveTo>
                    <a:lnTo>
                      <a:pt x="0" y="298"/>
                    </a:lnTo>
                    <a:lnTo>
                      <a:pt x="23694" y="298"/>
                    </a:lnTo>
                    <a:lnTo>
                      <a:pt x="23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a:extLst>
                  <a:ext uri="{FF2B5EF4-FFF2-40B4-BE49-F238E27FC236}">
                    <a16:creationId xmlns:a16="http://schemas.microsoft.com/office/drawing/2014/main" id="{3FB9526E-57B2-C639-D32B-F2FB3FE47683}"/>
                  </a:ext>
                </a:extLst>
              </p:cNvPr>
              <p:cNvSpPr/>
              <p:nvPr/>
            </p:nvSpPr>
            <p:spPr>
              <a:xfrm>
                <a:off x="3526025" y="2173600"/>
                <a:ext cx="592350" cy="7475"/>
              </a:xfrm>
              <a:custGeom>
                <a:avLst/>
                <a:gdLst/>
                <a:ahLst/>
                <a:cxnLst/>
                <a:rect l="l" t="t" r="r" b="b"/>
                <a:pathLst>
                  <a:path w="23694" h="299" extrusionOk="0">
                    <a:moveTo>
                      <a:pt x="0" y="1"/>
                    </a:moveTo>
                    <a:lnTo>
                      <a:pt x="0" y="299"/>
                    </a:lnTo>
                    <a:lnTo>
                      <a:pt x="23694" y="299"/>
                    </a:lnTo>
                    <a:lnTo>
                      <a:pt x="23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a:extLst>
                  <a:ext uri="{FF2B5EF4-FFF2-40B4-BE49-F238E27FC236}">
                    <a16:creationId xmlns:a16="http://schemas.microsoft.com/office/drawing/2014/main" id="{78AE4E6E-71CD-A442-CF8F-0F960ACFC683}"/>
                  </a:ext>
                </a:extLst>
              </p:cNvPr>
              <p:cNvSpPr/>
              <p:nvPr/>
            </p:nvSpPr>
            <p:spPr>
              <a:xfrm>
                <a:off x="3526025" y="2191175"/>
                <a:ext cx="592350" cy="7475"/>
              </a:xfrm>
              <a:custGeom>
                <a:avLst/>
                <a:gdLst/>
                <a:ahLst/>
                <a:cxnLst/>
                <a:rect l="l" t="t" r="r" b="b"/>
                <a:pathLst>
                  <a:path w="23694" h="299" extrusionOk="0">
                    <a:moveTo>
                      <a:pt x="0" y="0"/>
                    </a:moveTo>
                    <a:lnTo>
                      <a:pt x="0" y="298"/>
                    </a:lnTo>
                    <a:lnTo>
                      <a:pt x="23694" y="298"/>
                    </a:lnTo>
                    <a:lnTo>
                      <a:pt x="23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a:extLst>
                  <a:ext uri="{FF2B5EF4-FFF2-40B4-BE49-F238E27FC236}">
                    <a16:creationId xmlns:a16="http://schemas.microsoft.com/office/drawing/2014/main" id="{12ED1A69-46EA-5D26-34DE-BF7EE7F6FE78}"/>
                  </a:ext>
                </a:extLst>
              </p:cNvPr>
              <p:cNvSpPr/>
              <p:nvPr/>
            </p:nvSpPr>
            <p:spPr>
              <a:xfrm>
                <a:off x="3558175" y="1655100"/>
                <a:ext cx="295000" cy="7450"/>
              </a:xfrm>
              <a:custGeom>
                <a:avLst/>
                <a:gdLst/>
                <a:ahLst/>
                <a:cxnLst/>
                <a:rect l="l" t="t" r="r" b="b"/>
                <a:pathLst>
                  <a:path w="11800" h="298" extrusionOk="0">
                    <a:moveTo>
                      <a:pt x="0" y="0"/>
                    </a:moveTo>
                    <a:lnTo>
                      <a:pt x="0" y="298"/>
                    </a:lnTo>
                    <a:lnTo>
                      <a:pt x="11799" y="298"/>
                    </a:lnTo>
                    <a:lnTo>
                      <a:pt x="117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a:extLst>
                  <a:ext uri="{FF2B5EF4-FFF2-40B4-BE49-F238E27FC236}">
                    <a16:creationId xmlns:a16="http://schemas.microsoft.com/office/drawing/2014/main" id="{CFBDF59D-D193-E3C2-1F37-A654D023A607}"/>
                  </a:ext>
                </a:extLst>
              </p:cNvPr>
              <p:cNvSpPr/>
              <p:nvPr/>
            </p:nvSpPr>
            <p:spPr>
              <a:xfrm>
                <a:off x="3558175" y="1678900"/>
                <a:ext cx="295000" cy="7475"/>
              </a:xfrm>
              <a:custGeom>
                <a:avLst/>
                <a:gdLst/>
                <a:ahLst/>
                <a:cxnLst/>
                <a:rect l="l" t="t" r="r" b="b"/>
                <a:pathLst>
                  <a:path w="11800" h="299" extrusionOk="0">
                    <a:moveTo>
                      <a:pt x="0" y="1"/>
                    </a:moveTo>
                    <a:lnTo>
                      <a:pt x="0" y="298"/>
                    </a:lnTo>
                    <a:lnTo>
                      <a:pt x="11799" y="298"/>
                    </a:lnTo>
                    <a:lnTo>
                      <a:pt x="11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a:extLst>
                  <a:ext uri="{FF2B5EF4-FFF2-40B4-BE49-F238E27FC236}">
                    <a16:creationId xmlns:a16="http://schemas.microsoft.com/office/drawing/2014/main" id="{468351FE-4193-4250-F024-101269680396}"/>
                  </a:ext>
                </a:extLst>
              </p:cNvPr>
              <p:cNvSpPr/>
              <p:nvPr/>
            </p:nvSpPr>
            <p:spPr>
              <a:xfrm>
                <a:off x="3558175" y="1702425"/>
                <a:ext cx="295000" cy="7475"/>
              </a:xfrm>
              <a:custGeom>
                <a:avLst/>
                <a:gdLst/>
                <a:ahLst/>
                <a:cxnLst/>
                <a:rect l="l" t="t" r="r" b="b"/>
                <a:pathLst>
                  <a:path w="11800" h="299" extrusionOk="0">
                    <a:moveTo>
                      <a:pt x="0" y="0"/>
                    </a:moveTo>
                    <a:lnTo>
                      <a:pt x="0" y="298"/>
                    </a:lnTo>
                    <a:lnTo>
                      <a:pt x="11799" y="298"/>
                    </a:lnTo>
                    <a:lnTo>
                      <a:pt x="117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a:extLst>
                  <a:ext uri="{FF2B5EF4-FFF2-40B4-BE49-F238E27FC236}">
                    <a16:creationId xmlns:a16="http://schemas.microsoft.com/office/drawing/2014/main" id="{98158F4F-6118-1F74-AAAA-E6008EDD4C0E}"/>
                  </a:ext>
                </a:extLst>
              </p:cNvPr>
              <p:cNvSpPr/>
              <p:nvPr/>
            </p:nvSpPr>
            <p:spPr>
              <a:xfrm>
                <a:off x="3558175" y="1725925"/>
                <a:ext cx="295000" cy="7475"/>
              </a:xfrm>
              <a:custGeom>
                <a:avLst/>
                <a:gdLst/>
                <a:ahLst/>
                <a:cxnLst/>
                <a:rect l="l" t="t" r="r" b="b"/>
                <a:pathLst>
                  <a:path w="11800" h="299" extrusionOk="0">
                    <a:moveTo>
                      <a:pt x="0" y="1"/>
                    </a:moveTo>
                    <a:lnTo>
                      <a:pt x="0" y="299"/>
                    </a:lnTo>
                    <a:lnTo>
                      <a:pt x="11799" y="299"/>
                    </a:lnTo>
                    <a:lnTo>
                      <a:pt x="11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a:extLst>
                  <a:ext uri="{FF2B5EF4-FFF2-40B4-BE49-F238E27FC236}">
                    <a16:creationId xmlns:a16="http://schemas.microsoft.com/office/drawing/2014/main" id="{6FEFF488-C3FF-A26B-BDE1-C599863410E8}"/>
                  </a:ext>
                </a:extLst>
              </p:cNvPr>
              <p:cNvSpPr/>
              <p:nvPr/>
            </p:nvSpPr>
            <p:spPr>
              <a:xfrm>
                <a:off x="3753725" y="1834575"/>
                <a:ext cx="364350" cy="233400"/>
              </a:xfrm>
              <a:custGeom>
                <a:avLst/>
                <a:gdLst/>
                <a:ahLst/>
                <a:cxnLst/>
                <a:rect l="l" t="t" r="r" b="b"/>
                <a:pathLst>
                  <a:path w="14574" h="9336" extrusionOk="0">
                    <a:moveTo>
                      <a:pt x="1" y="1"/>
                    </a:moveTo>
                    <a:lnTo>
                      <a:pt x="1" y="9335"/>
                    </a:lnTo>
                    <a:lnTo>
                      <a:pt x="14574" y="9335"/>
                    </a:lnTo>
                    <a:lnTo>
                      <a:pt x="14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a:extLst>
                  <a:ext uri="{FF2B5EF4-FFF2-40B4-BE49-F238E27FC236}">
                    <a16:creationId xmlns:a16="http://schemas.microsoft.com/office/drawing/2014/main" id="{1B971515-2984-4D8C-BD45-88D22D7DA85D}"/>
                  </a:ext>
                </a:extLst>
              </p:cNvPr>
              <p:cNvSpPr/>
              <p:nvPr/>
            </p:nvSpPr>
            <p:spPr>
              <a:xfrm>
                <a:off x="3783200" y="1990250"/>
                <a:ext cx="35450" cy="46750"/>
              </a:xfrm>
              <a:custGeom>
                <a:avLst/>
                <a:gdLst/>
                <a:ahLst/>
                <a:cxnLst/>
                <a:rect l="l" t="t" r="r" b="b"/>
                <a:pathLst>
                  <a:path w="1418" h="1870" extrusionOk="0">
                    <a:moveTo>
                      <a:pt x="0" y="1"/>
                    </a:moveTo>
                    <a:lnTo>
                      <a:pt x="1417" y="1"/>
                    </a:lnTo>
                    <a:lnTo>
                      <a:pt x="1417" y="1870"/>
                    </a:lnTo>
                    <a:lnTo>
                      <a:pt x="0" y="18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a:extLst>
                  <a:ext uri="{FF2B5EF4-FFF2-40B4-BE49-F238E27FC236}">
                    <a16:creationId xmlns:a16="http://schemas.microsoft.com/office/drawing/2014/main" id="{874AA359-541D-906E-A143-1AEB327031D5}"/>
                  </a:ext>
                </a:extLst>
              </p:cNvPr>
              <p:cNvSpPr/>
              <p:nvPr/>
            </p:nvSpPr>
            <p:spPr>
              <a:xfrm>
                <a:off x="3835300" y="1963175"/>
                <a:ext cx="35425" cy="73550"/>
              </a:xfrm>
              <a:custGeom>
                <a:avLst/>
                <a:gdLst/>
                <a:ahLst/>
                <a:cxnLst/>
                <a:rect l="l" t="t" r="r" b="b"/>
                <a:pathLst>
                  <a:path w="1417" h="2942" extrusionOk="0">
                    <a:moveTo>
                      <a:pt x="0" y="0"/>
                    </a:moveTo>
                    <a:lnTo>
                      <a:pt x="1417" y="0"/>
                    </a:lnTo>
                    <a:lnTo>
                      <a:pt x="1417" y="2941"/>
                    </a:lnTo>
                    <a:lnTo>
                      <a:pt x="0" y="29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a:extLst>
                  <a:ext uri="{FF2B5EF4-FFF2-40B4-BE49-F238E27FC236}">
                    <a16:creationId xmlns:a16="http://schemas.microsoft.com/office/drawing/2014/main" id="{F9AF67FE-48E5-58D1-266F-8C3BB7643009}"/>
                  </a:ext>
                </a:extLst>
              </p:cNvPr>
              <p:cNvSpPr/>
              <p:nvPr/>
            </p:nvSpPr>
            <p:spPr>
              <a:xfrm>
                <a:off x="3887675" y="1943825"/>
                <a:ext cx="35450" cy="92600"/>
              </a:xfrm>
              <a:custGeom>
                <a:avLst/>
                <a:gdLst/>
                <a:ahLst/>
                <a:cxnLst/>
                <a:rect l="l" t="t" r="r" b="b"/>
                <a:pathLst>
                  <a:path w="1418" h="3704" extrusionOk="0">
                    <a:moveTo>
                      <a:pt x="1" y="0"/>
                    </a:moveTo>
                    <a:lnTo>
                      <a:pt x="1417" y="0"/>
                    </a:lnTo>
                    <a:lnTo>
                      <a:pt x="1417" y="3703"/>
                    </a:lnTo>
                    <a:lnTo>
                      <a:pt x="1" y="37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a:extLst>
                  <a:ext uri="{FF2B5EF4-FFF2-40B4-BE49-F238E27FC236}">
                    <a16:creationId xmlns:a16="http://schemas.microsoft.com/office/drawing/2014/main" id="{C30B3B01-44F5-61F2-0738-5D523AB1312A}"/>
                  </a:ext>
                </a:extLst>
              </p:cNvPr>
              <p:cNvSpPr/>
              <p:nvPr/>
            </p:nvSpPr>
            <p:spPr>
              <a:xfrm>
                <a:off x="3940350" y="1930425"/>
                <a:ext cx="35150" cy="106000"/>
              </a:xfrm>
              <a:custGeom>
                <a:avLst/>
                <a:gdLst/>
                <a:ahLst/>
                <a:cxnLst/>
                <a:rect l="l" t="t" r="r" b="b"/>
                <a:pathLst>
                  <a:path w="1406" h="4240" extrusionOk="0">
                    <a:moveTo>
                      <a:pt x="1" y="1"/>
                    </a:moveTo>
                    <a:lnTo>
                      <a:pt x="1406" y="1"/>
                    </a:lnTo>
                    <a:lnTo>
                      <a:pt x="1406" y="4239"/>
                    </a:lnTo>
                    <a:lnTo>
                      <a:pt x="1" y="42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a:extLst>
                  <a:ext uri="{FF2B5EF4-FFF2-40B4-BE49-F238E27FC236}">
                    <a16:creationId xmlns:a16="http://schemas.microsoft.com/office/drawing/2014/main" id="{47FB2CC8-5562-D374-54B9-090D0ED1F843}"/>
                  </a:ext>
                </a:extLst>
              </p:cNvPr>
              <p:cNvSpPr/>
              <p:nvPr/>
            </p:nvSpPr>
            <p:spPr>
              <a:xfrm>
                <a:off x="3992750" y="1901850"/>
                <a:ext cx="35150" cy="134875"/>
              </a:xfrm>
              <a:custGeom>
                <a:avLst/>
                <a:gdLst/>
                <a:ahLst/>
                <a:cxnLst/>
                <a:rect l="l" t="t" r="r" b="b"/>
                <a:pathLst>
                  <a:path w="1406" h="5395" extrusionOk="0">
                    <a:moveTo>
                      <a:pt x="0" y="1"/>
                    </a:moveTo>
                    <a:lnTo>
                      <a:pt x="1405" y="1"/>
                    </a:lnTo>
                    <a:lnTo>
                      <a:pt x="1405" y="5394"/>
                    </a:lnTo>
                    <a:lnTo>
                      <a:pt x="0" y="53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a:extLst>
                  <a:ext uri="{FF2B5EF4-FFF2-40B4-BE49-F238E27FC236}">
                    <a16:creationId xmlns:a16="http://schemas.microsoft.com/office/drawing/2014/main" id="{29D7E452-E8CF-F3EC-88CD-3AE7FA3BDC2F}"/>
                  </a:ext>
                </a:extLst>
              </p:cNvPr>
              <p:cNvSpPr/>
              <p:nvPr/>
            </p:nvSpPr>
            <p:spPr>
              <a:xfrm>
                <a:off x="4045125" y="1880725"/>
                <a:ext cx="35450" cy="155700"/>
              </a:xfrm>
              <a:custGeom>
                <a:avLst/>
                <a:gdLst/>
                <a:ahLst/>
                <a:cxnLst/>
                <a:rect l="l" t="t" r="r" b="b"/>
                <a:pathLst>
                  <a:path w="1418" h="6228" extrusionOk="0">
                    <a:moveTo>
                      <a:pt x="1" y="0"/>
                    </a:moveTo>
                    <a:lnTo>
                      <a:pt x="1418" y="0"/>
                    </a:lnTo>
                    <a:lnTo>
                      <a:pt x="1418" y="6227"/>
                    </a:lnTo>
                    <a:lnTo>
                      <a:pt x="1" y="622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a:extLst>
                  <a:ext uri="{FF2B5EF4-FFF2-40B4-BE49-F238E27FC236}">
                    <a16:creationId xmlns:a16="http://schemas.microsoft.com/office/drawing/2014/main" id="{44B8DDA6-0AB3-D2DE-01A6-F32D6D1176E4}"/>
                  </a:ext>
                </a:extLst>
              </p:cNvPr>
              <p:cNvSpPr/>
              <p:nvPr/>
            </p:nvSpPr>
            <p:spPr>
              <a:xfrm flipH="1">
                <a:off x="4008670" y="1688577"/>
                <a:ext cx="30984" cy="32745"/>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grpSp>
      </p:grpSp>
      <p:sp>
        <p:nvSpPr>
          <p:cNvPr id="2" name="TextBox 1">
            <a:extLst>
              <a:ext uri="{FF2B5EF4-FFF2-40B4-BE49-F238E27FC236}">
                <a16:creationId xmlns:a16="http://schemas.microsoft.com/office/drawing/2014/main" id="{D995049F-0273-7FB6-AABE-61490C5B2CD8}"/>
              </a:ext>
            </a:extLst>
          </p:cNvPr>
          <p:cNvSpPr txBox="1"/>
          <p:nvPr/>
        </p:nvSpPr>
        <p:spPr>
          <a:xfrm>
            <a:off x="605277" y="1120951"/>
            <a:ext cx="5607800" cy="3139321"/>
          </a:xfrm>
          <a:prstGeom prst="rect">
            <a:avLst/>
          </a:prstGeom>
          <a:noFill/>
        </p:spPr>
        <p:txBody>
          <a:bodyPr wrap="square" rtlCol="0">
            <a:spAutoFit/>
          </a:bodyPr>
          <a:lstStyle/>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Introduction</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Market Analysis</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Solution Overview</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User Experience</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Tech Stack</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Risk Analysis</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Project Timeline</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Marketing and Growth Strategy</a:t>
            </a:r>
          </a:p>
          <a:p>
            <a:pPr marL="342900" indent="-342900">
              <a:buClr>
                <a:schemeClr val="dk1"/>
              </a:buClr>
              <a:buSzPts val="3000"/>
              <a:buFont typeface="Arial" panose="020B0604020202020204" pitchFamily="34" charset="0"/>
              <a:buChar char="•"/>
            </a:pPr>
            <a:r>
              <a:rPr lang="en-US" sz="2200" dirty="0">
                <a:solidFill>
                  <a:schemeClr val="dk1"/>
                </a:solidFill>
                <a:latin typeface="Poppins" panose="00000500000000000000" pitchFamily="2" charset="0"/>
                <a:cs typeface="Poppins" panose="00000500000000000000" pitchFamily="2" charset="0"/>
                <a:sym typeface="Poppins SemiBold"/>
              </a:rPr>
              <a:t>Conclusion</a:t>
            </a:r>
            <a:endParaRPr lang="en-IN" sz="2200" dirty="0">
              <a:solidFill>
                <a:schemeClr val="dk1"/>
              </a:solidFill>
              <a:latin typeface="Poppins" panose="00000500000000000000" pitchFamily="2" charset="0"/>
              <a:cs typeface="Poppins" panose="00000500000000000000" pitchFamily="2" charset="0"/>
              <a:sym typeface="Poppins SemiBold"/>
            </a:endParaRPr>
          </a:p>
        </p:txBody>
      </p:sp>
    </p:spTree>
    <p:extLst>
      <p:ext uri="{BB962C8B-B14F-4D97-AF65-F5344CB8AC3E}">
        <p14:creationId xmlns:p14="http://schemas.microsoft.com/office/powerpoint/2010/main" val="28553886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p:nvPr/>
        </p:nvSpPr>
        <p:spPr>
          <a:xfrm rot="2244088">
            <a:off x="7349297" y="2628499"/>
            <a:ext cx="1524100" cy="1769588"/>
          </a:xfrm>
          <a:custGeom>
            <a:avLst/>
            <a:gdLst/>
            <a:ahLst/>
            <a:cxnLst/>
            <a:rect l="l" t="t" r="r" b="b"/>
            <a:pathLst>
              <a:path w="26088" h="30290" extrusionOk="0">
                <a:moveTo>
                  <a:pt x="310" y="0"/>
                </a:moveTo>
                <a:cubicBezTo>
                  <a:pt x="132" y="0"/>
                  <a:pt x="1" y="227"/>
                  <a:pt x="179" y="346"/>
                </a:cubicBezTo>
                <a:cubicBezTo>
                  <a:pt x="2679" y="1917"/>
                  <a:pt x="5108" y="3179"/>
                  <a:pt x="7275" y="5251"/>
                </a:cubicBezTo>
                <a:cubicBezTo>
                  <a:pt x="9276" y="7144"/>
                  <a:pt x="11002" y="9299"/>
                  <a:pt x="12538" y="11597"/>
                </a:cubicBezTo>
                <a:cubicBezTo>
                  <a:pt x="12371" y="12204"/>
                  <a:pt x="12193" y="12811"/>
                  <a:pt x="11835" y="13359"/>
                </a:cubicBezTo>
                <a:cubicBezTo>
                  <a:pt x="11776" y="13466"/>
                  <a:pt x="11681" y="13573"/>
                  <a:pt x="11609" y="13657"/>
                </a:cubicBezTo>
                <a:cubicBezTo>
                  <a:pt x="11466" y="13633"/>
                  <a:pt x="11311" y="13621"/>
                  <a:pt x="11169" y="13621"/>
                </a:cubicBezTo>
                <a:cubicBezTo>
                  <a:pt x="9918" y="13621"/>
                  <a:pt x="8811" y="14764"/>
                  <a:pt x="8621" y="15978"/>
                </a:cubicBezTo>
                <a:cubicBezTo>
                  <a:pt x="8585" y="16217"/>
                  <a:pt x="8692" y="16455"/>
                  <a:pt x="8954" y="16455"/>
                </a:cubicBezTo>
                <a:lnTo>
                  <a:pt x="9097" y="16455"/>
                </a:lnTo>
                <a:cubicBezTo>
                  <a:pt x="9990" y="16455"/>
                  <a:pt x="10895" y="16264"/>
                  <a:pt x="11681" y="15812"/>
                </a:cubicBezTo>
                <a:cubicBezTo>
                  <a:pt x="12216" y="15514"/>
                  <a:pt x="12847" y="14919"/>
                  <a:pt x="12526" y="14252"/>
                </a:cubicBezTo>
                <a:cubicBezTo>
                  <a:pt x="12443" y="14073"/>
                  <a:pt x="12324" y="13943"/>
                  <a:pt x="12193" y="13871"/>
                </a:cubicBezTo>
                <a:cubicBezTo>
                  <a:pt x="12550" y="13359"/>
                  <a:pt x="12800" y="12752"/>
                  <a:pt x="12907" y="12157"/>
                </a:cubicBezTo>
                <a:cubicBezTo>
                  <a:pt x="13347" y="12835"/>
                  <a:pt x="13764" y="13526"/>
                  <a:pt x="14181" y="14228"/>
                </a:cubicBezTo>
                <a:cubicBezTo>
                  <a:pt x="13919" y="14681"/>
                  <a:pt x="13693" y="15181"/>
                  <a:pt x="13395" y="15621"/>
                </a:cubicBezTo>
                <a:cubicBezTo>
                  <a:pt x="13312" y="15740"/>
                  <a:pt x="13216" y="15871"/>
                  <a:pt x="13133" y="15990"/>
                </a:cubicBezTo>
                <a:lnTo>
                  <a:pt x="13050" y="15990"/>
                </a:lnTo>
                <a:cubicBezTo>
                  <a:pt x="12574" y="15990"/>
                  <a:pt x="12133" y="16443"/>
                  <a:pt x="11859" y="16764"/>
                </a:cubicBezTo>
                <a:cubicBezTo>
                  <a:pt x="11431" y="17300"/>
                  <a:pt x="11169" y="18014"/>
                  <a:pt x="10549" y="18395"/>
                </a:cubicBezTo>
                <a:cubicBezTo>
                  <a:pt x="10335" y="18526"/>
                  <a:pt x="10288" y="18896"/>
                  <a:pt x="10538" y="19026"/>
                </a:cubicBezTo>
                <a:cubicBezTo>
                  <a:pt x="10907" y="19229"/>
                  <a:pt x="11300" y="19312"/>
                  <a:pt x="11704" y="19312"/>
                </a:cubicBezTo>
                <a:cubicBezTo>
                  <a:pt x="12157" y="19312"/>
                  <a:pt x="12609" y="19181"/>
                  <a:pt x="12990" y="18884"/>
                </a:cubicBezTo>
                <a:cubicBezTo>
                  <a:pt x="13740" y="18336"/>
                  <a:pt x="14086" y="17336"/>
                  <a:pt x="13788" y="16455"/>
                </a:cubicBezTo>
                <a:cubicBezTo>
                  <a:pt x="13752" y="16383"/>
                  <a:pt x="13681" y="16336"/>
                  <a:pt x="13609" y="16336"/>
                </a:cubicBezTo>
                <a:cubicBezTo>
                  <a:pt x="13609" y="16324"/>
                  <a:pt x="13586" y="16312"/>
                  <a:pt x="13574" y="16276"/>
                </a:cubicBezTo>
                <a:cubicBezTo>
                  <a:pt x="13645" y="16157"/>
                  <a:pt x="13740" y="16038"/>
                  <a:pt x="13800" y="15919"/>
                </a:cubicBezTo>
                <a:cubicBezTo>
                  <a:pt x="14038" y="15550"/>
                  <a:pt x="14276" y="15133"/>
                  <a:pt x="14431" y="14705"/>
                </a:cubicBezTo>
                <a:cubicBezTo>
                  <a:pt x="15074" y="15800"/>
                  <a:pt x="15681" y="16931"/>
                  <a:pt x="16276" y="18050"/>
                </a:cubicBezTo>
                <a:cubicBezTo>
                  <a:pt x="16086" y="18431"/>
                  <a:pt x="15919" y="18836"/>
                  <a:pt x="15717" y="19205"/>
                </a:cubicBezTo>
                <a:cubicBezTo>
                  <a:pt x="15538" y="19134"/>
                  <a:pt x="15348" y="19086"/>
                  <a:pt x="15133" y="19086"/>
                </a:cubicBezTo>
                <a:cubicBezTo>
                  <a:pt x="14883" y="19086"/>
                  <a:pt x="14610" y="19146"/>
                  <a:pt x="14395" y="19288"/>
                </a:cubicBezTo>
                <a:cubicBezTo>
                  <a:pt x="14300" y="19312"/>
                  <a:pt x="14217" y="19348"/>
                  <a:pt x="14109" y="19384"/>
                </a:cubicBezTo>
                <a:cubicBezTo>
                  <a:pt x="13205" y="19824"/>
                  <a:pt x="12907" y="20860"/>
                  <a:pt x="12264" y="21551"/>
                </a:cubicBezTo>
                <a:cubicBezTo>
                  <a:pt x="12133" y="21693"/>
                  <a:pt x="12097" y="21967"/>
                  <a:pt x="12312" y="22086"/>
                </a:cubicBezTo>
                <a:cubicBezTo>
                  <a:pt x="12788" y="22336"/>
                  <a:pt x="13288" y="22467"/>
                  <a:pt x="13812" y="22467"/>
                </a:cubicBezTo>
                <a:cubicBezTo>
                  <a:pt x="14229" y="22467"/>
                  <a:pt x="14657" y="22384"/>
                  <a:pt x="15062" y="22182"/>
                </a:cubicBezTo>
                <a:cubicBezTo>
                  <a:pt x="15883" y="21801"/>
                  <a:pt x="16657" y="20920"/>
                  <a:pt x="16372" y="19955"/>
                </a:cubicBezTo>
                <a:cubicBezTo>
                  <a:pt x="16324" y="19824"/>
                  <a:pt x="16264" y="19681"/>
                  <a:pt x="16193" y="19586"/>
                </a:cubicBezTo>
                <a:cubicBezTo>
                  <a:pt x="16372" y="19265"/>
                  <a:pt x="16503" y="18955"/>
                  <a:pt x="16610" y="18657"/>
                </a:cubicBezTo>
                <a:cubicBezTo>
                  <a:pt x="17229" y="19848"/>
                  <a:pt x="17860" y="21027"/>
                  <a:pt x="18515" y="22205"/>
                </a:cubicBezTo>
                <a:cubicBezTo>
                  <a:pt x="18265" y="22753"/>
                  <a:pt x="18205" y="23420"/>
                  <a:pt x="18027" y="23991"/>
                </a:cubicBezTo>
                <a:cubicBezTo>
                  <a:pt x="17967" y="24170"/>
                  <a:pt x="17908" y="24349"/>
                  <a:pt x="17824" y="24515"/>
                </a:cubicBezTo>
                <a:cubicBezTo>
                  <a:pt x="17693" y="24468"/>
                  <a:pt x="17550" y="24456"/>
                  <a:pt x="17384" y="24456"/>
                </a:cubicBezTo>
                <a:cubicBezTo>
                  <a:pt x="17038" y="24456"/>
                  <a:pt x="16693" y="24551"/>
                  <a:pt x="16431" y="24730"/>
                </a:cubicBezTo>
                <a:cubicBezTo>
                  <a:pt x="15324" y="25480"/>
                  <a:pt x="15193" y="27170"/>
                  <a:pt x="15241" y="28385"/>
                </a:cubicBezTo>
                <a:cubicBezTo>
                  <a:pt x="15241" y="28563"/>
                  <a:pt x="15372" y="28754"/>
                  <a:pt x="15562" y="28754"/>
                </a:cubicBezTo>
                <a:lnTo>
                  <a:pt x="15598" y="28754"/>
                </a:lnTo>
                <a:cubicBezTo>
                  <a:pt x="16526" y="28682"/>
                  <a:pt x="17324" y="28278"/>
                  <a:pt x="17919" y="27563"/>
                </a:cubicBezTo>
                <a:cubicBezTo>
                  <a:pt x="18336" y="27051"/>
                  <a:pt x="18931" y="25956"/>
                  <a:pt x="18586" y="25265"/>
                </a:cubicBezTo>
                <a:lnTo>
                  <a:pt x="18586" y="25230"/>
                </a:lnTo>
                <a:cubicBezTo>
                  <a:pt x="18527" y="25063"/>
                  <a:pt x="18455" y="24944"/>
                  <a:pt x="18348" y="24825"/>
                </a:cubicBezTo>
                <a:cubicBezTo>
                  <a:pt x="18443" y="24610"/>
                  <a:pt x="18515" y="24396"/>
                  <a:pt x="18586" y="24182"/>
                </a:cubicBezTo>
                <a:cubicBezTo>
                  <a:pt x="18717" y="23801"/>
                  <a:pt x="18860" y="23348"/>
                  <a:pt x="18931" y="22920"/>
                </a:cubicBezTo>
                <a:cubicBezTo>
                  <a:pt x="19455" y="23837"/>
                  <a:pt x="20003" y="24765"/>
                  <a:pt x="20586" y="25658"/>
                </a:cubicBezTo>
                <a:cubicBezTo>
                  <a:pt x="20479" y="25742"/>
                  <a:pt x="20408" y="25884"/>
                  <a:pt x="20360" y="26027"/>
                </a:cubicBezTo>
                <a:cubicBezTo>
                  <a:pt x="20051" y="27349"/>
                  <a:pt x="21003" y="28992"/>
                  <a:pt x="21991" y="29754"/>
                </a:cubicBezTo>
                <a:cubicBezTo>
                  <a:pt x="22241" y="29933"/>
                  <a:pt x="22682" y="30290"/>
                  <a:pt x="23051" y="30290"/>
                </a:cubicBezTo>
                <a:cubicBezTo>
                  <a:pt x="23158" y="30290"/>
                  <a:pt x="23265" y="30254"/>
                  <a:pt x="23349" y="30183"/>
                </a:cubicBezTo>
                <a:cubicBezTo>
                  <a:pt x="23694" y="29885"/>
                  <a:pt x="23563" y="29063"/>
                  <a:pt x="23468" y="28682"/>
                </a:cubicBezTo>
                <a:cubicBezTo>
                  <a:pt x="23265" y="27611"/>
                  <a:pt x="22503" y="26456"/>
                  <a:pt x="21444" y="26027"/>
                </a:cubicBezTo>
                <a:cubicBezTo>
                  <a:pt x="21337" y="25861"/>
                  <a:pt x="21217" y="25718"/>
                  <a:pt x="21087" y="25646"/>
                </a:cubicBezTo>
                <a:cubicBezTo>
                  <a:pt x="21051" y="25611"/>
                  <a:pt x="21015" y="25599"/>
                  <a:pt x="20967" y="25599"/>
                </a:cubicBezTo>
                <a:cubicBezTo>
                  <a:pt x="20455" y="24777"/>
                  <a:pt x="19955" y="23944"/>
                  <a:pt x="19503" y="23098"/>
                </a:cubicBezTo>
                <a:lnTo>
                  <a:pt x="19503" y="23098"/>
                </a:lnTo>
                <a:cubicBezTo>
                  <a:pt x="19765" y="23229"/>
                  <a:pt x="20051" y="23348"/>
                  <a:pt x="20301" y="23456"/>
                </a:cubicBezTo>
                <a:cubicBezTo>
                  <a:pt x="20789" y="23658"/>
                  <a:pt x="21265" y="23789"/>
                  <a:pt x="21777" y="23896"/>
                </a:cubicBezTo>
                <a:cubicBezTo>
                  <a:pt x="21777" y="23991"/>
                  <a:pt x="21777" y="24063"/>
                  <a:pt x="21789" y="24170"/>
                </a:cubicBezTo>
                <a:cubicBezTo>
                  <a:pt x="21908" y="25015"/>
                  <a:pt x="22587" y="25265"/>
                  <a:pt x="23384" y="25265"/>
                </a:cubicBezTo>
                <a:cubicBezTo>
                  <a:pt x="24265" y="25265"/>
                  <a:pt x="25254" y="24956"/>
                  <a:pt x="25789" y="24765"/>
                </a:cubicBezTo>
                <a:cubicBezTo>
                  <a:pt x="25909" y="24718"/>
                  <a:pt x="26016" y="24622"/>
                  <a:pt x="26016" y="24491"/>
                </a:cubicBezTo>
                <a:cubicBezTo>
                  <a:pt x="26087" y="23313"/>
                  <a:pt x="24801" y="22777"/>
                  <a:pt x="23825" y="22634"/>
                </a:cubicBezTo>
                <a:cubicBezTo>
                  <a:pt x="23706" y="22622"/>
                  <a:pt x="23563" y="22598"/>
                  <a:pt x="23408" y="22598"/>
                </a:cubicBezTo>
                <a:cubicBezTo>
                  <a:pt x="22730" y="22598"/>
                  <a:pt x="21849" y="22825"/>
                  <a:pt x="21860" y="23491"/>
                </a:cubicBezTo>
                <a:cubicBezTo>
                  <a:pt x="21849" y="23527"/>
                  <a:pt x="21837" y="23539"/>
                  <a:pt x="21837" y="23575"/>
                </a:cubicBezTo>
                <a:cubicBezTo>
                  <a:pt x="21372" y="23408"/>
                  <a:pt x="20896" y="23229"/>
                  <a:pt x="20455" y="23039"/>
                </a:cubicBezTo>
                <a:cubicBezTo>
                  <a:pt x="19979" y="22825"/>
                  <a:pt x="19539" y="22503"/>
                  <a:pt x="19051" y="22301"/>
                </a:cubicBezTo>
                <a:cubicBezTo>
                  <a:pt x="18289" y="20896"/>
                  <a:pt x="17562" y="19443"/>
                  <a:pt x="16824" y="18014"/>
                </a:cubicBezTo>
                <a:lnTo>
                  <a:pt x="16824" y="18014"/>
                </a:lnTo>
                <a:cubicBezTo>
                  <a:pt x="17658" y="18241"/>
                  <a:pt x="18562" y="18419"/>
                  <a:pt x="19443" y="18491"/>
                </a:cubicBezTo>
                <a:cubicBezTo>
                  <a:pt x="19586" y="19193"/>
                  <a:pt x="20336" y="19598"/>
                  <a:pt x="20967" y="19717"/>
                </a:cubicBezTo>
                <a:cubicBezTo>
                  <a:pt x="21182" y="19765"/>
                  <a:pt x="21384" y="19777"/>
                  <a:pt x="21610" y="19777"/>
                </a:cubicBezTo>
                <a:cubicBezTo>
                  <a:pt x="21741" y="19777"/>
                  <a:pt x="21896" y="19765"/>
                  <a:pt x="22027" y="19741"/>
                </a:cubicBezTo>
                <a:cubicBezTo>
                  <a:pt x="22694" y="19669"/>
                  <a:pt x="23313" y="19253"/>
                  <a:pt x="23968" y="19205"/>
                </a:cubicBezTo>
                <a:cubicBezTo>
                  <a:pt x="24289" y="19193"/>
                  <a:pt x="24396" y="18836"/>
                  <a:pt x="24158" y="18610"/>
                </a:cubicBezTo>
                <a:cubicBezTo>
                  <a:pt x="23265" y="17860"/>
                  <a:pt x="22158" y="16764"/>
                  <a:pt x="20920" y="16633"/>
                </a:cubicBezTo>
                <a:cubicBezTo>
                  <a:pt x="20860" y="16633"/>
                  <a:pt x="20789" y="16621"/>
                  <a:pt x="20729" y="16621"/>
                </a:cubicBezTo>
                <a:cubicBezTo>
                  <a:pt x="19944" y="16621"/>
                  <a:pt x="19265" y="17110"/>
                  <a:pt x="19217" y="17872"/>
                </a:cubicBezTo>
                <a:cubicBezTo>
                  <a:pt x="18336" y="17681"/>
                  <a:pt x="17396" y="17574"/>
                  <a:pt x="16562" y="17514"/>
                </a:cubicBezTo>
                <a:cubicBezTo>
                  <a:pt x="15991" y="16383"/>
                  <a:pt x="15395" y="15264"/>
                  <a:pt x="14752" y="14145"/>
                </a:cubicBezTo>
                <a:lnTo>
                  <a:pt x="14752" y="14145"/>
                </a:lnTo>
                <a:cubicBezTo>
                  <a:pt x="15300" y="14240"/>
                  <a:pt x="15860" y="14288"/>
                  <a:pt x="16419" y="14288"/>
                </a:cubicBezTo>
                <a:cubicBezTo>
                  <a:pt x="16622" y="14288"/>
                  <a:pt x="16824" y="14288"/>
                  <a:pt x="17026" y="14264"/>
                </a:cubicBezTo>
                <a:cubicBezTo>
                  <a:pt x="17038" y="14312"/>
                  <a:pt x="17038" y="14359"/>
                  <a:pt x="17074" y="14407"/>
                </a:cubicBezTo>
                <a:cubicBezTo>
                  <a:pt x="17348" y="15121"/>
                  <a:pt x="18074" y="15383"/>
                  <a:pt x="18836" y="15383"/>
                </a:cubicBezTo>
                <a:cubicBezTo>
                  <a:pt x="19753" y="15383"/>
                  <a:pt x="20765" y="15014"/>
                  <a:pt x="21277" y="14550"/>
                </a:cubicBezTo>
                <a:cubicBezTo>
                  <a:pt x="21360" y="14478"/>
                  <a:pt x="21396" y="14359"/>
                  <a:pt x="21372" y="14252"/>
                </a:cubicBezTo>
                <a:cubicBezTo>
                  <a:pt x="21241" y="13812"/>
                  <a:pt x="20610" y="13585"/>
                  <a:pt x="20241" y="13359"/>
                </a:cubicBezTo>
                <a:cubicBezTo>
                  <a:pt x="19717" y="13061"/>
                  <a:pt x="19170" y="12811"/>
                  <a:pt x="18539" y="12800"/>
                </a:cubicBezTo>
                <a:cubicBezTo>
                  <a:pt x="18169" y="12800"/>
                  <a:pt x="16896" y="13240"/>
                  <a:pt x="16967" y="13776"/>
                </a:cubicBezTo>
                <a:cubicBezTo>
                  <a:pt x="16098" y="13704"/>
                  <a:pt x="15241" y="13645"/>
                  <a:pt x="14395" y="13573"/>
                </a:cubicBezTo>
                <a:cubicBezTo>
                  <a:pt x="13943" y="12800"/>
                  <a:pt x="13467" y="12038"/>
                  <a:pt x="12966" y="11276"/>
                </a:cubicBezTo>
                <a:lnTo>
                  <a:pt x="12966" y="11276"/>
                </a:lnTo>
                <a:cubicBezTo>
                  <a:pt x="13109" y="11287"/>
                  <a:pt x="13264" y="11287"/>
                  <a:pt x="13419" y="11287"/>
                </a:cubicBezTo>
                <a:cubicBezTo>
                  <a:pt x="13990" y="11287"/>
                  <a:pt x="14598" y="11228"/>
                  <a:pt x="15145" y="11109"/>
                </a:cubicBezTo>
                <a:cubicBezTo>
                  <a:pt x="15181" y="11252"/>
                  <a:pt x="15252" y="11395"/>
                  <a:pt x="15372" y="11514"/>
                </a:cubicBezTo>
                <a:cubicBezTo>
                  <a:pt x="15764" y="11918"/>
                  <a:pt x="16264" y="12085"/>
                  <a:pt x="16824" y="12085"/>
                </a:cubicBezTo>
                <a:cubicBezTo>
                  <a:pt x="17955" y="12085"/>
                  <a:pt x="19265" y="11395"/>
                  <a:pt x="20003" y="10871"/>
                </a:cubicBezTo>
                <a:cubicBezTo>
                  <a:pt x="20194" y="10740"/>
                  <a:pt x="20289" y="10394"/>
                  <a:pt x="20015" y="10275"/>
                </a:cubicBezTo>
                <a:cubicBezTo>
                  <a:pt x="19015" y="9799"/>
                  <a:pt x="17896" y="9263"/>
                  <a:pt x="16741" y="9263"/>
                </a:cubicBezTo>
                <a:cubicBezTo>
                  <a:pt x="16610" y="9263"/>
                  <a:pt x="16491" y="9263"/>
                  <a:pt x="16360" y="9287"/>
                </a:cubicBezTo>
                <a:cubicBezTo>
                  <a:pt x="15657" y="9359"/>
                  <a:pt x="14883" y="9894"/>
                  <a:pt x="15014" y="10597"/>
                </a:cubicBezTo>
                <a:cubicBezTo>
                  <a:pt x="14871" y="10609"/>
                  <a:pt x="14705" y="10621"/>
                  <a:pt x="14550" y="10656"/>
                </a:cubicBezTo>
                <a:cubicBezTo>
                  <a:pt x="13955" y="10728"/>
                  <a:pt x="13336" y="10752"/>
                  <a:pt x="12752" y="10918"/>
                </a:cubicBezTo>
                <a:lnTo>
                  <a:pt x="12740" y="10930"/>
                </a:lnTo>
                <a:cubicBezTo>
                  <a:pt x="11157" y="8609"/>
                  <a:pt x="9371" y="6406"/>
                  <a:pt x="7311" y="4501"/>
                </a:cubicBezTo>
                <a:cubicBezTo>
                  <a:pt x="5346" y="2703"/>
                  <a:pt x="2929" y="739"/>
                  <a:pt x="322" y="12"/>
                </a:cubicBezTo>
                <a:cubicBezTo>
                  <a:pt x="346" y="0"/>
                  <a:pt x="334"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txBox="1">
            <a:spLocks noGrp="1"/>
          </p:cNvSpPr>
          <p:nvPr>
            <p:ph type="title"/>
          </p:nvPr>
        </p:nvSpPr>
        <p:spPr>
          <a:xfrm>
            <a:off x="492263" y="471875"/>
            <a:ext cx="4476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80" name="Google Shape;480;p30"/>
          <p:cNvSpPr txBox="1">
            <a:spLocks noGrp="1"/>
          </p:cNvSpPr>
          <p:nvPr>
            <p:ph type="subTitle" idx="1"/>
          </p:nvPr>
        </p:nvSpPr>
        <p:spPr>
          <a:xfrm>
            <a:off x="329792" y="1181789"/>
            <a:ext cx="6786498" cy="8822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Mission : Simplifying the job search process for users by aggregating job listings from various sources into one centralized platform</a:t>
            </a:r>
            <a:endParaRPr dirty="0"/>
          </a:p>
        </p:txBody>
      </p:sp>
      <p:grpSp>
        <p:nvGrpSpPr>
          <p:cNvPr id="486" name="Google Shape;486;p30"/>
          <p:cNvGrpSpPr/>
          <p:nvPr/>
        </p:nvGrpSpPr>
        <p:grpSpPr>
          <a:xfrm>
            <a:off x="5798377" y="3767498"/>
            <a:ext cx="659755" cy="659755"/>
            <a:chOff x="2495206" y="2779906"/>
            <a:chExt cx="973234" cy="973234"/>
          </a:xfrm>
        </p:grpSpPr>
        <p:sp>
          <p:nvSpPr>
            <p:cNvPr id="487" name="Google Shape;487;p30"/>
            <p:cNvSpPr/>
            <p:nvPr/>
          </p:nvSpPr>
          <p:spPr>
            <a:xfrm>
              <a:off x="2495206" y="2779906"/>
              <a:ext cx="973234" cy="973234"/>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2696000" y="3053138"/>
              <a:ext cx="499105" cy="42726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839582" y="3160102"/>
              <a:ext cx="248557" cy="212935"/>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DAB4B30-25D6-FBC0-6190-7AA1513D8619}"/>
              </a:ext>
            </a:extLst>
          </p:cNvPr>
          <p:cNvSpPr txBox="1"/>
          <p:nvPr/>
        </p:nvSpPr>
        <p:spPr>
          <a:xfrm>
            <a:off x="383001" y="2714360"/>
            <a:ext cx="7856113" cy="1692771"/>
          </a:xfrm>
          <a:prstGeom prst="rect">
            <a:avLst/>
          </a:prstGeom>
          <a:noFill/>
        </p:spPr>
        <p:txBody>
          <a:bodyPr wrap="square" rtlCol="0">
            <a:spAutoFit/>
          </a:bodyPr>
          <a:lstStyle/>
          <a:p>
            <a:pPr algn="just">
              <a:buClr>
                <a:schemeClr val="dk1"/>
              </a:buClr>
              <a:buSzPts val="1200"/>
            </a:pPr>
            <a:r>
              <a:rPr lang="en-US" sz="1800" b="1" dirty="0">
                <a:solidFill>
                  <a:schemeClr val="dk1"/>
                </a:solidFill>
                <a:latin typeface="Times New Roman" panose="02020603050405020304" pitchFamily="18" charset="0"/>
                <a:cs typeface="Poppins"/>
                <a:sym typeface="Poppins"/>
              </a:rPr>
              <a:t>Objectives</a:t>
            </a:r>
          </a:p>
          <a:p>
            <a:pPr algn="just">
              <a:buClr>
                <a:schemeClr val="dk1"/>
              </a:buClr>
              <a:buSzPts val="1200"/>
            </a:pPr>
            <a:endParaRPr lang="en-US" sz="1800" dirty="0">
              <a:solidFill>
                <a:schemeClr val="dk1"/>
              </a:solidFill>
              <a:latin typeface="Times New Roman" panose="02020603050405020304" pitchFamily="18" charset="0"/>
              <a:cs typeface="Poppins"/>
              <a:sym typeface="Poppins"/>
            </a:endParaRPr>
          </a:p>
          <a:p>
            <a:pPr marL="285750" indent="-285750" algn="just">
              <a:buClr>
                <a:schemeClr val="dk1"/>
              </a:buClr>
              <a:buSzPts val="1200"/>
              <a:buFont typeface="Arial" panose="020B0604020202020204" pitchFamily="34" charset="0"/>
              <a:buChar char="•"/>
            </a:pPr>
            <a:r>
              <a:rPr lang="en-IN" sz="1800" dirty="0">
                <a:solidFill>
                  <a:schemeClr val="dk1"/>
                </a:solidFill>
                <a:latin typeface="Times New Roman" panose="02020603050405020304" pitchFamily="18" charset="0"/>
                <a:cs typeface="Poppins"/>
                <a:sym typeface="Poppins"/>
              </a:rPr>
              <a:t>Aggregating job listings from multiple sources</a:t>
            </a:r>
          </a:p>
          <a:p>
            <a:pPr marL="285750" indent="-285750" algn="just">
              <a:buClr>
                <a:schemeClr val="dk1"/>
              </a:buClr>
              <a:buSzPts val="1200"/>
              <a:buFont typeface="Arial" panose="020B0604020202020204" pitchFamily="34" charset="0"/>
              <a:buChar char="•"/>
            </a:pPr>
            <a:r>
              <a:rPr lang="en-IN" sz="1800" dirty="0">
                <a:solidFill>
                  <a:schemeClr val="dk1"/>
                </a:solidFill>
                <a:latin typeface="Times New Roman" panose="02020603050405020304" pitchFamily="18" charset="0"/>
                <a:cs typeface="Poppins"/>
                <a:sym typeface="Poppins"/>
              </a:rPr>
              <a:t>Enhancing user experience through personalized features</a:t>
            </a:r>
          </a:p>
          <a:p>
            <a:pPr marL="285750" indent="-285750" algn="just">
              <a:buClr>
                <a:schemeClr val="dk1"/>
              </a:buClr>
              <a:buSzPts val="1200"/>
              <a:buFont typeface="Arial" panose="020B0604020202020204" pitchFamily="34" charset="0"/>
              <a:buChar char="•"/>
            </a:pPr>
            <a:r>
              <a:rPr lang="en-IN" sz="1800" dirty="0">
                <a:solidFill>
                  <a:schemeClr val="dk1"/>
                </a:solidFill>
                <a:latin typeface="Times New Roman" panose="02020603050405020304" pitchFamily="18" charset="0"/>
                <a:cs typeface="Poppins"/>
                <a:sym typeface="Poppins"/>
              </a:rPr>
              <a:t>Fostering a community driven environment for knowledge sharing and support</a:t>
            </a:r>
          </a:p>
          <a:p>
            <a:endParaRPr lang="en-IN" dirty="0"/>
          </a:p>
        </p:txBody>
      </p:sp>
      <p:grpSp>
        <p:nvGrpSpPr>
          <p:cNvPr id="5" name="Google Shape;496;p31">
            <a:extLst>
              <a:ext uri="{FF2B5EF4-FFF2-40B4-BE49-F238E27FC236}">
                <a16:creationId xmlns:a16="http://schemas.microsoft.com/office/drawing/2014/main" id="{FAC597A3-25BC-BC9C-52B9-94D860232B20}"/>
              </a:ext>
            </a:extLst>
          </p:cNvPr>
          <p:cNvGrpSpPr/>
          <p:nvPr/>
        </p:nvGrpSpPr>
        <p:grpSpPr>
          <a:xfrm>
            <a:off x="6200326" y="1545464"/>
            <a:ext cx="2795567" cy="1950125"/>
            <a:chOff x="647425" y="959675"/>
            <a:chExt cx="3790392" cy="3090065"/>
          </a:xfrm>
        </p:grpSpPr>
        <p:sp>
          <p:nvSpPr>
            <p:cNvPr id="6" name="Google Shape;497;p31">
              <a:extLst>
                <a:ext uri="{FF2B5EF4-FFF2-40B4-BE49-F238E27FC236}">
                  <a16:creationId xmlns:a16="http://schemas.microsoft.com/office/drawing/2014/main" id="{9A0AE2D7-03D8-0F0A-9A28-68707B5A90ED}"/>
                </a:ext>
              </a:extLst>
            </p:cNvPr>
            <p:cNvSpPr/>
            <p:nvPr/>
          </p:nvSpPr>
          <p:spPr>
            <a:xfrm>
              <a:off x="1108750" y="959675"/>
              <a:ext cx="1445527" cy="1674068"/>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8;p31">
              <a:extLst>
                <a:ext uri="{FF2B5EF4-FFF2-40B4-BE49-F238E27FC236}">
                  <a16:creationId xmlns:a16="http://schemas.microsoft.com/office/drawing/2014/main" id="{A945621F-5B2D-B7A2-8124-D5B186B9FA0D}"/>
                </a:ext>
              </a:extLst>
            </p:cNvPr>
            <p:cNvSpPr/>
            <p:nvPr/>
          </p:nvSpPr>
          <p:spPr>
            <a:xfrm>
              <a:off x="647425" y="1038425"/>
              <a:ext cx="3790392" cy="3011315"/>
            </a:xfrm>
            <a:custGeom>
              <a:avLst/>
              <a:gdLst/>
              <a:ahLst/>
              <a:cxnLst/>
              <a:rect l="l" t="t" r="r" b="b"/>
              <a:pathLst>
                <a:path w="31517" h="25039" extrusionOk="0">
                  <a:moveTo>
                    <a:pt x="29206" y="0"/>
                  </a:moveTo>
                  <a:cubicBezTo>
                    <a:pt x="28754" y="0"/>
                    <a:pt x="28313" y="71"/>
                    <a:pt x="27897" y="191"/>
                  </a:cubicBezTo>
                  <a:cubicBezTo>
                    <a:pt x="26420" y="572"/>
                    <a:pt x="25039" y="1310"/>
                    <a:pt x="23551" y="1524"/>
                  </a:cubicBezTo>
                  <a:cubicBezTo>
                    <a:pt x="23218" y="1560"/>
                    <a:pt x="22896" y="1595"/>
                    <a:pt x="22563" y="1595"/>
                  </a:cubicBezTo>
                  <a:cubicBezTo>
                    <a:pt x="20765" y="1595"/>
                    <a:pt x="18967" y="964"/>
                    <a:pt x="17181" y="583"/>
                  </a:cubicBezTo>
                  <a:cubicBezTo>
                    <a:pt x="16407" y="417"/>
                    <a:pt x="15586" y="298"/>
                    <a:pt x="14788" y="298"/>
                  </a:cubicBezTo>
                  <a:cubicBezTo>
                    <a:pt x="13383" y="298"/>
                    <a:pt x="12050" y="631"/>
                    <a:pt x="11037" y="1584"/>
                  </a:cubicBezTo>
                  <a:cubicBezTo>
                    <a:pt x="9609" y="2917"/>
                    <a:pt x="9323" y="5060"/>
                    <a:pt x="8501" y="6858"/>
                  </a:cubicBezTo>
                  <a:cubicBezTo>
                    <a:pt x="7942" y="8096"/>
                    <a:pt x="7108" y="9215"/>
                    <a:pt x="6073" y="10073"/>
                  </a:cubicBezTo>
                  <a:cubicBezTo>
                    <a:pt x="4930" y="11049"/>
                    <a:pt x="3548" y="11728"/>
                    <a:pt x="2525" y="12835"/>
                  </a:cubicBezTo>
                  <a:cubicBezTo>
                    <a:pt x="1584" y="13847"/>
                    <a:pt x="1001" y="15169"/>
                    <a:pt x="596" y="16502"/>
                  </a:cubicBezTo>
                  <a:cubicBezTo>
                    <a:pt x="215" y="17847"/>
                    <a:pt x="0" y="19300"/>
                    <a:pt x="441" y="20634"/>
                  </a:cubicBezTo>
                  <a:cubicBezTo>
                    <a:pt x="834" y="21836"/>
                    <a:pt x="1751" y="22836"/>
                    <a:pt x="2822" y="23491"/>
                  </a:cubicBezTo>
                  <a:cubicBezTo>
                    <a:pt x="3894" y="24146"/>
                    <a:pt x="5120" y="24503"/>
                    <a:pt x="6358" y="24717"/>
                  </a:cubicBezTo>
                  <a:cubicBezTo>
                    <a:pt x="7525" y="24932"/>
                    <a:pt x="8692" y="25039"/>
                    <a:pt x="9859" y="25039"/>
                  </a:cubicBezTo>
                  <a:cubicBezTo>
                    <a:pt x="12014" y="25039"/>
                    <a:pt x="14157" y="24682"/>
                    <a:pt x="16217" y="23967"/>
                  </a:cubicBezTo>
                  <a:cubicBezTo>
                    <a:pt x="17229" y="23610"/>
                    <a:pt x="18241" y="23158"/>
                    <a:pt x="19074" y="22491"/>
                  </a:cubicBezTo>
                  <a:cubicBezTo>
                    <a:pt x="20777" y="21110"/>
                    <a:pt x="21634" y="18919"/>
                    <a:pt x="22265" y="16800"/>
                  </a:cubicBezTo>
                  <a:cubicBezTo>
                    <a:pt x="22670" y="15454"/>
                    <a:pt x="23182" y="14204"/>
                    <a:pt x="23718" y="12978"/>
                  </a:cubicBezTo>
                  <a:cubicBezTo>
                    <a:pt x="24861" y="10358"/>
                    <a:pt x="26408" y="7918"/>
                    <a:pt x="28266" y="5763"/>
                  </a:cubicBezTo>
                  <a:lnTo>
                    <a:pt x="30766" y="2858"/>
                  </a:lnTo>
                  <a:cubicBezTo>
                    <a:pt x="31516" y="2155"/>
                    <a:pt x="31433" y="941"/>
                    <a:pt x="30588" y="369"/>
                  </a:cubicBezTo>
                  <a:cubicBezTo>
                    <a:pt x="30576" y="357"/>
                    <a:pt x="30552" y="357"/>
                    <a:pt x="30540" y="345"/>
                  </a:cubicBezTo>
                  <a:cubicBezTo>
                    <a:pt x="30147" y="95"/>
                    <a:pt x="29683" y="0"/>
                    <a:pt x="29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499;p31">
              <a:extLst>
                <a:ext uri="{FF2B5EF4-FFF2-40B4-BE49-F238E27FC236}">
                  <a16:creationId xmlns:a16="http://schemas.microsoft.com/office/drawing/2014/main" id="{3935ABBB-DECC-AEDD-20C0-1DB354FA5982}"/>
                </a:ext>
              </a:extLst>
            </p:cNvPr>
            <p:cNvGrpSpPr/>
            <p:nvPr/>
          </p:nvGrpSpPr>
          <p:grpSpPr>
            <a:xfrm>
              <a:off x="986838" y="1499301"/>
              <a:ext cx="2498295" cy="2266230"/>
              <a:chOff x="-13150" y="-1723250"/>
              <a:chExt cx="2889204" cy="2620828"/>
            </a:xfrm>
          </p:grpSpPr>
          <p:sp>
            <p:nvSpPr>
              <p:cNvPr id="9" name="Google Shape;500;p31">
                <a:extLst>
                  <a:ext uri="{FF2B5EF4-FFF2-40B4-BE49-F238E27FC236}">
                    <a16:creationId xmlns:a16="http://schemas.microsoft.com/office/drawing/2014/main" id="{62D022A5-B0D3-3355-6BF6-3F0517F7B4A9}"/>
                  </a:ext>
                </a:extLst>
              </p:cNvPr>
              <p:cNvSpPr/>
              <p:nvPr/>
            </p:nvSpPr>
            <p:spPr>
              <a:xfrm>
                <a:off x="1145990" y="269947"/>
                <a:ext cx="509911" cy="493385"/>
              </a:xfrm>
              <a:custGeom>
                <a:avLst/>
                <a:gdLst/>
                <a:ahLst/>
                <a:cxnLst/>
                <a:rect l="l" t="t" r="r" b="b"/>
                <a:pathLst>
                  <a:path w="6966" h="6740" extrusionOk="0">
                    <a:moveTo>
                      <a:pt x="0" y="1"/>
                    </a:moveTo>
                    <a:lnTo>
                      <a:pt x="0" y="6740"/>
                    </a:lnTo>
                    <a:lnTo>
                      <a:pt x="1751" y="6740"/>
                    </a:lnTo>
                    <a:lnTo>
                      <a:pt x="1751" y="5930"/>
                    </a:lnTo>
                    <a:cubicBezTo>
                      <a:pt x="1751" y="5061"/>
                      <a:pt x="2501" y="4358"/>
                      <a:pt x="3406" y="4358"/>
                    </a:cubicBezTo>
                    <a:lnTo>
                      <a:pt x="3537" y="4358"/>
                    </a:lnTo>
                    <a:cubicBezTo>
                      <a:pt x="4442" y="4358"/>
                      <a:pt x="5192" y="5061"/>
                      <a:pt x="5192" y="5930"/>
                    </a:cubicBezTo>
                    <a:lnTo>
                      <a:pt x="5192" y="6740"/>
                    </a:lnTo>
                    <a:lnTo>
                      <a:pt x="6966" y="6740"/>
                    </a:lnTo>
                    <a:lnTo>
                      <a:pt x="69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1;p31">
                <a:extLst>
                  <a:ext uri="{FF2B5EF4-FFF2-40B4-BE49-F238E27FC236}">
                    <a16:creationId xmlns:a16="http://schemas.microsoft.com/office/drawing/2014/main" id="{E3455659-8D64-8665-A2CC-9EEA675321DF}"/>
                  </a:ext>
                </a:extLst>
              </p:cNvPr>
              <p:cNvSpPr/>
              <p:nvPr/>
            </p:nvSpPr>
            <p:spPr>
              <a:xfrm>
                <a:off x="1146000" y="178450"/>
                <a:ext cx="509912" cy="375748"/>
              </a:xfrm>
              <a:custGeom>
                <a:avLst/>
                <a:gdLst/>
                <a:ahLst/>
                <a:cxnLst/>
                <a:rect l="l" t="t" r="r" b="b"/>
                <a:pathLst>
                  <a:path w="11145" h="5133" extrusionOk="0">
                    <a:moveTo>
                      <a:pt x="1" y="0"/>
                    </a:moveTo>
                    <a:lnTo>
                      <a:pt x="11145" y="0"/>
                    </a:lnTo>
                    <a:lnTo>
                      <a:pt x="11145" y="5132"/>
                    </a:lnTo>
                    <a:lnTo>
                      <a:pt x="1" y="5132"/>
                    </a:lnTo>
                    <a:lnTo>
                      <a:pt x="1" y="0"/>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2;p31">
                <a:extLst>
                  <a:ext uri="{FF2B5EF4-FFF2-40B4-BE49-F238E27FC236}">
                    <a16:creationId xmlns:a16="http://schemas.microsoft.com/office/drawing/2014/main" id="{4E1D4EE1-33D6-0BCB-D4C9-4630DD26A93E}"/>
                  </a:ext>
                </a:extLst>
              </p:cNvPr>
              <p:cNvSpPr/>
              <p:nvPr/>
            </p:nvSpPr>
            <p:spPr>
              <a:xfrm>
                <a:off x="778228" y="710107"/>
                <a:ext cx="1213217" cy="187472"/>
              </a:xfrm>
              <a:custGeom>
                <a:avLst/>
                <a:gdLst/>
                <a:ahLst/>
                <a:cxnLst/>
                <a:rect l="l" t="t" r="r" b="b"/>
                <a:pathLst>
                  <a:path w="16574" h="2561" extrusionOk="0">
                    <a:moveTo>
                      <a:pt x="8299" y="0"/>
                    </a:moveTo>
                    <a:cubicBezTo>
                      <a:pt x="12859" y="0"/>
                      <a:pt x="16574" y="750"/>
                      <a:pt x="16574" y="1655"/>
                    </a:cubicBezTo>
                    <a:cubicBezTo>
                      <a:pt x="16574" y="2560"/>
                      <a:pt x="24" y="2560"/>
                      <a:pt x="24" y="1655"/>
                    </a:cubicBezTo>
                    <a:cubicBezTo>
                      <a:pt x="0" y="750"/>
                      <a:pt x="3727" y="0"/>
                      <a:pt x="8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3;p31">
                <a:extLst>
                  <a:ext uri="{FF2B5EF4-FFF2-40B4-BE49-F238E27FC236}">
                    <a16:creationId xmlns:a16="http://schemas.microsoft.com/office/drawing/2014/main" id="{3568BBB0-0624-7460-BE30-DA09FC9D1166}"/>
                  </a:ext>
                </a:extLst>
              </p:cNvPr>
              <p:cNvSpPr/>
              <p:nvPr/>
            </p:nvSpPr>
            <p:spPr>
              <a:xfrm>
                <a:off x="237857" y="-1481832"/>
                <a:ext cx="1383187" cy="1532275"/>
              </a:xfrm>
              <a:custGeom>
                <a:avLst/>
                <a:gdLst/>
                <a:ahLst/>
                <a:cxnLst/>
                <a:rect l="l" t="t" r="r" b="b"/>
                <a:pathLst>
                  <a:path w="18896" h="20932" extrusionOk="0">
                    <a:moveTo>
                      <a:pt x="18193" y="0"/>
                    </a:moveTo>
                    <a:lnTo>
                      <a:pt x="715" y="0"/>
                    </a:lnTo>
                    <a:cubicBezTo>
                      <a:pt x="334" y="0"/>
                      <a:pt x="0" y="310"/>
                      <a:pt x="0" y="715"/>
                    </a:cubicBezTo>
                    <a:lnTo>
                      <a:pt x="0" y="20217"/>
                    </a:lnTo>
                    <a:cubicBezTo>
                      <a:pt x="0" y="20598"/>
                      <a:pt x="322" y="20931"/>
                      <a:pt x="715" y="20931"/>
                    </a:cubicBezTo>
                    <a:lnTo>
                      <a:pt x="18181" y="20931"/>
                    </a:lnTo>
                    <a:cubicBezTo>
                      <a:pt x="18562" y="20931"/>
                      <a:pt x="18895" y="20610"/>
                      <a:pt x="18895" y="20217"/>
                    </a:cubicBezTo>
                    <a:lnTo>
                      <a:pt x="18895" y="715"/>
                    </a:lnTo>
                    <a:cubicBezTo>
                      <a:pt x="18895" y="310"/>
                      <a:pt x="18574" y="0"/>
                      <a:pt x="18193" y="0"/>
                    </a:cubicBezTo>
                    <a:close/>
                  </a:path>
                </a:pathLst>
              </a:custGeom>
              <a:solidFill>
                <a:srgbClr val="B7C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4;p31">
                <a:extLst>
                  <a:ext uri="{FF2B5EF4-FFF2-40B4-BE49-F238E27FC236}">
                    <a16:creationId xmlns:a16="http://schemas.microsoft.com/office/drawing/2014/main" id="{64FAAB27-A1D2-9C9B-6631-D87C60EFE847}"/>
                  </a:ext>
                </a:extLst>
              </p:cNvPr>
              <p:cNvSpPr/>
              <p:nvPr/>
            </p:nvSpPr>
            <p:spPr>
              <a:xfrm>
                <a:off x="-13150" y="-1723250"/>
                <a:ext cx="2889204" cy="2209471"/>
              </a:xfrm>
              <a:custGeom>
                <a:avLst/>
                <a:gdLst/>
                <a:ahLst/>
                <a:cxnLst/>
                <a:rect l="l" t="t" r="r" b="b"/>
                <a:pathLst>
                  <a:path w="39470" h="30183" extrusionOk="0">
                    <a:moveTo>
                      <a:pt x="38838" y="0"/>
                    </a:moveTo>
                    <a:lnTo>
                      <a:pt x="619" y="0"/>
                    </a:lnTo>
                    <a:cubicBezTo>
                      <a:pt x="274" y="0"/>
                      <a:pt x="0" y="274"/>
                      <a:pt x="0" y="619"/>
                    </a:cubicBezTo>
                    <a:lnTo>
                      <a:pt x="0" y="29551"/>
                    </a:lnTo>
                    <a:cubicBezTo>
                      <a:pt x="0" y="29897"/>
                      <a:pt x="274" y="30182"/>
                      <a:pt x="619" y="30182"/>
                    </a:cubicBezTo>
                    <a:lnTo>
                      <a:pt x="38838" y="30182"/>
                    </a:lnTo>
                    <a:cubicBezTo>
                      <a:pt x="39184" y="30182"/>
                      <a:pt x="39469" y="29897"/>
                      <a:pt x="39469" y="29551"/>
                    </a:cubicBezTo>
                    <a:lnTo>
                      <a:pt x="39469" y="631"/>
                    </a:lnTo>
                    <a:cubicBezTo>
                      <a:pt x="39457" y="274"/>
                      <a:pt x="39184" y="0"/>
                      <a:pt x="38838" y="0"/>
                    </a:cubicBezTo>
                    <a:close/>
                    <a:moveTo>
                      <a:pt x="22324" y="23491"/>
                    </a:moveTo>
                    <a:cubicBezTo>
                      <a:pt x="22324" y="23884"/>
                      <a:pt x="22003" y="24205"/>
                      <a:pt x="21610" y="24205"/>
                    </a:cubicBezTo>
                    <a:lnTo>
                      <a:pt x="4144" y="24205"/>
                    </a:lnTo>
                    <a:cubicBezTo>
                      <a:pt x="3763" y="24205"/>
                      <a:pt x="3429" y="23896"/>
                      <a:pt x="3429" y="23491"/>
                    </a:cubicBezTo>
                    <a:lnTo>
                      <a:pt x="3429" y="4001"/>
                    </a:lnTo>
                    <a:cubicBezTo>
                      <a:pt x="3429" y="3608"/>
                      <a:pt x="3751" y="3286"/>
                      <a:pt x="4144" y="3286"/>
                    </a:cubicBezTo>
                    <a:lnTo>
                      <a:pt x="21610" y="3286"/>
                    </a:lnTo>
                    <a:cubicBezTo>
                      <a:pt x="21991" y="3286"/>
                      <a:pt x="22324" y="3596"/>
                      <a:pt x="22324" y="40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5;p31">
                <a:extLst>
                  <a:ext uri="{FF2B5EF4-FFF2-40B4-BE49-F238E27FC236}">
                    <a16:creationId xmlns:a16="http://schemas.microsoft.com/office/drawing/2014/main" id="{8CA3752B-1E05-A816-162D-28403AA3815E}"/>
                  </a:ext>
                </a:extLst>
              </p:cNvPr>
              <p:cNvSpPr/>
              <p:nvPr/>
            </p:nvSpPr>
            <p:spPr>
              <a:xfrm>
                <a:off x="237857" y="-1481832"/>
                <a:ext cx="1383187" cy="1532275"/>
              </a:xfrm>
              <a:custGeom>
                <a:avLst/>
                <a:gdLst/>
                <a:ahLst/>
                <a:cxnLst/>
                <a:rect l="l" t="t" r="r" b="b"/>
                <a:pathLst>
                  <a:path w="18896" h="20932" extrusionOk="0">
                    <a:moveTo>
                      <a:pt x="18193" y="0"/>
                    </a:moveTo>
                    <a:lnTo>
                      <a:pt x="715" y="0"/>
                    </a:lnTo>
                    <a:cubicBezTo>
                      <a:pt x="334" y="0"/>
                      <a:pt x="0" y="310"/>
                      <a:pt x="0" y="715"/>
                    </a:cubicBezTo>
                    <a:lnTo>
                      <a:pt x="0" y="20217"/>
                    </a:lnTo>
                    <a:cubicBezTo>
                      <a:pt x="0" y="20598"/>
                      <a:pt x="322" y="20931"/>
                      <a:pt x="715" y="20931"/>
                    </a:cubicBezTo>
                    <a:lnTo>
                      <a:pt x="18181" y="20931"/>
                    </a:lnTo>
                    <a:cubicBezTo>
                      <a:pt x="18562" y="20931"/>
                      <a:pt x="18895" y="20610"/>
                      <a:pt x="18895" y="20217"/>
                    </a:cubicBezTo>
                    <a:lnTo>
                      <a:pt x="18895" y="715"/>
                    </a:lnTo>
                    <a:cubicBezTo>
                      <a:pt x="18895" y="310"/>
                      <a:pt x="18574" y="0"/>
                      <a:pt x="18193" y="0"/>
                    </a:cubicBezTo>
                    <a:close/>
                  </a:path>
                </a:pathLst>
              </a:custGeom>
              <a:solidFill>
                <a:srgbClr val="915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6;p31">
                <a:extLst>
                  <a:ext uri="{FF2B5EF4-FFF2-40B4-BE49-F238E27FC236}">
                    <a16:creationId xmlns:a16="http://schemas.microsoft.com/office/drawing/2014/main" id="{FD33D305-DF8A-48C7-73D7-F4ECF721610A}"/>
                  </a:ext>
                </a:extLst>
              </p:cNvPr>
              <p:cNvSpPr/>
              <p:nvPr/>
            </p:nvSpPr>
            <p:spPr>
              <a:xfrm>
                <a:off x="66127" y="-1643973"/>
                <a:ext cx="2733215" cy="2052598"/>
              </a:xfrm>
              <a:custGeom>
                <a:avLst/>
                <a:gdLst/>
                <a:ahLst/>
                <a:cxnLst/>
                <a:rect l="l" t="t" r="r" b="b"/>
                <a:pathLst>
                  <a:path w="37339" h="28040" extrusionOk="0">
                    <a:moveTo>
                      <a:pt x="37255" y="1"/>
                    </a:moveTo>
                    <a:lnTo>
                      <a:pt x="108" y="1"/>
                    </a:lnTo>
                    <a:cubicBezTo>
                      <a:pt x="48" y="1"/>
                      <a:pt x="1" y="48"/>
                      <a:pt x="1" y="108"/>
                    </a:cubicBezTo>
                    <a:lnTo>
                      <a:pt x="1" y="27933"/>
                    </a:lnTo>
                    <a:cubicBezTo>
                      <a:pt x="1" y="27992"/>
                      <a:pt x="48" y="28040"/>
                      <a:pt x="108" y="28040"/>
                    </a:cubicBezTo>
                    <a:lnTo>
                      <a:pt x="37231" y="28040"/>
                    </a:lnTo>
                    <a:cubicBezTo>
                      <a:pt x="37291" y="28040"/>
                      <a:pt x="37339" y="27992"/>
                      <a:pt x="37339" y="27933"/>
                    </a:cubicBezTo>
                    <a:lnTo>
                      <a:pt x="37339" y="96"/>
                    </a:lnTo>
                    <a:cubicBezTo>
                      <a:pt x="37339" y="48"/>
                      <a:pt x="37291" y="1"/>
                      <a:pt x="37255" y="1"/>
                    </a:cubicBezTo>
                    <a:close/>
                    <a:moveTo>
                      <a:pt x="21241" y="22408"/>
                    </a:moveTo>
                    <a:cubicBezTo>
                      <a:pt x="21241" y="22801"/>
                      <a:pt x="20920" y="23122"/>
                      <a:pt x="20527" y="23122"/>
                    </a:cubicBezTo>
                    <a:lnTo>
                      <a:pt x="3061" y="23122"/>
                    </a:lnTo>
                    <a:cubicBezTo>
                      <a:pt x="2680" y="23122"/>
                      <a:pt x="2346" y="22813"/>
                      <a:pt x="2346" y="22408"/>
                    </a:cubicBezTo>
                    <a:lnTo>
                      <a:pt x="2346" y="2918"/>
                    </a:lnTo>
                    <a:cubicBezTo>
                      <a:pt x="2346" y="2525"/>
                      <a:pt x="2668" y="2203"/>
                      <a:pt x="3061" y="2203"/>
                    </a:cubicBezTo>
                    <a:lnTo>
                      <a:pt x="20527" y="2203"/>
                    </a:lnTo>
                    <a:cubicBezTo>
                      <a:pt x="20908" y="2203"/>
                      <a:pt x="21241" y="2513"/>
                      <a:pt x="21241" y="29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7;p31">
                <a:extLst>
                  <a:ext uri="{FF2B5EF4-FFF2-40B4-BE49-F238E27FC236}">
                    <a16:creationId xmlns:a16="http://schemas.microsoft.com/office/drawing/2014/main" id="{A7079FC8-E0AF-FD18-AADB-AFD102C6B7B1}"/>
                  </a:ext>
                </a:extLst>
              </p:cNvPr>
              <p:cNvSpPr/>
              <p:nvPr/>
            </p:nvSpPr>
            <p:spPr>
              <a:xfrm>
                <a:off x="88819" y="-1624794"/>
                <a:ext cx="2693980" cy="2013362"/>
              </a:xfrm>
              <a:custGeom>
                <a:avLst/>
                <a:gdLst/>
                <a:ahLst/>
                <a:cxnLst/>
                <a:rect l="l" t="t" r="r" b="b"/>
                <a:pathLst>
                  <a:path w="36803" h="27504" extrusionOk="0">
                    <a:moveTo>
                      <a:pt x="36707" y="1"/>
                    </a:moveTo>
                    <a:lnTo>
                      <a:pt x="95" y="1"/>
                    </a:lnTo>
                    <a:cubicBezTo>
                      <a:pt x="36" y="1"/>
                      <a:pt x="0" y="48"/>
                      <a:pt x="0" y="96"/>
                    </a:cubicBezTo>
                    <a:lnTo>
                      <a:pt x="0" y="27421"/>
                    </a:lnTo>
                    <a:cubicBezTo>
                      <a:pt x="0" y="27480"/>
                      <a:pt x="48" y="27504"/>
                      <a:pt x="95" y="27504"/>
                    </a:cubicBezTo>
                    <a:lnTo>
                      <a:pt x="36707" y="27504"/>
                    </a:lnTo>
                    <a:cubicBezTo>
                      <a:pt x="36767" y="27504"/>
                      <a:pt x="36791" y="27468"/>
                      <a:pt x="36791" y="27421"/>
                    </a:cubicBezTo>
                    <a:lnTo>
                      <a:pt x="36791" y="108"/>
                    </a:lnTo>
                    <a:cubicBezTo>
                      <a:pt x="36802" y="48"/>
                      <a:pt x="36767" y="1"/>
                      <a:pt x="36707" y="1"/>
                    </a:cubicBezTo>
                    <a:close/>
                    <a:moveTo>
                      <a:pt x="20931" y="22146"/>
                    </a:moveTo>
                    <a:cubicBezTo>
                      <a:pt x="20931" y="22539"/>
                      <a:pt x="20610" y="22860"/>
                      <a:pt x="20217" y="22860"/>
                    </a:cubicBezTo>
                    <a:lnTo>
                      <a:pt x="2751" y="22860"/>
                    </a:lnTo>
                    <a:cubicBezTo>
                      <a:pt x="2370" y="22860"/>
                      <a:pt x="2036" y="22551"/>
                      <a:pt x="2036" y="22146"/>
                    </a:cubicBezTo>
                    <a:lnTo>
                      <a:pt x="2036" y="2656"/>
                    </a:lnTo>
                    <a:cubicBezTo>
                      <a:pt x="2036" y="2263"/>
                      <a:pt x="2358" y="1941"/>
                      <a:pt x="2751" y="1941"/>
                    </a:cubicBezTo>
                    <a:lnTo>
                      <a:pt x="20217" y="1941"/>
                    </a:lnTo>
                    <a:cubicBezTo>
                      <a:pt x="20598" y="1941"/>
                      <a:pt x="20931" y="2251"/>
                      <a:pt x="20931" y="2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8;p31">
                <a:extLst>
                  <a:ext uri="{FF2B5EF4-FFF2-40B4-BE49-F238E27FC236}">
                    <a16:creationId xmlns:a16="http://schemas.microsoft.com/office/drawing/2014/main" id="{B69615E7-A9BA-8876-7D3D-9C7136310417}"/>
                  </a:ext>
                </a:extLst>
              </p:cNvPr>
              <p:cNvSpPr/>
              <p:nvPr/>
            </p:nvSpPr>
            <p:spPr>
              <a:xfrm>
                <a:off x="237857" y="-1481832"/>
                <a:ext cx="1383187" cy="1532275"/>
              </a:xfrm>
              <a:custGeom>
                <a:avLst/>
                <a:gdLst/>
                <a:ahLst/>
                <a:cxnLst/>
                <a:rect l="l" t="t" r="r" b="b"/>
                <a:pathLst>
                  <a:path w="18896" h="20932" extrusionOk="0">
                    <a:moveTo>
                      <a:pt x="18193" y="0"/>
                    </a:moveTo>
                    <a:lnTo>
                      <a:pt x="715" y="0"/>
                    </a:lnTo>
                    <a:cubicBezTo>
                      <a:pt x="334" y="0"/>
                      <a:pt x="0" y="310"/>
                      <a:pt x="0" y="715"/>
                    </a:cubicBezTo>
                    <a:lnTo>
                      <a:pt x="0" y="20217"/>
                    </a:lnTo>
                    <a:cubicBezTo>
                      <a:pt x="0" y="20598"/>
                      <a:pt x="322" y="20931"/>
                      <a:pt x="715" y="20931"/>
                    </a:cubicBezTo>
                    <a:lnTo>
                      <a:pt x="18181" y="20931"/>
                    </a:lnTo>
                    <a:cubicBezTo>
                      <a:pt x="18562" y="20931"/>
                      <a:pt x="18895" y="20610"/>
                      <a:pt x="18895" y="20217"/>
                    </a:cubicBezTo>
                    <a:lnTo>
                      <a:pt x="18895" y="715"/>
                    </a:lnTo>
                    <a:cubicBezTo>
                      <a:pt x="18895" y="310"/>
                      <a:pt x="18574" y="0"/>
                      <a:pt x="18193" y="0"/>
                    </a:cubicBezTo>
                    <a:close/>
                  </a:path>
                </a:pathLst>
              </a:custGeom>
              <a:solidFill>
                <a:srgbClr val="FFFFFF">
                  <a:alpha val="3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9;p31">
                <a:extLst>
                  <a:ext uri="{FF2B5EF4-FFF2-40B4-BE49-F238E27FC236}">
                    <a16:creationId xmlns:a16="http://schemas.microsoft.com/office/drawing/2014/main" id="{30E6473C-4ED3-E3D2-CBF0-0E30E666B544}"/>
                  </a:ext>
                </a:extLst>
              </p:cNvPr>
              <p:cNvSpPr/>
              <p:nvPr/>
            </p:nvSpPr>
            <p:spPr>
              <a:xfrm>
                <a:off x="2167440" y="-1624794"/>
                <a:ext cx="615392" cy="1641200"/>
              </a:xfrm>
              <a:custGeom>
                <a:avLst/>
                <a:gdLst/>
                <a:ahLst/>
                <a:cxnLst/>
                <a:rect l="l" t="t" r="r" b="b"/>
                <a:pathLst>
                  <a:path w="8407" h="22420" extrusionOk="0">
                    <a:moveTo>
                      <a:pt x="1" y="1"/>
                    </a:moveTo>
                    <a:cubicBezTo>
                      <a:pt x="1465" y="2096"/>
                      <a:pt x="3144" y="5382"/>
                      <a:pt x="4287" y="10252"/>
                    </a:cubicBezTo>
                    <a:cubicBezTo>
                      <a:pt x="5406" y="14990"/>
                      <a:pt x="6978" y="19205"/>
                      <a:pt x="8395" y="22420"/>
                    </a:cubicBezTo>
                    <a:lnTo>
                      <a:pt x="8395" y="108"/>
                    </a:lnTo>
                    <a:cubicBezTo>
                      <a:pt x="8406" y="48"/>
                      <a:pt x="8371" y="1"/>
                      <a:pt x="8311" y="1"/>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0;p31">
                <a:extLst>
                  <a:ext uri="{FF2B5EF4-FFF2-40B4-BE49-F238E27FC236}">
                    <a16:creationId xmlns:a16="http://schemas.microsoft.com/office/drawing/2014/main" id="{B5AC58E9-0ECE-2912-4006-A2558FA12C20}"/>
                  </a:ext>
                </a:extLst>
              </p:cNvPr>
              <p:cNvSpPr/>
              <p:nvPr/>
            </p:nvSpPr>
            <p:spPr>
              <a:xfrm>
                <a:off x="88819" y="-1625673"/>
                <a:ext cx="1018871" cy="2013362"/>
              </a:xfrm>
              <a:custGeom>
                <a:avLst/>
                <a:gdLst/>
                <a:ahLst/>
                <a:cxnLst/>
                <a:rect l="l" t="t" r="r" b="b"/>
                <a:pathLst>
                  <a:path w="13919" h="27504" extrusionOk="0">
                    <a:moveTo>
                      <a:pt x="95" y="1"/>
                    </a:moveTo>
                    <a:cubicBezTo>
                      <a:pt x="36" y="1"/>
                      <a:pt x="0" y="48"/>
                      <a:pt x="0" y="96"/>
                    </a:cubicBezTo>
                    <a:lnTo>
                      <a:pt x="0" y="27409"/>
                    </a:lnTo>
                    <a:cubicBezTo>
                      <a:pt x="0" y="27480"/>
                      <a:pt x="48" y="27504"/>
                      <a:pt x="95" y="27504"/>
                    </a:cubicBezTo>
                    <a:lnTo>
                      <a:pt x="13919" y="27504"/>
                    </a:lnTo>
                    <a:cubicBezTo>
                      <a:pt x="13645" y="27206"/>
                      <a:pt x="13347" y="26849"/>
                      <a:pt x="13049" y="26444"/>
                    </a:cubicBezTo>
                    <a:lnTo>
                      <a:pt x="10513" y="26444"/>
                    </a:lnTo>
                    <a:cubicBezTo>
                      <a:pt x="10251" y="26444"/>
                      <a:pt x="10049" y="26242"/>
                      <a:pt x="10049" y="25992"/>
                    </a:cubicBezTo>
                    <a:lnTo>
                      <a:pt x="10049" y="24777"/>
                    </a:lnTo>
                    <a:cubicBezTo>
                      <a:pt x="10049" y="24527"/>
                      <a:pt x="10251" y="24325"/>
                      <a:pt x="10513" y="24325"/>
                    </a:cubicBezTo>
                    <a:lnTo>
                      <a:pt x="11645" y="24325"/>
                    </a:lnTo>
                    <a:cubicBezTo>
                      <a:pt x="11383" y="23873"/>
                      <a:pt x="11121" y="23384"/>
                      <a:pt x="10847" y="22861"/>
                    </a:cubicBezTo>
                    <a:lnTo>
                      <a:pt x="2751" y="22861"/>
                    </a:lnTo>
                    <a:cubicBezTo>
                      <a:pt x="2743" y="22861"/>
                      <a:pt x="2736" y="22861"/>
                      <a:pt x="2729" y="22861"/>
                    </a:cubicBezTo>
                    <a:cubicBezTo>
                      <a:pt x="2358" y="22861"/>
                      <a:pt x="2060" y="22555"/>
                      <a:pt x="2060" y="22158"/>
                    </a:cubicBezTo>
                    <a:lnTo>
                      <a:pt x="2060" y="2668"/>
                    </a:lnTo>
                    <a:cubicBezTo>
                      <a:pt x="2060" y="2275"/>
                      <a:pt x="2370" y="1953"/>
                      <a:pt x="2774" y="1953"/>
                    </a:cubicBezTo>
                    <a:lnTo>
                      <a:pt x="3548" y="1953"/>
                    </a:lnTo>
                    <a:cubicBezTo>
                      <a:pt x="3215" y="1239"/>
                      <a:pt x="2893" y="584"/>
                      <a:pt x="2608" y="1"/>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1;p31">
                <a:extLst>
                  <a:ext uri="{FF2B5EF4-FFF2-40B4-BE49-F238E27FC236}">
                    <a16:creationId xmlns:a16="http://schemas.microsoft.com/office/drawing/2014/main" id="{84F977A8-BB2F-0363-4804-534B359EEFE4}"/>
                  </a:ext>
                </a:extLst>
              </p:cNvPr>
              <p:cNvSpPr/>
              <p:nvPr/>
            </p:nvSpPr>
            <p:spPr>
              <a:xfrm>
                <a:off x="1716008" y="-945853"/>
                <a:ext cx="334744" cy="441118"/>
              </a:xfrm>
              <a:custGeom>
                <a:avLst/>
                <a:gdLst/>
                <a:ahLst/>
                <a:cxnLst/>
                <a:rect l="l" t="t" r="r" b="b"/>
                <a:pathLst>
                  <a:path w="4573" h="6026" extrusionOk="0">
                    <a:moveTo>
                      <a:pt x="0" y="0"/>
                    </a:moveTo>
                    <a:lnTo>
                      <a:pt x="4572" y="0"/>
                    </a:lnTo>
                    <a:lnTo>
                      <a:pt x="4572" y="6025"/>
                    </a:lnTo>
                    <a:lnTo>
                      <a:pt x="0" y="60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2;p31">
                <a:extLst>
                  <a:ext uri="{FF2B5EF4-FFF2-40B4-BE49-F238E27FC236}">
                    <a16:creationId xmlns:a16="http://schemas.microsoft.com/office/drawing/2014/main" id="{77069CBB-0E2B-86F3-D8B5-94323EA42CE4}"/>
                  </a:ext>
                </a:extLst>
              </p:cNvPr>
              <p:cNvSpPr/>
              <p:nvPr/>
            </p:nvSpPr>
            <p:spPr>
              <a:xfrm>
                <a:off x="2137793" y="-943217"/>
                <a:ext cx="523892" cy="54975"/>
              </a:xfrm>
              <a:custGeom>
                <a:avLst/>
                <a:gdLst/>
                <a:ahLst/>
                <a:cxnLst/>
                <a:rect l="l" t="t" r="r" b="b"/>
                <a:pathLst>
                  <a:path w="7157" h="751" extrusionOk="0">
                    <a:moveTo>
                      <a:pt x="1" y="0"/>
                    </a:moveTo>
                    <a:lnTo>
                      <a:pt x="7156" y="0"/>
                    </a:lnTo>
                    <a:lnTo>
                      <a:pt x="7156" y="750"/>
                    </a:lnTo>
                    <a:lnTo>
                      <a:pt x="1" y="7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3;p31">
                <a:extLst>
                  <a:ext uri="{FF2B5EF4-FFF2-40B4-BE49-F238E27FC236}">
                    <a16:creationId xmlns:a16="http://schemas.microsoft.com/office/drawing/2014/main" id="{27FCE688-1A69-A2F1-CBAC-DEA765EFF452}"/>
                  </a:ext>
                </a:extLst>
              </p:cNvPr>
              <p:cNvSpPr/>
              <p:nvPr/>
            </p:nvSpPr>
            <p:spPr>
              <a:xfrm>
                <a:off x="2137793" y="-847397"/>
                <a:ext cx="523892" cy="54975"/>
              </a:xfrm>
              <a:custGeom>
                <a:avLst/>
                <a:gdLst/>
                <a:ahLst/>
                <a:cxnLst/>
                <a:rect l="l" t="t" r="r" b="b"/>
                <a:pathLst>
                  <a:path w="7157" h="751" extrusionOk="0">
                    <a:moveTo>
                      <a:pt x="1" y="1"/>
                    </a:moveTo>
                    <a:lnTo>
                      <a:pt x="7156" y="1"/>
                    </a:lnTo>
                    <a:lnTo>
                      <a:pt x="7156" y="751"/>
                    </a:lnTo>
                    <a:lnTo>
                      <a:pt x="1" y="7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p31">
                <a:extLst>
                  <a:ext uri="{FF2B5EF4-FFF2-40B4-BE49-F238E27FC236}">
                    <a16:creationId xmlns:a16="http://schemas.microsoft.com/office/drawing/2014/main" id="{382E103A-67C8-B17F-A838-E1156BF608EE}"/>
                  </a:ext>
                </a:extLst>
              </p:cNvPr>
              <p:cNvSpPr/>
              <p:nvPr/>
            </p:nvSpPr>
            <p:spPr>
              <a:xfrm>
                <a:off x="2137793" y="-753260"/>
                <a:ext cx="523892" cy="55854"/>
              </a:xfrm>
              <a:custGeom>
                <a:avLst/>
                <a:gdLst/>
                <a:ahLst/>
                <a:cxnLst/>
                <a:rect l="l" t="t" r="r" b="b"/>
                <a:pathLst>
                  <a:path w="7157" h="763" extrusionOk="0">
                    <a:moveTo>
                      <a:pt x="1" y="1"/>
                    </a:moveTo>
                    <a:lnTo>
                      <a:pt x="7156" y="1"/>
                    </a:lnTo>
                    <a:lnTo>
                      <a:pt x="7156" y="763"/>
                    </a:lnTo>
                    <a:lnTo>
                      <a:pt x="1"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5;p31">
                <a:extLst>
                  <a:ext uri="{FF2B5EF4-FFF2-40B4-BE49-F238E27FC236}">
                    <a16:creationId xmlns:a16="http://schemas.microsoft.com/office/drawing/2014/main" id="{FEEB9B0A-7D9C-3829-46C4-F1AAAA6CFE4F}"/>
                  </a:ext>
                </a:extLst>
              </p:cNvPr>
              <p:cNvSpPr/>
              <p:nvPr/>
            </p:nvSpPr>
            <p:spPr>
              <a:xfrm>
                <a:off x="2137793" y="-658245"/>
                <a:ext cx="523892" cy="55854"/>
              </a:xfrm>
              <a:custGeom>
                <a:avLst/>
                <a:gdLst/>
                <a:ahLst/>
                <a:cxnLst/>
                <a:rect l="l" t="t" r="r" b="b"/>
                <a:pathLst>
                  <a:path w="7157" h="763" extrusionOk="0">
                    <a:moveTo>
                      <a:pt x="1" y="1"/>
                    </a:moveTo>
                    <a:lnTo>
                      <a:pt x="7156" y="1"/>
                    </a:lnTo>
                    <a:lnTo>
                      <a:pt x="7156" y="763"/>
                    </a:lnTo>
                    <a:lnTo>
                      <a:pt x="1"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6;p31">
                <a:extLst>
                  <a:ext uri="{FF2B5EF4-FFF2-40B4-BE49-F238E27FC236}">
                    <a16:creationId xmlns:a16="http://schemas.microsoft.com/office/drawing/2014/main" id="{F12960FE-B89C-D6E3-474C-904259E5CA1D}"/>
                  </a:ext>
                </a:extLst>
              </p:cNvPr>
              <p:cNvSpPr/>
              <p:nvPr/>
            </p:nvSpPr>
            <p:spPr>
              <a:xfrm>
                <a:off x="2137793" y="-563230"/>
                <a:ext cx="523892" cy="54975"/>
              </a:xfrm>
              <a:custGeom>
                <a:avLst/>
                <a:gdLst/>
                <a:ahLst/>
                <a:cxnLst/>
                <a:rect l="l" t="t" r="r" b="b"/>
                <a:pathLst>
                  <a:path w="7157" h="751" extrusionOk="0">
                    <a:moveTo>
                      <a:pt x="1" y="0"/>
                    </a:moveTo>
                    <a:lnTo>
                      <a:pt x="7156" y="0"/>
                    </a:lnTo>
                    <a:lnTo>
                      <a:pt x="7156" y="750"/>
                    </a:lnTo>
                    <a:lnTo>
                      <a:pt x="1" y="7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7;p31">
                <a:extLst>
                  <a:ext uri="{FF2B5EF4-FFF2-40B4-BE49-F238E27FC236}">
                    <a16:creationId xmlns:a16="http://schemas.microsoft.com/office/drawing/2014/main" id="{5FC3542F-91BD-360E-0047-62E21F874B1D}"/>
                  </a:ext>
                </a:extLst>
              </p:cNvPr>
              <p:cNvSpPr/>
              <p:nvPr/>
            </p:nvSpPr>
            <p:spPr>
              <a:xfrm>
                <a:off x="1716008" y="-1463532"/>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8;p31">
                <a:extLst>
                  <a:ext uri="{FF2B5EF4-FFF2-40B4-BE49-F238E27FC236}">
                    <a16:creationId xmlns:a16="http://schemas.microsoft.com/office/drawing/2014/main" id="{650EDFDD-86C5-F150-A908-4806B00CBEFB}"/>
                  </a:ext>
                </a:extLst>
              </p:cNvPr>
              <p:cNvSpPr/>
              <p:nvPr/>
            </p:nvSpPr>
            <p:spPr>
              <a:xfrm>
                <a:off x="1716008" y="-1368590"/>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9;p31">
                <a:extLst>
                  <a:ext uri="{FF2B5EF4-FFF2-40B4-BE49-F238E27FC236}">
                    <a16:creationId xmlns:a16="http://schemas.microsoft.com/office/drawing/2014/main" id="{4147AB4D-D3FE-EC9A-DB1D-E4D1E0B165F0}"/>
                  </a:ext>
                </a:extLst>
              </p:cNvPr>
              <p:cNvSpPr/>
              <p:nvPr/>
            </p:nvSpPr>
            <p:spPr>
              <a:xfrm>
                <a:off x="1716008" y="-1272696"/>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0;p31">
                <a:extLst>
                  <a:ext uri="{FF2B5EF4-FFF2-40B4-BE49-F238E27FC236}">
                    <a16:creationId xmlns:a16="http://schemas.microsoft.com/office/drawing/2014/main" id="{ECFA8BFC-5323-19B7-B9B6-895CDE119448}"/>
                  </a:ext>
                </a:extLst>
              </p:cNvPr>
              <p:cNvSpPr/>
              <p:nvPr/>
            </p:nvSpPr>
            <p:spPr>
              <a:xfrm>
                <a:off x="1716008" y="-1177681"/>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1;p31">
                <a:extLst>
                  <a:ext uri="{FF2B5EF4-FFF2-40B4-BE49-F238E27FC236}">
                    <a16:creationId xmlns:a16="http://schemas.microsoft.com/office/drawing/2014/main" id="{B36D2532-3788-F7F2-6BC2-5F5D39358DCF}"/>
                  </a:ext>
                </a:extLst>
              </p:cNvPr>
              <p:cNvSpPr/>
              <p:nvPr/>
            </p:nvSpPr>
            <p:spPr>
              <a:xfrm>
                <a:off x="1716008" y="-1082666"/>
                <a:ext cx="945671" cy="54975"/>
              </a:xfrm>
              <a:custGeom>
                <a:avLst/>
                <a:gdLst/>
                <a:ahLst/>
                <a:cxnLst/>
                <a:rect l="l" t="t" r="r" b="b"/>
                <a:pathLst>
                  <a:path w="12919" h="751" extrusionOk="0">
                    <a:moveTo>
                      <a:pt x="0" y="0"/>
                    </a:moveTo>
                    <a:lnTo>
                      <a:pt x="12918" y="0"/>
                    </a:lnTo>
                    <a:lnTo>
                      <a:pt x="12918" y="750"/>
                    </a:lnTo>
                    <a:lnTo>
                      <a:pt x="0" y="7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2;p31">
                <a:extLst>
                  <a:ext uri="{FF2B5EF4-FFF2-40B4-BE49-F238E27FC236}">
                    <a16:creationId xmlns:a16="http://schemas.microsoft.com/office/drawing/2014/main" id="{33EF1063-425E-D481-5B1A-CE72C5F97B52}"/>
                  </a:ext>
                </a:extLst>
              </p:cNvPr>
              <p:cNvSpPr/>
              <p:nvPr/>
            </p:nvSpPr>
            <p:spPr>
              <a:xfrm>
                <a:off x="1716008" y="-422903"/>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3;p31">
                <a:extLst>
                  <a:ext uri="{FF2B5EF4-FFF2-40B4-BE49-F238E27FC236}">
                    <a16:creationId xmlns:a16="http://schemas.microsoft.com/office/drawing/2014/main" id="{B2B4E50A-5B53-B0EE-665B-CD0049E9810D}"/>
                  </a:ext>
                </a:extLst>
              </p:cNvPr>
              <p:cNvSpPr/>
              <p:nvPr/>
            </p:nvSpPr>
            <p:spPr>
              <a:xfrm>
                <a:off x="1716008" y="-327961"/>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4;p31">
                <a:extLst>
                  <a:ext uri="{FF2B5EF4-FFF2-40B4-BE49-F238E27FC236}">
                    <a16:creationId xmlns:a16="http://schemas.microsoft.com/office/drawing/2014/main" id="{741C6B98-D288-927A-7AFD-727ACDE5EC1F}"/>
                  </a:ext>
                </a:extLst>
              </p:cNvPr>
              <p:cNvSpPr/>
              <p:nvPr/>
            </p:nvSpPr>
            <p:spPr>
              <a:xfrm>
                <a:off x="1716008" y="-232945"/>
                <a:ext cx="945671" cy="54975"/>
              </a:xfrm>
              <a:custGeom>
                <a:avLst/>
                <a:gdLst/>
                <a:ahLst/>
                <a:cxnLst/>
                <a:rect l="l" t="t" r="r" b="b"/>
                <a:pathLst>
                  <a:path w="12919" h="751" extrusionOk="0">
                    <a:moveTo>
                      <a:pt x="0" y="1"/>
                    </a:moveTo>
                    <a:lnTo>
                      <a:pt x="12918" y="1"/>
                    </a:lnTo>
                    <a:lnTo>
                      <a:pt x="12918" y="751"/>
                    </a:lnTo>
                    <a:lnTo>
                      <a:pt x="0" y="7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5;p31">
                <a:extLst>
                  <a:ext uri="{FF2B5EF4-FFF2-40B4-BE49-F238E27FC236}">
                    <a16:creationId xmlns:a16="http://schemas.microsoft.com/office/drawing/2014/main" id="{B4146BB4-62F0-910E-E4B0-FB3FE5BC37C0}"/>
                  </a:ext>
                </a:extLst>
              </p:cNvPr>
              <p:cNvSpPr/>
              <p:nvPr/>
            </p:nvSpPr>
            <p:spPr>
              <a:xfrm>
                <a:off x="1716008" y="-138809"/>
                <a:ext cx="945671" cy="55854"/>
              </a:xfrm>
              <a:custGeom>
                <a:avLst/>
                <a:gdLst/>
                <a:ahLst/>
                <a:cxnLst/>
                <a:rect l="l" t="t" r="r" b="b"/>
                <a:pathLst>
                  <a:path w="12919" h="763" extrusionOk="0">
                    <a:moveTo>
                      <a:pt x="0" y="1"/>
                    </a:moveTo>
                    <a:lnTo>
                      <a:pt x="12918" y="1"/>
                    </a:lnTo>
                    <a:lnTo>
                      <a:pt x="12918" y="763"/>
                    </a:lnTo>
                    <a:lnTo>
                      <a:pt x="0" y="7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6;p31">
                <a:extLst>
                  <a:ext uri="{FF2B5EF4-FFF2-40B4-BE49-F238E27FC236}">
                    <a16:creationId xmlns:a16="http://schemas.microsoft.com/office/drawing/2014/main" id="{B36D5283-0A68-78E8-EF2D-6F48581FDE60}"/>
                  </a:ext>
                </a:extLst>
              </p:cNvPr>
              <p:cNvSpPr/>
              <p:nvPr/>
            </p:nvSpPr>
            <p:spPr>
              <a:xfrm>
                <a:off x="1716008" y="-43793"/>
                <a:ext cx="945671" cy="55854"/>
              </a:xfrm>
              <a:custGeom>
                <a:avLst/>
                <a:gdLst/>
                <a:ahLst/>
                <a:cxnLst/>
                <a:rect l="l" t="t" r="r" b="b"/>
                <a:pathLst>
                  <a:path w="12919" h="763" extrusionOk="0">
                    <a:moveTo>
                      <a:pt x="0" y="0"/>
                    </a:moveTo>
                    <a:lnTo>
                      <a:pt x="12918" y="0"/>
                    </a:lnTo>
                    <a:lnTo>
                      <a:pt x="12918" y="762"/>
                    </a:lnTo>
                    <a:lnTo>
                      <a:pt x="0" y="7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7;p31">
                <a:extLst>
                  <a:ext uri="{FF2B5EF4-FFF2-40B4-BE49-F238E27FC236}">
                    <a16:creationId xmlns:a16="http://schemas.microsoft.com/office/drawing/2014/main" id="{420D8898-FC4B-B6A3-BAA0-B83C30BDBA31}"/>
                  </a:ext>
                </a:extLst>
              </p:cNvPr>
              <p:cNvSpPr/>
              <p:nvPr/>
            </p:nvSpPr>
            <p:spPr>
              <a:xfrm>
                <a:off x="239540" y="-1481832"/>
                <a:ext cx="645038" cy="1532275"/>
              </a:xfrm>
              <a:custGeom>
                <a:avLst/>
                <a:gdLst/>
                <a:ahLst/>
                <a:cxnLst/>
                <a:rect l="l" t="t" r="r" b="b"/>
                <a:pathLst>
                  <a:path w="8812" h="20932" extrusionOk="0">
                    <a:moveTo>
                      <a:pt x="715" y="0"/>
                    </a:moveTo>
                    <a:cubicBezTo>
                      <a:pt x="322" y="0"/>
                      <a:pt x="1" y="310"/>
                      <a:pt x="1" y="715"/>
                    </a:cubicBezTo>
                    <a:lnTo>
                      <a:pt x="1" y="20217"/>
                    </a:lnTo>
                    <a:cubicBezTo>
                      <a:pt x="1" y="20598"/>
                      <a:pt x="311" y="20931"/>
                      <a:pt x="715" y="20931"/>
                    </a:cubicBezTo>
                    <a:lnTo>
                      <a:pt x="8812" y="20931"/>
                    </a:lnTo>
                    <a:cubicBezTo>
                      <a:pt x="7883" y="19038"/>
                      <a:pt x="6978" y="16657"/>
                      <a:pt x="6264" y="13668"/>
                    </a:cubicBezTo>
                    <a:cubicBezTo>
                      <a:pt x="4954" y="8132"/>
                      <a:pt x="3037" y="3334"/>
                      <a:pt x="1489" y="0"/>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8;p31">
                <a:extLst>
                  <a:ext uri="{FF2B5EF4-FFF2-40B4-BE49-F238E27FC236}">
                    <a16:creationId xmlns:a16="http://schemas.microsoft.com/office/drawing/2014/main" id="{FB90DF16-3141-C474-8F38-E7EEC2D07AD2}"/>
                  </a:ext>
                </a:extLst>
              </p:cNvPr>
              <p:cNvSpPr/>
              <p:nvPr/>
            </p:nvSpPr>
            <p:spPr>
              <a:xfrm>
                <a:off x="1241884" y="-923160"/>
                <a:ext cx="140398" cy="269385"/>
              </a:xfrm>
              <a:custGeom>
                <a:avLst/>
                <a:gdLst/>
                <a:ahLst/>
                <a:cxnLst/>
                <a:rect l="l" t="t" r="r" b="b"/>
                <a:pathLst>
                  <a:path w="1918" h="3680" extrusionOk="0">
                    <a:moveTo>
                      <a:pt x="953" y="226"/>
                    </a:moveTo>
                    <a:cubicBezTo>
                      <a:pt x="417" y="464"/>
                      <a:pt x="0" y="1453"/>
                      <a:pt x="0" y="2322"/>
                    </a:cubicBezTo>
                    <a:cubicBezTo>
                      <a:pt x="0" y="3215"/>
                      <a:pt x="429" y="3679"/>
                      <a:pt x="953" y="3453"/>
                    </a:cubicBezTo>
                    <a:cubicBezTo>
                      <a:pt x="1488" y="3215"/>
                      <a:pt x="1905" y="2310"/>
                      <a:pt x="1905" y="1417"/>
                    </a:cubicBezTo>
                    <a:cubicBezTo>
                      <a:pt x="1917" y="536"/>
                      <a:pt x="1488" y="0"/>
                      <a:pt x="953" y="226"/>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9;p31">
                <a:extLst>
                  <a:ext uri="{FF2B5EF4-FFF2-40B4-BE49-F238E27FC236}">
                    <a16:creationId xmlns:a16="http://schemas.microsoft.com/office/drawing/2014/main" id="{181464A3-C109-3199-7368-CE43DC97DD78}"/>
                  </a:ext>
                </a:extLst>
              </p:cNvPr>
              <p:cNvSpPr/>
              <p:nvPr/>
            </p:nvSpPr>
            <p:spPr>
              <a:xfrm>
                <a:off x="1261063" y="-884876"/>
                <a:ext cx="101162" cy="195304"/>
              </a:xfrm>
              <a:custGeom>
                <a:avLst/>
                <a:gdLst/>
                <a:ahLst/>
                <a:cxnLst/>
                <a:rect l="l" t="t" r="r" b="b"/>
                <a:pathLst>
                  <a:path w="1382" h="2668" extrusionOk="0">
                    <a:moveTo>
                      <a:pt x="691" y="168"/>
                    </a:moveTo>
                    <a:cubicBezTo>
                      <a:pt x="298" y="334"/>
                      <a:pt x="0" y="1049"/>
                      <a:pt x="0" y="1680"/>
                    </a:cubicBezTo>
                    <a:cubicBezTo>
                      <a:pt x="0" y="2323"/>
                      <a:pt x="310" y="2668"/>
                      <a:pt x="691" y="2489"/>
                    </a:cubicBezTo>
                    <a:cubicBezTo>
                      <a:pt x="1072" y="2323"/>
                      <a:pt x="1369" y="1668"/>
                      <a:pt x="1369" y="1025"/>
                    </a:cubicBezTo>
                    <a:cubicBezTo>
                      <a:pt x="1381" y="370"/>
                      <a:pt x="1072" y="1"/>
                      <a:pt x="691" y="16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0;p31">
                <a:extLst>
                  <a:ext uri="{FF2B5EF4-FFF2-40B4-BE49-F238E27FC236}">
                    <a16:creationId xmlns:a16="http://schemas.microsoft.com/office/drawing/2014/main" id="{32B4AC21-E685-0A62-D191-C11FC42761B5}"/>
                  </a:ext>
                </a:extLst>
              </p:cNvPr>
              <p:cNvSpPr/>
              <p:nvPr/>
            </p:nvSpPr>
            <p:spPr>
              <a:xfrm>
                <a:off x="1244446" y="-776758"/>
                <a:ext cx="65441" cy="100287"/>
              </a:xfrm>
              <a:custGeom>
                <a:avLst/>
                <a:gdLst/>
                <a:ahLst/>
                <a:cxnLst/>
                <a:rect l="l" t="t" r="r" b="b"/>
                <a:pathLst>
                  <a:path w="894" h="1370" extrusionOk="0">
                    <a:moveTo>
                      <a:pt x="227" y="143"/>
                    </a:moveTo>
                    <a:cubicBezTo>
                      <a:pt x="49" y="298"/>
                      <a:pt x="1" y="655"/>
                      <a:pt x="120" y="953"/>
                    </a:cubicBezTo>
                    <a:cubicBezTo>
                      <a:pt x="239" y="1250"/>
                      <a:pt x="501" y="1369"/>
                      <a:pt x="680" y="1215"/>
                    </a:cubicBezTo>
                    <a:cubicBezTo>
                      <a:pt x="858" y="1072"/>
                      <a:pt x="894" y="715"/>
                      <a:pt x="775" y="417"/>
                    </a:cubicBezTo>
                    <a:cubicBezTo>
                      <a:pt x="644" y="119"/>
                      <a:pt x="406" y="0"/>
                      <a:pt x="227" y="14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1;p31">
                <a:extLst>
                  <a:ext uri="{FF2B5EF4-FFF2-40B4-BE49-F238E27FC236}">
                    <a16:creationId xmlns:a16="http://schemas.microsoft.com/office/drawing/2014/main" id="{6B8B9CFF-70B9-AF06-2294-93C377583B76}"/>
                  </a:ext>
                </a:extLst>
              </p:cNvPr>
              <p:cNvSpPr/>
              <p:nvPr/>
            </p:nvSpPr>
            <p:spPr>
              <a:xfrm>
                <a:off x="1118101" y="-1149791"/>
                <a:ext cx="267619" cy="520397"/>
              </a:xfrm>
              <a:custGeom>
                <a:avLst/>
                <a:gdLst/>
                <a:ahLst/>
                <a:cxnLst/>
                <a:rect l="l" t="t" r="r" b="b"/>
                <a:pathLst>
                  <a:path w="3656" h="7109" extrusionOk="0">
                    <a:moveTo>
                      <a:pt x="1953" y="5227"/>
                    </a:moveTo>
                    <a:cubicBezTo>
                      <a:pt x="3656" y="3358"/>
                      <a:pt x="2763" y="917"/>
                      <a:pt x="2763" y="917"/>
                    </a:cubicBezTo>
                    <a:cubicBezTo>
                      <a:pt x="0" y="0"/>
                      <a:pt x="274" y="7108"/>
                      <a:pt x="1953" y="522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2;p31">
                <a:extLst>
                  <a:ext uri="{FF2B5EF4-FFF2-40B4-BE49-F238E27FC236}">
                    <a16:creationId xmlns:a16="http://schemas.microsoft.com/office/drawing/2014/main" id="{2021D428-E780-39A8-E46C-6835020C7AA7}"/>
                  </a:ext>
                </a:extLst>
              </p:cNvPr>
              <p:cNvSpPr/>
              <p:nvPr/>
            </p:nvSpPr>
            <p:spPr>
              <a:xfrm>
                <a:off x="239540" y="-315736"/>
                <a:ext cx="1314379" cy="364402"/>
              </a:xfrm>
              <a:custGeom>
                <a:avLst/>
                <a:gdLst/>
                <a:ahLst/>
                <a:cxnLst/>
                <a:rect l="l" t="t" r="r" b="b"/>
                <a:pathLst>
                  <a:path w="17956" h="4978" extrusionOk="0">
                    <a:moveTo>
                      <a:pt x="8466" y="1"/>
                    </a:moveTo>
                    <a:cubicBezTo>
                      <a:pt x="6264" y="215"/>
                      <a:pt x="2751" y="1156"/>
                      <a:pt x="1" y="2203"/>
                    </a:cubicBezTo>
                    <a:lnTo>
                      <a:pt x="1" y="4263"/>
                    </a:lnTo>
                    <a:cubicBezTo>
                      <a:pt x="1" y="4656"/>
                      <a:pt x="311" y="4977"/>
                      <a:pt x="715" y="4977"/>
                    </a:cubicBezTo>
                    <a:lnTo>
                      <a:pt x="17956" y="4977"/>
                    </a:lnTo>
                    <a:cubicBezTo>
                      <a:pt x="17944" y="4835"/>
                      <a:pt x="17932" y="4727"/>
                      <a:pt x="17896" y="4644"/>
                    </a:cubicBezTo>
                    <a:cubicBezTo>
                      <a:pt x="17336" y="3013"/>
                      <a:pt x="8466" y="1"/>
                      <a:pt x="8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3;p31">
                <a:extLst>
                  <a:ext uri="{FF2B5EF4-FFF2-40B4-BE49-F238E27FC236}">
                    <a16:creationId xmlns:a16="http://schemas.microsoft.com/office/drawing/2014/main" id="{C2EE5519-08BE-EA3C-855E-EAB32B9D5360}"/>
                  </a:ext>
                </a:extLst>
              </p:cNvPr>
              <p:cNvSpPr/>
              <p:nvPr/>
            </p:nvSpPr>
            <p:spPr>
              <a:xfrm>
                <a:off x="799090" y="-110040"/>
                <a:ext cx="162211" cy="158703"/>
              </a:xfrm>
              <a:custGeom>
                <a:avLst/>
                <a:gdLst/>
                <a:ahLst/>
                <a:cxnLst/>
                <a:rect l="l" t="t" r="r" b="b"/>
                <a:pathLst>
                  <a:path w="2216" h="2168" extrusionOk="0">
                    <a:moveTo>
                      <a:pt x="596" y="179"/>
                    </a:moveTo>
                    <a:lnTo>
                      <a:pt x="1" y="2167"/>
                    </a:lnTo>
                    <a:lnTo>
                      <a:pt x="2215" y="216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4;p31">
                <a:extLst>
                  <a:ext uri="{FF2B5EF4-FFF2-40B4-BE49-F238E27FC236}">
                    <a16:creationId xmlns:a16="http://schemas.microsoft.com/office/drawing/2014/main" id="{24AFE3DD-0A10-0C53-5F01-DDE0FDEDD00A}"/>
                  </a:ext>
                </a:extLst>
              </p:cNvPr>
              <p:cNvSpPr/>
              <p:nvPr/>
            </p:nvSpPr>
            <p:spPr>
              <a:xfrm>
                <a:off x="642220" y="-764313"/>
                <a:ext cx="408968" cy="680637"/>
              </a:xfrm>
              <a:custGeom>
                <a:avLst/>
                <a:gdLst/>
                <a:ahLst/>
                <a:cxnLst/>
                <a:rect l="l" t="t" r="r" b="b"/>
                <a:pathLst>
                  <a:path w="5587" h="9298" extrusionOk="0">
                    <a:moveTo>
                      <a:pt x="3410" y="1"/>
                    </a:moveTo>
                    <a:cubicBezTo>
                      <a:pt x="2717" y="1"/>
                      <a:pt x="2081" y="304"/>
                      <a:pt x="1918" y="1009"/>
                    </a:cubicBezTo>
                    <a:cubicBezTo>
                      <a:pt x="1620" y="2295"/>
                      <a:pt x="644" y="4890"/>
                      <a:pt x="275" y="6581"/>
                    </a:cubicBezTo>
                    <a:cubicBezTo>
                      <a:pt x="1" y="7831"/>
                      <a:pt x="1560" y="9248"/>
                      <a:pt x="2751" y="9296"/>
                    </a:cubicBezTo>
                    <a:cubicBezTo>
                      <a:pt x="2781" y="9297"/>
                      <a:pt x="2812" y="9298"/>
                      <a:pt x="2842" y="9298"/>
                    </a:cubicBezTo>
                    <a:cubicBezTo>
                      <a:pt x="4055" y="9298"/>
                      <a:pt x="5110" y="8152"/>
                      <a:pt x="5192" y="7165"/>
                    </a:cubicBezTo>
                    <a:cubicBezTo>
                      <a:pt x="5323" y="5783"/>
                      <a:pt x="5418" y="2962"/>
                      <a:pt x="5501" y="1676"/>
                    </a:cubicBezTo>
                    <a:cubicBezTo>
                      <a:pt x="5587" y="666"/>
                      <a:pt x="4437" y="1"/>
                      <a:pt x="3410"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5;p31">
                <a:extLst>
                  <a:ext uri="{FF2B5EF4-FFF2-40B4-BE49-F238E27FC236}">
                    <a16:creationId xmlns:a16="http://schemas.microsoft.com/office/drawing/2014/main" id="{D22AE8A4-04A1-F1CC-8066-171B36BCC317}"/>
                  </a:ext>
                </a:extLst>
              </p:cNvPr>
              <p:cNvSpPr/>
              <p:nvPr/>
            </p:nvSpPr>
            <p:spPr>
              <a:xfrm>
                <a:off x="677064" y="-1303221"/>
                <a:ext cx="674684" cy="931795"/>
              </a:xfrm>
              <a:custGeom>
                <a:avLst/>
                <a:gdLst/>
                <a:ahLst/>
                <a:cxnLst/>
                <a:rect l="l" t="t" r="r" b="b"/>
                <a:pathLst>
                  <a:path w="9217" h="12729" extrusionOk="0">
                    <a:moveTo>
                      <a:pt x="3799" y="287"/>
                    </a:moveTo>
                    <a:cubicBezTo>
                      <a:pt x="1549" y="572"/>
                      <a:pt x="1" y="2894"/>
                      <a:pt x="406" y="6109"/>
                    </a:cubicBezTo>
                    <a:cubicBezTo>
                      <a:pt x="811" y="9323"/>
                      <a:pt x="2561" y="12669"/>
                      <a:pt x="5418" y="12693"/>
                    </a:cubicBezTo>
                    <a:cubicBezTo>
                      <a:pt x="8633" y="12729"/>
                      <a:pt x="9216" y="10240"/>
                      <a:pt x="8526" y="5061"/>
                    </a:cubicBezTo>
                    <a:cubicBezTo>
                      <a:pt x="8097" y="1858"/>
                      <a:pt x="6025" y="1"/>
                      <a:pt x="3799" y="287"/>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6;p31">
                <a:extLst>
                  <a:ext uri="{FF2B5EF4-FFF2-40B4-BE49-F238E27FC236}">
                    <a16:creationId xmlns:a16="http://schemas.microsoft.com/office/drawing/2014/main" id="{E426F4CF-E169-5C9F-0EE7-29EB94D0FA96}"/>
                  </a:ext>
                </a:extLst>
              </p:cNvPr>
              <p:cNvSpPr/>
              <p:nvPr/>
            </p:nvSpPr>
            <p:spPr>
              <a:xfrm>
                <a:off x="629190" y="-1413023"/>
                <a:ext cx="795757" cy="625881"/>
              </a:xfrm>
              <a:custGeom>
                <a:avLst/>
                <a:gdLst/>
                <a:ahLst/>
                <a:cxnLst/>
                <a:rect l="l" t="t" r="r" b="b"/>
                <a:pathLst>
                  <a:path w="10871" h="8550" extrusionOk="0">
                    <a:moveTo>
                      <a:pt x="6941" y="834"/>
                    </a:moveTo>
                    <a:cubicBezTo>
                      <a:pt x="4751" y="203"/>
                      <a:pt x="1107" y="1"/>
                      <a:pt x="488" y="4037"/>
                    </a:cubicBezTo>
                    <a:cubicBezTo>
                      <a:pt x="0" y="7252"/>
                      <a:pt x="2000" y="8549"/>
                      <a:pt x="2000" y="8549"/>
                    </a:cubicBezTo>
                    <a:lnTo>
                      <a:pt x="2715" y="8549"/>
                    </a:lnTo>
                    <a:cubicBezTo>
                      <a:pt x="2715" y="8549"/>
                      <a:pt x="2453" y="7323"/>
                      <a:pt x="2917" y="5918"/>
                    </a:cubicBezTo>
                    <a:cubicBezTo>
                      <a:pt x="3381" y="4501"/>
                      <a:pt x="2965" y="3894"/>
                      <a:pt x="2965" y="3894"/>
                    </a:cubicBezTo>
                    <a:cubicBezTo>
                      <a:pt x="7096" y="5966"/>
                      <a:pt x="9763" y="4346"/>
                      <a:pt x="9763" y="4346"/>
                    </a:cubicBezTo>
                    <a:cubicBezTo>
                      <a:pt x="9763" y="4346"/>
                      <a:pt x="10870" y="1953"/>
                      <a:pt x="6941" y="8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7;p31">
                <a:extLst>
                  <a:ext uri="{FF2B5EF4-FFF2-40B4-BE49-F238E27FC236}">
                    <a16:creationId xmlns:a16="http://schemas.microsoft.com/office/drawing/2014/main" id="{1B538841-6290-4372-DAD0-76D13DA6C774}"/>
                  </a:ext>
                </a:extLst>
              </p:cNvPr>
              <p:cNvSpPr/>
              <p:nvPr/>
            </p:nvSpPr>
            <p:spPr>
              <a:xfrm>
                <a:off x="718056" y="-1477513"/>
                <a:ext cx="794879" cy="469887"/>
              </a:xfrm>
              <a:custGeom>
                <a:avLst/>
                <a:gdLst/>
                <a:ahLst/>
                <a:cxnLst/>
                <a:rect l="l" t="t" r="r" b="b"/>
                <a:pathLst>
                  <a:path w="10859" h="6419" extrusionOk="0">
                    <a:moveTo>
                      <a:pt x="10311" y="2013"/>
                    </a:moveTo>
                    <a:cubicBezTo>
                      <a:pt x="9811" y="1608"/>
                      <a:pt x="9121" y="1668"/>
                      <a:pt x="8502" y="1775"/>
                    </a:cubicBezTo>
                    <a:cubicBezTo>
                      <a:pt x="8585" y="1167"/>
                      <a:pt x="8002" y="656"/>
                      <a:pt x="7418" y="429"/>
                    </a:cubicBezTo>
                    <a:cubicBezTo>
                      <a:pt x="6323" y="1"/>
                      <a:pt x="5096" y="108"/>
                      <a:pt x="3941" y="346"/>
                    </a:cubicBezTo>
                    <a:cubicBezTo>
                      <a:pt x="3120" y="525"/>
                      <a:pt x="2287" y="775"/>
                      <a:pt x="1691" y="1358"/>
                    </a:cubicBezTo>
                    <a:cubicBezTo>
                      <a:pt x="1" y="2977"/>
                      <a:pt x="1894" y="4882"/>
                      <a:pt x="3322" y="5787"/>
                    </a:cubicBezTo>
                    <a:cubicBezTo>
                      <a:pt x="3727" y="6061"/>
                      <a:pt x="4168" y="6287"/>
                      <a:pt x="4668" y="6347"/>
                    </a:cubicBezTo>
                    <a:cubicBezTo>
                      <a:pt x="5013" y="6382"/>
                      <a:pt x="5465" y="6251"/>
                      <a:pt x="5465" y="5894"/>
                    </a:cubicBezTo>
                    <a:cubicBezTo>
                      <a:pt x="6097" y="6418"/>
                      <a:pt x="6989" y="6370"/>
                      <a:pt x="7799" y="6299"/>
                    </a:cubicBezTo>
                    <a:cubicBezTo>
                      <a:pt x="8418" y="6240"/>
                      <a:pt x="9037" y="6180"/>
                      <a:pt x="9561" y="5882"/>
                    </a:cubicBezTo>
                    <a:cubicBezTo>
                      <a:pt x="10395" y="5406"/>
                      <a:pt x="10847" y="4418"/>
                      <a:pt x="10859" y="3453"/>
                    </a:cubicBezTo>
                    <a:cubicBezTo>
                      <a:pt x="10859" y="2930"/>
                      <a:pt x="10728" y="2358"/>
                      <a:pt x="10311" y="20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8;p31">
                <a:extLst>
                  <a:ext uri="{FF2B5EF4-FFF2-40B4-BE49-F238E27FC236}">
                    <a16:creationId xmlns:a16="http://schemas.microsoft.com/office/drawing/2014/main" id="{4FBE8D7E-34ED-6AE1-165E-B394197F30E7}"/>
                  </a:ext>
                </a:extLst>
              </p:cNvPr>
              <p:cNvSpPr/>
              <p:nvPr/>
            </p:nvSpPr>
            <p:spPr>
              <a:xfrm>
                <a:off x="1164291" y="-969423"/>
                <a:ext cx="143911" cy="74227"/>
              </a:xfrm>
              <a:custGeom>
                <a:avLst/>
                <a:gdLst/>
                <a:ahLst/>
                <a:cxnLst/>
                <a:rect l="l" t="t" r="r" b="b"/>
                <a:pathLst>
                  <a:path w="1966" h="1014" extrusionOk="0">
                    <a:moveTo>
                      <a:pt x="1072" y="96"/>
                    </a:moveTo>
                    <a:cubicBezTo>
                      <a:pt x="489" y="1"/>
                      <a:pt x="48" y="572"/>
                      <a:pt x="48" y="572"/>
                    </a:cubicBezTo>
                    <a:cubicBezTo>
                      <a:pt x="1" y="656"/>
                      <a:pt x="298" y="953"/>
                      <a:pt x="429" y="834"/>
                    </a:cubicBezTo>
                    <a:cubicBezTo>
                      <a:pt x="536" y="751"/>
                      <a:pt x="679" y="537"/>
                      <a:pt x="1024" y="572"/>
                    </a:cubicBezTo>
                    <a:cubicBezTo>
                      <a:pt x="1382" y="620"/>
                      <a:pt x="1560" y="799"/>
                      <a:pt x="1739" y="977"/>
                    </a:cubicBezTo>
                    <a:cubicBezTo>
                      <a:pt x="1775" y="1013"/>
                      <a:pt x="1965" y="894"/>
                      <a:pt x="1929" y="834"/>
                    </a:cubicBezTo>
                    <a:cubicBezTo>
                      <a:pt x="1870" y="620"/>
                      <a:pt x="1572" y="191"/>
                      <a:pt x="1072" y="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9;p31">
                <a:extLst>
                  <a:ext uri="{FF2B5EF4-FFF2-40B4-BE49-F238E27FC236}">
                    <a16:creationId xmlns:a16="http://schemas.microsoft.com/office/drawing/2014/main" id="{27FDCCFE-0110-B155-3641-31F6A71BD1EE}"/>
                  </a:ext>
                </a:extLst>
              </p:cNvPr>
              <p:cNvSpPr/>
              <p:nvPr/>
            </p:nvSpPr>
            <p:spPr>
              <a:xfrm>
                <a:off x="1213116" y="-876970"/>
                <a:ext cx="43627" cy="58416"/>
              </a:xfrm>
              <a:custGeom>
                <a:avLst/>
                <a:gdLst/>
                <a:ahLst/>
                <a:cxnLst/>
                <a:rect l="l" t="t" r="r" b="b"/>
                <a:pathLst>
                  <a:path w="596" h="798" extrusionOk="0">
                    <a:moveTo>
                      <a:pt x="298" y="0"/>
                    </a:moveTo>
                    <a:cubicBezTo>
                      <a:pt x="131" y="0"/>
                      <a:pt x="0" y="179"/>
                      <a:pt x="0" y="405"/>
                    </a:cubicBezTo>
                    <a:cubicBezTo>
                      <a:pt x="0" y="619"/>
                      <a:pt x="131" y="798"/>
                      <a:pt x="298" y="798"/>
                    </a:cubicBezTo>
                    <a:cubicBezTo>
                      <a:pt x="465" y="798"/>
                      <a:pt x="596" y="619"/>
                      <a:pt x="596" y="405"/>
                    </a:cubicBezTo>
                    <a:cubicBezTo>
                      <a:pt x="596" y="179"/>
                      <a:pt x="477"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40;p31">
                <a:extLst>
                  <a:ext uri="{FF2B5EF4-FFF2-40B4-BE49-F238E27FC236}">
                    <a16:creationId xmlns:a16="http://schemas.microsoft.com/office/drawing/2014/main" id="{E8A03EE9-69F6-1A85-4EAC-B04E8FB76913}"/>
                  </a:ext>
                </a:extLst>
              </p:cNvPr>
              <p:cNvSpPr/>
              <p:nvPr/>
            </p:nvSpPr>
            <p:spPr>
              <a:xfrm>
                <a:off x="933341" y="-969423"/>
                <a:ext cx="141276" cy="74227"/>
              </a:xfrm>
              <a:custGeom>
                <a:avLst/>
                <a:gdLst/>
                <a:ahLst/>
                <a:cxnLst/>
                <a:rect l="l" t="t" r="r" b="b"/>
                <a:pathLst>
                  <a:path w="1930" h="1014" extrusionOk="0">
                    <a:moveTo>
                      <a:pt x="881" y="96"/>
                    </a:moveTo>
                    <a:cubicBezTo>
                      <a:pt x="369" y="191"/>
                      <a:pt x="72" y="620"/>
                      <a:pt x="12" y="834"/>
                    </a:cubicBezTo>
                    <a:cubicBezTo>
                      <a:pt x="0" y="894"/>
                      <a:pt x="179" y="1013"/>
                      <a:pt x="203" y="977"/>
                    </a:cubicBezTo>
                    <a:cubicBezTo>
                      <a:pt x="381" y="799"/>
                      <a:pt x="560" y="620"/>
                      <a:pt x="917" y="572"/>
                    </a:cubicBezTo>
                    <a:cubicBezTo>
                      <a:pt x="1262" y="537"/>
                      <a:pt x="1417" y="751"/>
                      <a:pt x="1512" y="834"/>
                    </a:cubicBezTo>
                    <a:cubicBezTo>
                      <a:pt x="1655" y="930"/>
                      <a:pt x="1929" y="656"/>
                      <a:pt x="1905" y="572"/>
                    </a:cubicBezTo>
                    <a:cubicBezTo>
                      <a:pt x="1917" y="572"/>
                      <a:pt x="1453" y="1"/>
                      <a:pt x="881" y="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41;p31">
                <a:extLst>
                  <a:ext uri="{FF2B5EF4-FFF2-40B4-BE49-F238E27FC236}">
                    <a16:creationId xmlns:a16="http://schemas.microsoft.com/office/drawing/2014/main" id="{0FB69B43-61CC-C096-DB1E-DAADC008EBE8}"/>
                  </a:ext>
                </a:extLst>
              </p:cNvPr>
              <p:cNvSpPr/>
              <p:nvPr/>
            </p:nvSpPr>
            <p:spPr>
              <a:xfrm>
                <a:off x="983045" y="-876970"/>
                <a:ext cx="43627" cy="58416"/>
              </a:xfrm>
              <a:custGeom>
                <a:avLst/>
                <a:gdLst/>
                <a:ahLst/>
                <a:cxnLst/>
                <a:rect l="l" t="t" r="r" b="b"/>
                <a:pathLst>
                  <a:path w="596" h="798" extrusionOk="0">
                    <a:moveTo>
                      <a:pt x="298" y="0"/>
                    </a:moveTo>
                    <a:cubicBezTo>
                      <a:pt x="143" y="0"/>
                      <a:pt x="0" y="179"/>
                      <a:pt x="0" y="405"/>
                    </a:cubicBezTo>
                    <a:cubicBezTo>
                      <a:pt x="0" y="619"/>
                      <a:pt x="143" y="798"/>
                      <a:pt x="298" y="798"/>
                    </a:cubicBezTo>
                    <a:cubicBezTo>
                      <a:pt x="464" y="798"/>
                      <a:pt x="595" y="619"/>
                      <a:pt x="595" y="405"/>
                    </a:cubicBezTo>
                    <a:cubicBezTo>
                      <a:pt x="595" y="179"/>
                      <a:pt x="476"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42;p31">
                <a:extLst>
                  <a:ext uri="{FF2B5EF4-FFF2-40B4-BE49-F238E27FC236}">
                    <a16:creationId xmlns:a16="http://schemas.microsoft.com/office/drawing/2014/main" id="{8CC5B4E0-5892-9D41-DD05-61FB5187F40C}"/>
                  </a:ext>
                </a:extLst>
              </p:cNvPr>
              <p:cNvSpPr/>
              <p:nvPr/>
            </p:nvSpPr>
            <p:spPr>
              <a:xfrm>
                <a:off x="1073668" y="-910130"/>
                <a:ext cx="151670" cy="304230"/>
              </a:xfrm>
              <a:custGeom>
                <a:avLst/>
                <a:gdLst/>
                <a:ahLst/>
                <a:cxnLst/>
                <a:rect l="l" t="t" r="r" b="b"/>
                <a:pathLst>
                  <a:path w="2072" h="4156" extrusionOk="0">
                    <a:moveTo>
                      <a:pt x="1477" y="1"/>
                    </a:moveTo>
                    <a:cubicBezTo>
                      <a:pt x="1477" y="1"/>
                      <a:pt x="1143" y="322"/>
                      <a:pt x="1119" y="1048"/>
                    </a:cubicBezTo>
                    <a:cubicBezTo>
                      <a:pt x="1084" y="1656"/>
                      <a:pt x="1965" y="2525"/>
                      <a:pt x="1703" y="3263"/>
                    </a:cubicBezTo>
                    <a:cubicBezTo>
                      <a:pt x="1500" y="3811"/>
                      <a:pt x="0" y="3572"/>
                      <a:pt x="0" y="3572"/>
                    </a:cubicBezTo>
                    <a:cubicBezTo>
                      <a:pt x="0" y="3572"/>
                      <a:pt x="1703" y="4156"/>
                      <a:pt x="1893" y="3275"/>
                    </a:cubicBezTo>
                    <a:cubicBezTo>
                      <a:pt x="2072" y="2406"/>
                      <a:pt x="1346" y="1667"/>
                      <a:pt x="1298" y="1096"/>
                    </a:cubicBezTo>
                    <a:cubicBezTo>
                      <a:pt x="1239" y="513"/>
                      <a:pt x="1477" y="1"/>
                      <a:pt x="1477" y="1"/>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43;p31">
                <a:extLst>
                  <a:ext uri="{FF2B5EF4-FFF2-40B4-BE49-F238E27FC236}">
                    <a16:creationId xmlns:a16="http://schemas.microsoft.com/office/drawing/2014/main" id="{593A3114-D7B7-DCC6-A378-B0E65B841CE1}"/>
                  </a:ext>
                </a:extLst>
              </p:cNvPr>
              <p:cNvSpPr/>
              <p:nvPr/>
            </p:nvSpPr>
            <p:spPr>
              <a:xfrm>
                <a:off x="1009177" y="-632990"/>
                <a:ext cx="168287" cy="62881"/>
              </a:xfrm>
              <a:custGeom>
                <a:avLst/>
                <a:gdLst/>
                <a:ahLst/>
                <a:cxnLst/>
                <a:rect l="l" t="t" r="r" b="b"/>
                <a:pathLst>
                  <a:path w="2299" h="859" extrusionOk="0">
                    <a:moveTo>
                      <a:pt x="1227" y="656"/>
                    </a:moveTo>
                    <a:cubicBezTo>
                      <a:pt x="524" y="596"/>
                      <a:pt x="179" y="191"/>
                      <a:pt x="48" y="1"/>
                    </a:cubicBezTo>
                    <a:lnTo>
                      <a:pt x="24" y="1"/>
                    </a:lnTo>
                    <a:lnTo>
                      <a:pt x="0" y="13"/>
                    </a:lnTo>
                    <a:cubicBezTo>
                      <a:pt x="84" y="251"/>
                      <a:pt x="345" y="751"/>
                      <a:pt x="1227" y="810"/>
                    </a:cubicBezTo>
                    <a:cubicBezTo>
                      <a:pt x="1810" y="858"/>
                      <a:pt x="2131" y="668"/>
                      <a:pt x="2298" y="537"/>
                    </a:cubicBezTo>
                    <a:lnTo>
                      <a:pt x="2298" y="501"/>
                    </a:lnTo>
                    <a:lnTo>
                      <a:pt x="2262" y="501"/>
                    </a:lnTo>
                    <a:cubicBezTo>
                      <a:pt x="2108" y="596"/>
                      <a:pt x="1774" y="715"/>
                      <a:pt x="1227" y="656"/>
                    </a:cubicBezTo>
                    <a:close/>
                  </a:path>
                </a:pathLst>
              </a:custGeom>
              <a:solidFill>
                <a:srgbClr val="E5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4;p31">
                <a:extLst>
                  <a:ext uri="{FF2B5EF4-FFF2-40B4-BE49-F238E27FC236}">
                    <a16:creationId xmlns:a16="http://schemas.microsoft.com/office/drawing/2014/main" id="{9C1D9BE4-0E7F-5667-9234-06476E44A135}"/>
                  </a:ext>
                </a:extLst>
              </p:cNvPr>
              <p:cNvSpPr/>
              <p:nvPr/>
            </p:nvSpPr>
            <p:spPr>
              <a:xfrm>
                <a:off x="1000467" y="-640823"/>
                <a:ext cx="23570" cy="27963"/>
              </a:xfrm>
              <a:custGeom>
                <a:avLst/>
                <a:gdLst/>
                <a:ahLst/>
                <a:cxnLst/>
                <a:rect l="l" t="t" r="r" b="b"/>
                <a:pathLst>
                  <a:path w="322" h="382" extrusionOk="0">
                    <a:moveTo>
                      <a:pt x="119" y="84"/>
                    </a:moveTo>
                    <a:cubicBezTo>
                      <a:pt x="0" y="179"/>
                      <a:pt x="60" y="382"/>
                      <a:pt x="60" y="382"/>
                    </a:cubicBezTo>
                    <a:cubicBezTo>
                      <a:pt x="60" y="382"/>
                      <a:pt x="95" y="239"/>
                      <a:pt x="155" y="191"/>
                    </a:cubicBezTo>
                    <a:cubicBezTo>
                      <a:pt x="226" y="144"/>
                      <a:pt x="322" y="191"/>
                      <a:pt x="322" y="191"/>
                    </a:cubicBezTo>
                    <a:cubicBezTo>
                      <a:pt x="322" y="191"/>
                      <a:pt x="238" y="1"/>
                      <a:pt x="119" y="84"/>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5;p31">
                <a:extLst>
                  <a:ext uri="{FF2B5EF4-FFF2-40B4-BE49-F238E27FC236}">
                    <a16:creationId xmlns:a16="http://schemas.microsoft.com/office/drawing/2014/main" id="{B887B465-6982-BBE6-4130-D4826E7AF532}"/>
                  </a:ext>
                </a:extLst>
              </p:cNvPr>
              <p:cNvSpPr/>
              <p:nvPr/>
            </p:nvSpPr>
            <p:spPr>
              <a:xfrm>
                <a:off x="603863" y="-924039"/>
                <a:ext cx="194419" cy="271069"/>
              </a:xfrm>
              <a:custGeom>
                <a:avLst/>
                <a:gdLst/>
                <a:ahLst/>
                <a:cxnLst/>
                <a:rect l="l" t="t" r="r" b="b"/>
                <a:pathLst>
                  <a:path w="2656" h="3703" extrusionOk="0">
                    <a:moveTo>
                      <a:pt x="1334" y="238"/>
                    </a:moveTo>
                    <a:cubicBezTo>
                      <a:pt x="596" y="0"/>
                      <a:pt x="1" y="536"/>
                      <a:pt x="1" y="1429"/>
                    </a:cubicBezTo>
                    <a:cubicBezTo>
                      <a:pt x="1" y="2322"/>
                      <a:pt x="596" y="3227"/>
                      <a:pt x="1334" y="3465"/>
                    </a:cubicBezTo>
                    <a:cubicBezTo>
                      <a:pt x="2061" y="3703"/>
                      <a:pt x="2656" y="3227"/>
                      <a:pt x="2656" y="2334"/>
                    </a:cubicBezTo>
                    <a:cubicBezTo>
                      <a:pt x="2656" y="1465"/>
                      <a:pt x="2072" y="476"/>
                      <a:pt x="1334" y="23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46;p31">
                <a:extLst>
                  <a:ext uri="{FF2B5EF4-FFF2-40B4-BE49-F238E27FC236}">
                    <a16:creationId xmlns:a16="http://schemas.microsoft.com/office/drawing/2014/main" id="{DE138F43-60CC-07AF-3C21-54A2920AFDEF}"/>
                  </a:ext>
                </a:extLst>
              </p:cNvPr>
              <p:cNvSpPr/>
              <p:nvPr/>
            </p:nvSpPr>
            <p:spPr>
              <a:xfrm>
                <a:off x="631752" y="-884876"/>
                <a:ext cx="139519" cy="194426"/>
              </a:xfrm>
              <a:custGeom>
                <a:avLst/>
                <a:gdLst/>
                <a:ahLst/>
                <a:cxnLst/>
                <a:rect l="l" t="t" r="r" b="b"/>
                <a:pathLst>
                  <a:path w="1906" h="2656" extrusionOk="0">
                    <a:moveTo>
                      <a:pt x="953" y="168"/>
                    </a:moveTo>
                    <a:cubicBezTo>
                      <a:pt x="429" y="1"/>
                      <a:pt x="1" y="394"/>
                      <a:pt x="1" y="1025"/>
                    </a:cubicBezTo>
                    <a:cubicBezTo>
                      <a:pt x="1" y="1668"/>
                      <a:pt x="429" y="2323"/>
                      <a:pt x="953" y="2489"/>
                    </a:cubicBezTo>
                    <a:cubicBezTo>
                      <a:pt x="1465" y="2656"/>
                      <a:pt x="1906" y="2323"/>
                      <a:pt x="1906" y="1680"/>
                    </a:cubicBezTo>
                    <a:cubicBezTo>
                      <a:pt x="1906" y="1037"/>
                      <a:pt x="1489" y="334"/>
                      <a:pt x="953" y="168"/>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47;p31">
                <a:extLst>
                  <a:ext uri="{FF2B5EF4-FFF2-40B4-BE49-F238E27FC236}">
                    <a16:creationId xmlns:a16="http://schemas.microsoft.com/office/drawing/2014/main" id="{615750C5-847D-43BD-8DBB-27F483273681}"/>
                  </a:ext>
                </a:extLst>
              </p:cNvPr>
              <p:cNvSpPr/>
              <p:nvPr/>
            </p:nvSpPr>
            <p:spPr>
              <a:xfrm>
                <a:off x="702391" y="-776758"/>
                <a:ext cx="92452" cy="100287"/>
              </a:xfrm>
              <a:custGeom>
                <a:avLst/>
                <a:gdLst/>
                <a:ahLst/>
                <a:cxnLst/>
                <a:rect l="l" t="t" r="r" b="b"/>
                <a:pathLst>
                  <a:path w="1263" h="1370" extrusionOk="0">
                    <a:moveTo>
                      <a:pt x="953" y="143"/>
                    </a:moveTo>
                    <a:cubicBezTo>
                      <a:pt x="703" y="0"/>
                      <a:pt x="357" y="119"/>
                      <a:pt x="179" y="417"/>
                    </a:cubicBezTo>
                    <a:cubicBezTo>
                      <a:pt x="0" y="715"/>
                      <a:pt x="72" y="1072"/>
                      <a:pt x="310" y="1215"/>
                    </a:cubicBezTo>
                    <a:cubicBezTo>
                      <a:pt x="560" y="1369"/>
                      <a:pt x="905" y="1250"/>
                      <a:pt x="1084" y="953"/>
                    </a:cubicBezTo>
                    <a:cubicBezTo>
                      <a:pt x="1262" y="655"/>
                      <a:pt x="1203" y="298"/>
                      <a:pt x="953" y="143"/>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48;p31">
                <a:extLst>
                  <a:ext uri="{FF2B5EF4-FFF2-40B4-BE49-F238E27FC236}">
                    <a16:creationId xmlns:a16="http://schemas.microsoft.com/office/drawing/2014/main" id="{4A4F92F1-917E-2C13-593B-F4AC415DCBFC}"/>
                  </a:ext>
                </a:extLst>
              </p:cNvPr>
              <p:cNvSpPr/>
              <p:nvPr/>
            </p:nvSpPr>
            <p:spPr>
              <a:xfrm>
                <a:off x="752022" y="-103965"/>
                <a:ext cx="238046" cy="107315"/>
              </a:xfrm>
              <a:custGeom>
                <a:avLst/>
                <a:gdLst/>
                <a:ahLst/>
                <a:cxnLst/>
                <a:rect l="l" t="t" r="r" b="b"/>
                <a:pathLst>
                  <a:path w="3252" h="1466" extrusionOk="0">
                    <a:moveTo>
                      <a:pt x="1" y="287"/>
                    </a:moveTo>
                    <a:cubicBezTo>
                      <a:pt x="1" y="287"/>
                      <a:pt x="644" y="1465"/>
                      <a:pt x="1787" y="1334"/>
                    </a:cubicBezTo>
                    <a:cubicBezTo>
                      <a:pt x="2942" y="1191"/>
                      <a:pt x="3251" y="287"/>
                      <a:pt x="3251" y="287"/>
                    </a:cubicBezTo>
                    <a:lnTo>
                      <a:pt x="18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49;p31">
                <a:extLst>
                  <a:ext uri="{FF2B5EF4-FFF2-40B4-BE49-F238E27FC236}">
                    <a16:creationId xmlns:a16="http://schemas.microsoft.com/office/drawing/2014/main" id="{5199A89A-60C7-E91D-0463-68F930471C3B}"/>
                  </a:ext>
                </a:extLst>
              </p:cNvPr>
              <p:cNvSpPr/>
              <p:nvPr/>
            </p:nvSpPr>
            <p:spPr>
              <a:xfrm>
                <a:off x="583806" y="-322690"/>
                <a:ext cx="508228" cy="373113"/>
              </a:xfrm>
              <a:custGeom>
                <a:avLst/>
                <a:gdLst/>
                <a:ahLst/>
                <a:cxnLst/>
                <a:rect l="l" t="t" r="r" b="b"/>
                <a:pathLst>
                  <a:path w="6943" h="5097" extrusionOk="0">
                    <a:moveTo>
                      <a:pt x="4121" y="2834"/>
                    </a:moveTo>
                    <a:cubicBezTo>
                      <a:pt x="4121" y="2834"/>
                      <a:pt x="2477" y="2775"/>
                      <a:pt x="1156" y="0"/>
                    </a:cubicBezTo>
                    <a:lnTo>
                      <a:pt x="1" y="1965"/>
                    </a:lnTo>
                    <a:cubicBezTo>
                      <a:pt x="1" y="1965"/>
                      <a:pt x="215" y="4120"/>
                      <a:pt x="2096" y="5096"/>
                    </a:cubicBezTo>
                    <a:lnTo>
                      <a:pt x="4121" y="3215"/>
                    </a:lnTo>
                    <a:lnTo>
                      <a:pt x="5752" y="5096"/>
                    </a:lnTo>
                    <a:cubicBezTo>
                      <a:pt x="5752" y="5096"/>
                      <a:pt x="6930" y="4179"/>
                      <a:pt x="6942" y="2548"/>
                    </a:cubicBezTo>
                    <a:lnTo>
                      <a:pt x="6049" y="834"/>
                    </a:lnTo>
                    <a:cubicBezTo>
                      <a:pt x="6037" y="822"/>
                      <a:pt x="6204" y="2322"/>
                      <a:pt x="4121" y="2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0;p31">
                <a:extLst>
                  <a:ext uri="{FF2B5EF4-FFF2-40B4-BE49-F238E27FC236}">
                    <a16:creationId xmlns:a16="http://schemas.microsoft.com/office/drawing/2014/main" id="{EB865438-CDEB-6565-7A27-1FC7BFFA13FB}"/>
                  </a:ext>
                </a:extLst>
              </p:cNvPr>
              <p:cNvSpPr/>
              <p:nvPr/>
            </p:nvSpPr>
            <p:spPr>
              <a:xfrm>
                <a:off x="941174" y="155753"/>
                <a:ext cx="1050274" cy="156141"/>
              </a:xfrm>
              <a:custGeom>
                <a:avLst/>
                <a:gdLst/>
                <a:ahLst/>
                <a:cxnLst/>
                <a:rect l="l" t="t" r="r" b="b"/>
                <a:pathLst>
                  <a:path w="14348" h="2133" extrusionOk="0">
                    <a:moveTo>
                      <a:pt x="1" y="1"/>
                    </a:moveTo>
                    <a:cubicBezTo>
                      <a:pt x="477" y="834"/>
                      <a:pt x="965" y="1549"/>
                      <a:pt x="1405" y="2132"/>
                    </a:cubicBezTo>
                    <a:lnTo>
                      <a:pt x="13883" y="2132"/>
                    </a:lnTo>
                    <a:cubicBezTo>
                      <a:pt x="14133" y="2132"/>
                      <a:pt x="14348" y="1918"/>
                      <a:pt x="14348" y="1668"/>
                    </a:cubicBezTo>
                    <a:lnTo>
                      <a:pt x="14348" y="465"/>
                    </a:lnTo>
                    <a:cubicBezTo>
                      <a:pt x="14348" y="203"/>
                      <a:pt x="14133" y="1"/>
                      <a:pt x="13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1;p31">
                <a:extLst>
                  <a:ext uri="{FF2B5EF4-FFF2-40B4-BE49-F238E27FC236}">
                    <a16:creationId xmlns:a16="http://schemas.microsoft.com/office/drawing/2014/main" id="{80987A2B-7571-5CC8-EC28-A64EC33A3451}"/>
                  </a:ext>
                </a:extLst>
              </p:cNvPr>
              <p:cNvSpPr/>
              <p:nvPr/>
            </p:nvSpPr>
            <p:spPr>
              <a:xfrm>
                <a:off x="824418" y="155753"/>
                <a:ext cx="219673" cy="155263"/>
              </a:xfrm>
              <a:custGeom>
                <a:avLst/>
                <a:gdLst/>
                <a:ahLst/>
                <a:cxnLst/>
                <a:rect l="l" t="t" r="r" b="b"/>
                <a:pathLst>
                  <a:path w="3001" h="2121" extrusionOk="0">
                    <a:moveTo>
                      <a:pt x="464" y="1"/>
                    </a:moveTo>
                    <a:cubicBezTo>
                      <a:pt x="202" y="1"/>
                      <a:pt x="0" y="203"/>
                      <a:pt x="0" y="465"/>
                    </a:cubicBezTo>
                    <a:lnTo>
                      <a:pt x="0" y="1668"/>
                    </a:lnTo>
                    <a:cubicBezTo>
                      <a:pt x="0" y="1918"/>
                      <a:pt x="202" y="2120"/>
                      <a:pt x="464" y="2120"/>
                    </a:cubicBezTo>
                    <a:lnTo>
                      <a:pt x="3000" y="2120"/>
                    </a:lnTo>
                    <a:cubicBezTo>
                      <a:pt x="2560" y="1549"/>
                      <a:pt x="2084" y="834"/>
                      <a:pt x="1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2;p31">
                <a:extLst>
                  <a:ext uri="{FF2B5EF4-FFF2-40B4-BE49-F238E27FC236}">
                    <a16:creationId xmlns:a16="http://schemas.microsoft.com/office/drawing/2014/main" id="{C4D1427B-A3C5-79FE-518D-49396FDBED44}"/>
                  </a:ext>
                </a:extLst>
              </p:cNvPr>
              <p:cNvSpPr/>
              <p:nvPr/>
            </p:nvSpPr>
            <p:spPr>
              <a:xfrm>
                <a:off x="977774" y="174932"/>
                <a:ext cx="120341" cy="120345"/>
              </a:xfrm>
              <a:custGeom>
                <a:avLst/>
                <a:gdLst/>
                <a:ahLst/>
                <a:cxnLst/>
                <a:rect l="l" t="t" r="r" b="b"/>
                <a:pathLst>
                  <a:path w="1644" h="1644" extrusionOk="0">
                    <a:moveTo>
                      <a:pt x="822" y="1"/>
                    </a:moveTo>
                    <a:cubicBezTo>
                      <a:pt x="370" y="1"/>
                      <a:pt x="1" y="382"/>
                      <a:pt x="1" y="822"/>
                    </a:cubicBezTo>
                    <a:cubicBezTo>
                      <a:pt x="1" y="1275"/>
                      <a:pt x="370" y="1644"/>
                      <a:pt x="822" y="1644"/>
                    </a:cubicBezTo>
                    <a:cubicBezTo>
                      <a:pt x="1263" y="1644"/>
                      <a:pt x="1644" y="1275"/>
                      <a:pt x="1644" y="822"/>
                    </a:cubicBezTo>
                    <a:cubicBezTo>
                      <a:pt x="1644" y="382"/>
                      <a:pt x="1263" y="1"/>
                      <a:pt x="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3;p31">
                <a:extLst>
                  <a:ext uri="{FF2B5EF4-FFF2-40B4-BE49-F238E27FC236}">
                    <a16:creationId xmlns:a16="http://schemas.microsoft.com/office/drawing/2014/main" id="{5FD4D6B8-4D67-6823-41F5-7E3E11A82336}"/>
                  </a:ext>
                </a:extLst>
              </p:cNvPr>
              <p:cNvSpPr/>
              <p:nvPr/>
            </p:nvSpPr>
            <p:spPr>
              <a:xfrm>
                <a:off x="1003029" y="205237"/>
                <a:ext cx="61122" cy="61344"/>
              </a:xfrm>
              <a:custGeom>
                <a:avLst/>
                <a:gdLst/>
                <a:ahLst/>
                <a:cxnLst/>
                <a:rect l="l" t="t" r="r" b="b"/>
                <a:pathLst>
                  <a:path w="835" h="838" extrusionOk="0">
                    <a:moveTo>
                      <a:pt x="156" y="1"/>
                    </a:moveTo>
                    <a:cubicBezTo>
                      <a:pt x="138" y="1"/>
                      <a:pt x="120" y="10"/>
                      <a:pt x="108" y="27"/>
                    </a:cubicBezTo>
                    <a:lnTo>
                      <a:pt x="25" y="99"/>
                    </a:lnTo>
                    <a:cubicBezTo>
                      <a:pt x="13" y="111"/>
                      <a:pt x="1" y="146"/>
                      <a:pt x="1" y="170"/>
                    </a:cubicBezTo>
                    <a:cubicBezTo>
                      <a:pt x="1" y="218"/>
                      <a:pt x="13" y="266"/>
                      <a:pt x="25" y="301"/>
                    </a:cubicBezTo>
                    <a:cubicBezTo>
                      <a:pt x="60" y="396"/>
                      <a:pt x="120" y="480"/>
                      <a:pt x="179" y="563"/>
                    </a:cubicBezTo>
                    <a:cubicBezTo>
                      <a:pt x="263" y="658"/>
                      <a:pt x="370" y="742"/>
                      <a:pt x="477" y="801"/>
                    </a:cubicBezTo>
                    <a:cubicBezTo>
                      <a:pt x="537" y="825"/>
                      <a:pt x="584" y="837"/>
                      <a:pt x="644" y="837"/>
                    </a:cubicBezTo>
                    <a:cubicBezTo>
                      <a:pt x="680" y="837"/>
                      <a:pt x="715" y="825"/>
                      <a:pt x="739" y="801"/>
                    </a:cubicBezTo>
                    <a:lnTo>
                      <a:pt x="799" y="742"/>
                    </a:lnTo>
                    <a:cubicBezTo>
                      <a:pt x="834" y="706"/>
                      <a:pt x="834" y="658"/>
                      <a:pt x="799" y="635"/>
                    </a:cubicBezTo>
                    <a:lnTo>
                      <a:pt x="727" y="563"/>
                    </a:lnTo>
                    <a:cubicBezTo>
                      <a:pt x="715" y="545"/>
                      <a:pt x="697" y="536"/>
                      <a:pt x="678" y="536"/>
                    </a:cubicBezTo>
                    <a:cubicBezTo>
                      <a:pt x="659" y="536"/>
                      <a:pt x="638" y="545"/>
                      <a:pt x="620" y="563"/>
                    </a:cubicBezTo>
                    <a:lnTo>
                      <a:pt x="549" y="635"/>
                    </a:lnTo>
                    <a:lnTo>
                      <a:pt x="537" y="635"/>
                    </a:lnTo>
                    <a:cubicBezTo>
                      <a:pt x="525" y="623"/>
                      <a:pt x="501" y="623"/>
                      <a:pt x="489" y="599"/>
                    </a:cubicBezTo>
                    <a:cubicBezTo>
                      <a:pt x="429" y="563"/>
                      <a:pt x="370" y="516"/>
                      <a:pt x="310" y="444"/>
                    </a:cubicBezTo>
                    <a:cubicBezTo>
                      <a:pt x="287" y="408"/>
                      <a:pt x="263" y="385"/>
                      <a:pt x="251" y="337"/>
                    </a:cubicBezTo>
                    <a:lnTo>
                      <a:pt x="251" y="325"/>
                    </a:lnTo>
                    <a:cubicBezTo>
                      <a:pt x="287" y="301"/>
                      <a:pt x="299" y="277"/>
                      <a:pt x="322" y="242"/>
                    </a:cubicBezTo>
                    <a:cubicBezTo>
                      <a:pt x="358" y="218"/>
                      <a:pt x="358" y="170"/>
                      <a:pt x="322" y="146"/>
                    </a:cubicBezTo>
                    <a:lnTo>
                      <a:pt x="263" y="87"/>
                    </a:lnTo>
                    <a:cubicBezTo>
                      <a:pt x="251" y="63"/>
                      <a:pt x="239" y="39"/>
                      <a:pt x="203" y="27"/>
                    </a:cubicBezTo>
                    <a:cubicBezTo>
                      <a:pt x="191" y="10"/>
                      <a:pt x="173"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4;p31">
                <a:extLst>
                  <a:ext uri="{FF2B5EF4-FFF2-40B4-BE49-F238E27FC236}">
                    <a16:creationId xmlns:a16="http://schemas.microsoft.com/office/drawing/2014/main" id="{E99A0CEB-7215-982F-8806-5DD3C1310F0E}"/>
                  </a:ext>
                </a:extLst>
              </p:cNvPr>
              <p:cNvSpPr/>
              <p:nvPr/>
            </p:nvSpPr>
            <p:spPr>
              <a:xfrm>
                <a:off x="1037946" y="213290"/>
                <a:ext cx="20935" cy="21009"/>
              </a:xfrm>
              <a:custGeom>
                <a:avLst/>
                <a:gdLst/>
                <a:ahLst/>
                <a:cxnLst/>
                <a:rect l="l" t="t" r="r" b="b"/>
                <a:pathLst>
                  <a:path w="286" h="287" extrusionOk="0">
                    <a:moveTo>
                      <a:pt x="12" y="1"/>
                    </a:moveTo>
                    <a:lnTo>
                      <a:pt x="0" y="72"/>
                    </a:lnTo>
                    <a:cubicBezTo>
                      <a:pt x="60" y="96"/>
                      <a:pt x="95" y="108"/>
                      <a:pt x="131" y="156"/>
                    </a:cubicBezTo>
                    <a:cubicBezTo>
                      <a:pt x="179" y="191"/>
                      <a:pt x="203" y="239"/>
                      <a:pt x="203" y="286"/>
                    </a:cubicBezTo>
                    <a:lnTo>
                      <a:pt x="286" y="275"/>
                    </a:lnTo>
                    <a:cubicBezTo>
                      <a:pt x="262" y="215"/>
                      <a:pt x="238" y="156"/>
                      <a:pt x="191" y="96"/>
                    </a:cubicBezTo>
                    <a:cubicBezTo>
                      <a:pt x="143" y="48"/>
                      <a:pt x="72" y="13"/>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55;p31">
                <a:extLst>
                  <a:ext uri="{FF2B5EF4-FFF2-40B4-BE49-F238E27FC236}">
                    <a16:creationId xmlns:a16="http://schemas.microsoft.com/office/drawing/2014/main" id="{5C38A0D7-CEEB-F43E-A3B7-2C4FB9471633}"/>
                  </a:ext>
                </a:extLst>
              </p:cNvPr>
              <p:cNvSpPr/>
              <p:nvPr/>
            </p:nvSpPr>
            <p:spPr>
              <a:xfrm>
                <a:off x="1038824" y="201138"/>
                <a:ext cx="34916" cy="34039"/>
              </a:xfrm>
              <a:custGeom>
                <a:avLst/>
                <a:gdLst/>
                <a:ahLst/>
                <a:cxnLst/>
                <a:rect l="l" t="t" r="r" b="b"/>
                <a:pathLst>
                  <a:path w="477" h="465" extrusionOk="0">
                    <a:moveTo>
                      <a:pt x="12" y="0"/>
                    </a:moveTo>
                    <a:lnTo>
                      <a:pt x="0" y="83"/>
                    </a:lnTo>
                    <a:cubicBezTo>
                      <a:pt x="107" y="95"/>
                      <a:pt x="191" y="143"/>
                      <a:pt x="274" y="214"/>
                    </a:cubicBezTo>
                    <a:cubicBezTo>
                      <a:pt x="345" y="286"/>
                      <a:pt x="393" y="357"/>
                      <a:pt x="405" y="464"/>
                    </a:cubicBezTo>
                    <a:lnTo>
                      <a:pt x="476" y="452"/>
                    </a:lnTo>
                    <a:cubicBezTo>
                      <a:pt x="429" y="333"/>
                      <a:pt x="393" y="226"/>
                      <a:pt x="310" y="155"/>
                    </a:cubicBezTo>
                    <a:cubicBezTo>
                      <a:pt x="226" y="60"/>
                      <a:pt x="119" y="24"/>
                      <a:pt x="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56;p31">
                <a:extLst>
                  <a:ext uri="{FF2B5EF4-FFF2-40B4-BE49-F238E27FC236}">
                    <a16:creationId xmlns:a16="http://schemas.microsoft.com/office/drawing/2014/main" id="{17618BE3-0451-8287-2ED1-D386501A9B4B}"/>
                  </a:ext>
                </a:extLst>
              </p:cNvPr>
              <p:cNvSpPr/>
              <p:nvPr/>
            </p:nvSpPr>
            <p:spPr>
              <a:xfrm>
                <a:off x="1470198" y="174932"/>
                <a:ext cx="120341" cy="120345"/>
              </a:xfrm>
              <a:custGeom>
                <a:avLst/>
                <a:gdLst/>
                <a:ahLst/>
                <a:cxnLst/>
                <a:rect l="l" t="t" r="r" b="b"/>
                <a:pathLst>
                  <a:path w="1644" h="1644" extrusionOk="0">
                    <a:moveTo>
                      <a:pt x="822" y="1"/>
                    </a:moveTo>
                    <a:cubicBezTo>
                      <a:pt x="370" y="1"/>
                      <a:pt x="1" y="382"/>
                      <a:pt x="1" y="822"/>
                    </a:cubicBezTo>
                    <a:cubicBezTo>
                      <a:pt x="1" y="1275"/>
                      <a:pt x="370" y="1644"/>
                      <a:pt x="822" y="1644"/>
                    </a:cubicBezTo>
                    <a:cubicBezTo>
                      <a:pt x="1263" y="1644"/>
                      <a:pt x="1644" y="1275"/>
                      <a:pt x="1644" y="822"/>
                    </a:cubicBezTo>
                    <a:cubicBezTo>
                      <a:pt x="1644" y="382"/>
                      <a:pt x="1263" y="1"/>
                      <a:pt x="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57;p31">
                <a:extLst>
                  <a:ext uri="{FF2B5EF4-FFF2-40B4-BE49-F238E27FC236}">
                    <a16:creationId xmlns:a16="http://schemas.microsoft.com/office/drawing/2014/main" id="{FE867AC9-4194-BD3C-BF0E-404217DDF122}"/>
                  </a:ext>
                </a:extLst>
              </p:cNvPr>
              <p:cNvSpPr/>
              <p:nvPr/>
            </p:nvSpPr>
            <p:spPr>
              <a:xfrm>
                <a:off x="1494574" y="218194"/>
                <a:ext cx="74152" cy="30891"/>
              </a:xfrm>
              <a:custGeom>
                <a:avLst/>
                <a:gdLst/>
                <a:ahLst/>
                <a:cxnLst/>
                <a:rect l="l" t="t" r="r" b="b"/>
                <a:pathLst>
                  <a:path w="1013" h="422" extrusionOk="0">
                    <a:moveTo>
                      <a:pt x="481" y="1"/>
                    </a:moveTo>
                    <a:cubicBezTo>
                      <a:pt x="385" y="1"/>
                      <a:pt x="292" y="16"/>
                      <a:pt x="191" y="53"/>
                    </a:cubicBezTo>
                    <a:cubicBezTo>
                      <a:pt x="132" y="65"/>
                      <a:pt x="84" y="100"/>
                      <a:pt x="37" y="148"/>
                    </a:cubicBezTo>
                    <a:cubicBezTo>
                      <a:pt x="13" y="172"/>
                      <a:pt x="1" y="208"/>
                      <a:pt x="1" y="243"/>
                    </a:cubicBezTo>
                    <a:lnTo>
                      <a:pt x="1" y="339"/>
                    </a:lnTo>
                    <a:cubicBezTo>
                      <a:pt x="1" y="386"/>
                      <a:pt x="25" y="410"/>
                      <a:pt x="72" y="410"/>
                    </a:cubicBezTo>
                    <a:cubicBezTo>
                      <a:pt x="96" y="422"/>
                      <a:pt x="156" y="422"/>
                      <a:pt x="203" y="422"/>
                    </a:cubicBezTo>
                    <a:cubicBezTo>
                      <a:pt x="251" y="422"/>
                      <a:pt x="275" y="398"/>
                      <a:pt x="275" y="350"/>
                    </a:cubicBezTo>
                    <a:lnTo>
                      <a:pt x="275" y="243"/>
                    </a:lnTo>
                    <a:lnTo>
                      <a:pt x="299" y="231"/>
                    </a:lnTo>
                    <a:cubicBezTo>
                      <a:pt x="311" y="231"/>
                      <a:pt x="322" y="219"/>
                      <a:pt x="334" y="219"/>
                    </a:cubicBezTo>
                    <a:cubicBezTo>
                      <a:pt x="418" y="208"/>
                      <a:pt x="489" y="208"/>
                      <a:pt x="572" y="208"/>
                    </a:cubicBezTo>
                    <a:cubicBezTo>
                      <a:pt x="620" y="208"/>
                      <a:pt x="656" y="219"/>
                      <a:pt x="692" y="231"/>
                    </a:cubicBezTo>
                    <a:lnTo>
                      <a:pt x="715" y="243"/>
                    </a:lnTo>
                    <a:lnTo>
                      <a:pt x="715" y="339"/>
                    </a:lnTo>
                    <a:cubicBezTo>
                      <a:pt x="715" y="386"/>
                      <a:pt x="739" y="410"/>
                      <a:pt x="787" y="410"/>
                    </a:cubicBezTo>
                    <a:lnTo>
                      <a:pt x="930" y="410"/>
                    </a:lnTo>
                    <a:cubicBezTo>
                      <a:pt x="977" y="410"/>
                      <a:pt x="1013" y="386"/>
                      <a:pt x="1013" y="339"/>
                    </a:cubicBezTo>
                    <a:lnTo>
                      <a:pt x="1013" y="231"/>
                    </a:lnTo>
                    <a:cubicBezTo>
                      <a:pt x="1013" y="208"/>
                      <a:pt x="989" y="172"/>
                      <a:pt x="977" y="160"/>
                    </a:cubicBezTo>
                    <a:cubicBezTo>
                      <a:pt x="953" y="124"/>
                      <a:pt x="906" y="100"/>
                      <a:pt x="858" y="89"/>
                    </a:cubicBezTo>
                    <a:cubicBezTo>
                      <a:pt x="775" y="41"/>
                      <a:pt x="680" y="29"/>
                      <a:pt x="572" y="5"/>
                    </a:cubicBezTo>
                    <a:cubicBezTo>
                      <a:pt x="542" y="2"/>
                      <a:pt x="511"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58;p31">
                <a:extLst>
                  <a:ext uri="{FF2B5EF4-FFF2-40B4-BE49-F238E27FC236}">
                    <a16:creationId xmlns:a16="http://schemas.microsoft.com/office/drawing/2014/main" id="{3B571D6B-A7DF-66BF-5C70-06EF10069A58}"/>
                  </a:ext>
                </a:extLst>
              </p:cNvPr>
              <p:cNvSpPr/>
              <p:nvPr/>
            </p:nvSpPr>
            <p:spPr>
              <a:xfrm>
                <a:off x="1716886" y="174932"/>
                <a:ext cx="119462" cy="120345"/>
              </a:xfrm>
              <a:custGeom>
                <a:avLst/>
                <a:gdLst/>
                <a:ahLst/>
                <a:cxnLst/>
                <a:rect l="l" t="t" r="r" b="b"/>
                <a:pathLst>
                  <a:path w="1632" h="1644" extrusionOk="0">
                    <a:moveTo>
                      <a:pt x="810" y="1"/>
                    </a:moveTo>
                    <a:cubicBezTo>
                      <a:pt x="369" y="1"/>
                      <a:pt x="0" y="382"/>
                      <a:pt x="0" y="822"/>
                    </a:cubicBezTo>
                    <a:cubicBezTo>
                      <a:pt x="0" y="1275"/>
                      <a:pt x="357" y="1644"/>
                      <a:pt x="810" y="1644"/>
                    </a:cubicBezTo>
                    <a:cubicBezTo>
                      <a:pt x="1262" y="1644"/>
                      <a:pt x="1631" y="1275"/>
                      <a:pt x="1631" y="822"/>
                    </a:cubicBezTo>
                    <a:cubicBezTo>
                      <a:pt x="1631" y="382"/>
                      <a:pt x="1262"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59;p31">
                <a:extLst>
                  <a:ext uri="{FF2B5EF4-FFF2-40B4-BE49-F238E27FC236}">
                    <a16:creationId xmlns:a16="http://schemas.microsoft.com/office/drawing/2014/main" id="{8D0AEA4E-EC79-C489-D59C-C903A1684FC5}"/>
                  </a:ext>
                </a:extLst>
              </p:cNvPr>
              <p:cNvSpPr/>
              <p:nvPr/>
            </p:nvSpPr>
            <p:spPr>
              <a:xfrm>
                <a:off x="1767395" y="226393"/>
                <a:ext cx="17495" cy="17495"/>
              </a:xfrm>
              <a:custGeom>
                <a:avLst/>
                <a:gdLst/>
                <a:ahLst/>
                <a:cxnLst/>
                <a:rect l="l" t="t" r="r" b="b"/>
                <a:pathLst>
                  <a:path w="239" h="239" extrusionOk="0">
                    <a:moveTo>
                      <a:pt x="120" y="0"/>
                    </a:moveTo>
                    <a:cubicBezTo>
                      <a:pt x="60" y="0"/>
                      <a:pt x="1" y="48"/>
                      <a:pt x="1" y="119"/>
                    </a:cubicBezTo>
                    <a:cubicBezTo>
                      <a:pt x="1" y="191"/>
                      <a:pt x="60" y="238"/>
                      <a:pt x="120" y="238"/>
                    </a:cubicBezTo>
                    <a:cubicBezTo>
                      <a:pt x="191" y="238"/>
                      <a:pt x="239" y="191"/>
                      <a:pt x="239" y="119"/>
                    </a:cubicBezTo>
                    <a:cubicBezTo>
                      <a:pt x="239" y="48"/>
                      <a:pt x="191"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60;p31">
                <a:extLst>
                  <a:ext uri="{FF2B5EF4-FFF2-40B4-BE49-F238E27FC236}">
                    <a16:creationId xmlns:a16="http://schemas.microsoft.com/office/drawing/2014/main" id="{6EE0860A-CF97-5B24-A1E2-BB3BBF3B1F2A}"/>
                  </a:ext>
                </a:extLst>
              </p:cNvPr>
              <p:cNvSpPr/>
              <p:nvPr/>
            </p:nvSpPr>
            <p:spPr>
              <a:xfrm>
                <a:off x="1735187" y="226393"/>
                <a:ext cx="17495" cy="17495"/>
              </a:xfrm>
              <a:custGeom>
                <a:avLst/>
                <a:gdLst/>
                <a:ahLst/>
                <a:cxnLst/>
                <a:rect l="l" t="t" r="r" b="b"/>
                <a:pathLst>
                  <a:path w="239" h="239" extrusionOk="0">
                    <a:moveTo>
                      <a:pt x="119" y="0"/>
                    </a:moveTo>
                    <a:cubicBezTo>
                      <a:pt x="48" y="0"/>
                      <a:pt x="0" y="48"/>
                      <a:pt x="0" y="119"/>
                    </a:cubicBezTo>
                    <a:cubicBezTo>
                      <a:pt x="0" y="191"/>
                      <a:pt x="48" y="238"/>
                      <a:pt x="119" y="238"/>
                    </a:cubicBezTo>
                    <a:cubicBezTo>
                      <a:pt x="179" y="238"/>
                      <a:pt x="238" y="191"/>
                      <a:pt x="238" y="119"/>
                    </a:cubicBezTo>
                    <a:cubicBezTo>
                      <a:pt x="238" y="48"/>
                      <a:pt x="179" y="0"/>
                      <a:pt x="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61;p31">
                <a:extLst>
                  <a:ext uri="{FF2B5EF4-FFF2-40B4-BE49-F238E27FC236}">
                    <a16:creationId xmlns:a16="http://schemas.microsoft.com/office/drawing/2014/main" id="{C73BDBAC-F4B0-596D-7B15-5E0936D1AECE}"/>
                  </a:ext>
                </a:extLst>
              </p:cNvPr>
              <p:cNvSpPr/>
              <p:nvPr/>
            </p:nvSpPr>
            <p:spPr>
              <a:xfrm>
                <a:off x="1800555" y="226246"/>
                <a:ext cx="17495" cy="17642"/>
              </a:xfrm>
              <a:custGeom>
                <a:avLst/>
                <a:gdLst/>
                <a:ahLst/>
                <a:cxnLst/>
                <a:rect l="l" t="t" r="r" b="b"/>
                <a:pathLst>
                  <a:path w="239" h="241" extrusionOk="0">
                    <a:moveTo>
                      <a:pt x="135" y="1"/>
                    </a:moveTo>
                    <a:cubicBezTo>
                      <a:pt x="129" y="1"/>
                      <a:pt x="124" y="1"/>
                      <a:pt x="119" y="2"/>
                    </a:cubicBezTo>
                    <a:cubicBezTo>
                      <a:pt x="60" y="2"/>
                      <a:pt x="0" y="50"/>
                      <a:pt x="0" y="121"/>
                    </a:cubicBezTo>
                    <a:cubicBezTo>
                      <a:pt x="0" y="181"/>
                      <a:pt x="48" y="240"/>
                      <a:pt x="119" y="240"/>
                    </a:cubicBezTo>
                    <a:cubicBezTo>
                      <a:pt x="179" y="240"/>
                      <a:pt x="238" y="193"/>
                      <a:pt x="238" y="121"/>
                    </a:cubicBezTo>
                    <a:cubicBezTo>
                      <a:pt x="238" y="56"/>
                      <a:pt x="189" y="1"/>
                      <a:pt x="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62;p31">
                <a:extLst>
                  <a:ext uri="{FF2B5EF4-FFF2-40B4-BE49-F238E27FC236}">
                    <a16:creationId xmlns:a16="http://schemas.microsoft.com/office/drawing/2014/main" id="{05DB153A-132A-57C8-A4A2-5D8E0E50CB9A}"/>
                  </a:ext>
                </a:extLst>
              </p:cNvPr>
              <p:cNvSpPr/>
              <p:nvPr/>
            </p:nvSpPr>
            <p:spPr>
              <a:xfrm>
                <a:off x="1224462" y="174932"/>
                <a:ext cx="119462" cy="120345"/>
              </a:xfrm>
              <a:custGeom>
                <a:avLst/>
                <a:gdLst/>
                <a:ahLst/>
                <a:cxnLst/>
                <a:rect l="l" t="t" r="r" b="b"/>
                <a:pathLst>
                  <a:path w="1632" h="1644" extrusionOk="0">
                    <a:moveTo>
                      <a:pt x="810" y="1"/>
                    </a:moveTo>
                    <a:cubicBezTo>
                      <a:pt x="369" y="1"/>
                      <a:pt x="0" y="382"/>
                      <a:pt x="0" y="822"/>
                    </a:cubicBezTo>
                    <a:cubicBezTo>
                      <a:pt x="0" y="1275"/>
                      <a:pt x="369" y="1644"/>
                      <a:pt x="810" y="1644"/>
                    </a:cubicBezTo>
                    <a:cubicBezTo>
                      <a:pt x="1262" y="1644"/>
                      <a:pt x="1631" y="1275"/>
                      <a:pt x="1631" y="822"/>
                    </a:cubicBezTo>
                    <a:cubicBezTo>
                      <a:pt x="1631" y="382"/>
                      <a:pt x="1262"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63;p31">
                <a:extLst>
                  <a:ext uri="{FF2B5EF4-FFF2-40B4-BE49-F238E27FC236}">
                    <a16:creationId xmlns:a16="http://schemas.microsoft.com/office/drawing/2014/main" id="{129F2FBA-0C3E-56B4-D28E-840C8B7DBE4F}"/>
                  </a:ext>
                </a:extLst>
              </p:cNvPr>
              <p:cNvSpPr/>
              <p:nvPr/>
            </p:nvSpPr>
            <p:spPr>
              <a:xfrm>
                <a:off x="1250595" y="213290"/>
                <a:ext cx="71516" cy="42823"/>
              </a:xfrm>
              <a:custGeom>
                <a:avLst/>
                <a:gdLst/>
                <a:ahLst/>
                <a:cxnLst/>
                <a:rect l="l" t="t" r="r" b="b"/>
                <a:pathLst>
                  <a:path w="977" h="585" extrusionOk="0">
                    <a:moveTo>
                      <a:pt x="84" y="1"/>
                    </a:moveTo>
                    <a:cubicBezTo>
                      <a:pt x="36" y="1"/>
                      <a:pt x="0" y="48"/>
                      <a:pt x="0" y="96"/>
                    </a:cubicBezTo>
                    <a:lnTo>
                      <a:pt x="0" y="489"/>
                    </a:lnTo>
                    <a:cubicBezTo>
                      <a:pt x="0" y="537"/>
                      <a:pt x="36" y="584"/>
                      <a:pt x="84" y="584"/>
                    </a:cubicBezTo>
                    <a:lnTo>
                      <a:pt x="596" y="584"/>
                    </a:lnTo>
                    <a:cubicBezTo>
                      <a:pt x="631" y="584"/>
                      <a:pt x="679" y="537"/>
                      <a:pt x="679" y="489"/>
                    </a:cubicBezTo>
                    <a:lnTo>
                      <a:pt x="679" y="334"/>
                    </a:lnTo>
                    <a:lnTo>
                      <a:pt x="953" y="477"/>
                    </a:lnTo>
                    <a:cubicBezTo>
                      <a:pt x="956" y="480"/>
                      <a:pt x="960" y="482"/>
                      <a:pt x="963" y="482"/>
                    </a:cubicBezTo>
                    <a:cubicBezTo>
                      <a:pt x="971" y="482"/>
                      <a:pt x="977" y="474"/>
                      <a:pt x="977" y="465"/>
                    </a:cubicBezTo>
                    <a:lnTo>
                      <a:pt x="977" y="120"/>
                    </a:lnTo>
                    <a:cubicBezTo>
                      <a:pt x="977" y="103"/>
                      <a:pt x="971" y="86"/>
                      <a:pt x="963" y="86"/>
                    </a:cubicBezTo>
                    <a:cubicBezTo>
                      <a:pt x="960" y="86"/>
                      <a:pt x="956" y="89"/>
                      <a:pt x="953" y="96"/>
                    </a:cubicBezTo>
                    <a:lnTo>
                      <a:pt x="679" y="251"/>
                    </a:lnTo>
                    <a:lnTo>
                      <a:pt x="679" y="96"/>
                    </a:lnTo>
                    <a:cubicBezTo>
                      <a:pt x="679" y="48"/>
                      <a:pt x="631" y="1"/>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64;p31">
                <a:extLst>
                  <a:ext uri="{FF2B5EF4-FFF2-40B4-BE49-F238E27FC236}">
                    <a16:creationId xmlns:a16="http://schemas.microsoft.com/office/drawing/2014/main" id="{4EDBDFFD-20C2-02F8-ED4B-21F7BA569D9B}"/>
                  </a:ext>
                </a:extLst>
              </p:cNvPr>
              <p:cNvSpPr/>
              <p:nvPr/>
            </p:nvSpPr>
            <p:spPr>
              <a:xfrm>
                <a:off x="1266260" y="225514"/>
                <a:ext cx="20130" cy="18374"/>
              </a:xfrm>
              <a:custGeom>
                <a:avLst/>
                <a:gdLst/>
                <a:ahLst/>
                <a:cxnLst/>
                <a:rect l="l" t="t" r="r" b="b"/>
                <a:pathLst>
                  <a:path w="275" h="251" extrusionOk="0">
                    <a:moveTo>
                      <a:pt x="1" y="0"/>
                    </a:moveTo>
                    <a:lnTo>
                      <a:pt x="1" y="250"/>
                    </a:lnTo>
                    <a:lnTo>
                      <a:pt x="274" y="1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65;p31">
                <a:extLst>
                  <a:ext uri="{FF2B5EF4-FFF2-40B4-BE49-F238E27FC236}">
                    <a16:creationId xmlns:a16="http://schemas.microsoft.com/office/drawing/2014/main" id="{7529CEE4-3FAB-F68D-9B4A-983FE245690F}"/>
                  </a:ext>
                </a:extLst>
              </p:cNvPr>
              <p:cNvSpPr/>
              <p:nvPr/>
            </p:nvSpPr>
            <p:spPr>
              <a:xfrm>
                <a:off x="771685" y="-592403"/>
                <a:ext cx="259500" cy="274250"/>
              </a:xfrm>
              <a:custGeom>
                <a:avLst/>
                <a:gdLst/>
                <a:ahLst/>
                <a:cxnLst/>
                <a:rect l="l" t="t" r="r" b="b"/>
                <a:pathLst>
                  <a:path w="10380" h="10970" extrusionOk="0">
                    <a:moveTo>
                      <a:pt x="10142" y="8599"/>
                    </a:moveTo>
                    <a:cubicBezTo>
                      <a:pt x="9779" y="8296"/>
                      <a:pt x="8705" y="8180"/>
                      <a:pt x="8153" y="7971"/>
                    </a:cubicBezTo>
                    <a:cubicBezTo>
                      <a:pt x="7601" y="7762"/>
                      <a:pt x="7318" y="7612"/>
                      <a:pt x="6830" y="7345"/>
                    </a:cubicBezTo>
                    <a:cubicBezTo>
                      <a:pt x="6342" y="7078"/>
                      <a:pt x="5783" y="6786"/>
                      <a:pt x="5225" y="6367"/>
                    </a:cubicBezTo>
                    <a:cubicBezTo>
                      <a:pt x="4667" y="5948"/>
                      <a:pt x="3971" y="5332"/>
                      <a:pt x="3483" y="4832"/>
                    </a:cubicBezTo>
                    <a:cubicBezTo>
                      <a:pt x="2995" y="4332"/>
                      <a:pt x="2646" y="3809"/>
                      <a:pt x="2297" y="3368"/>
                    </a:cubicBezTo>
                    <a:cubicBezTo>
                      <a:pt x="1949" y="2927"/>
                      <a:pt x="1752" y="2743"/>
                      <a:pt x="1392" y="2185"/>
                    </a:cubicBezTo>
                    <a:cubicBezTo>
                      <a:pt x="1032" y="1627"/>
                      <a:pt x="345" y="172"/>
                      <a:pt x="136" y="21"/>
                    </a:cubicBezTo>
                    <a:cubicBezTo>
                      <a:pt x="-73" y="-130"/>
                      <a:pt x="-15" y="556"/>
                      <a:pt x="136" y="1277"/>
                    </a:cubicBezTo>
                    <a:cubicBezTo>
                      <a:pt x="287" y="1998"/>
                      <a:pt x="660" y="3416"/>
                      <a:pt x="1044" y="4346"/>
                    </a:cubicBezTo>
                    <a:cubicBezTo>
                      <a:pt x="1428" y="5276"/>
                      <a:pt x="1892" y="6112"/>
                      <a:pt x="2438" y="6856"/>
                    </a:cubicBezTo>
                    <a:cubicBezTo>
                      <a:pt x="2984" y="7600"/>
                      <a:pt x="3658" y="8298"/>
                      <a:pt x="4320" y="8809"/>
                    </a:cubicBezTo>
                    <a:cubicBezTo>
                      <a:pt x="4982" y="9320"/>
                      <a:pt x="5749" y="9622"/>
                      <a:pt x="6411" y="9924"/>
                    </a:cubicBezTo>
                    <a:cubicBezTo>
                      <a:pt x="7073" y="10226"/>
                      <a:pt x="7688" y="10453"/>
                      <a:pt x="8294" y="10621"/>
                    </a:cubicBezTo>
                    <a:cubicBezTo>
                      <a:pt x="8900" y="10789"/>
                      <a:pt x="9706" y="11072"/>
                      <a:pt x="10046" y="10933"/>
                    </a:cubicBezTo>
                    <a:cubicBezTo>
                      <a:pt x="10386" y="10795"/>
                      <a:pt x="10316" y="10179"/>
                      <a:pt x="10332" y="9790"/>
                    </a:cubicBezTo>
                    <a:cubicBezTo>
                      <a:pt x="10348" y="9401"/>
                      <a:pt x="10505" y="8902"/>
                      <a:pt x="10142" y="8599"/>
                    </a:cubicBezTo>
                    <a:close/>
                  </a:path>
                </a:pathLst>
              </a:custGeom>
              <a:solidFill>
                <a:srgbClr val="000000">
                  <a:alpha val="28510"/>
                </a:srgbClr>
              </a:solidFill>
              <a:ln>
                <a:noFill/>
              </a:ln>
            </p:spPr>
          </p:sp>
        </p:gr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Market Analysis</a:t>
            </a:r>
          </a:p>
        </p:txBody>
      </p:sp>
      <p:grpSp>
        <p:nvGrpSpPr>
          <p:cNvPr id="575" name="Google Shape;575;p32"/>
          <p:cNvGrpSpPr/>
          <p:nvPr/>
        </p:nvGrpSpPr>
        <p:grpSpPr>
          <a:xfrm>
            <a:off x="111960" y="4424124"/>
            <a:ext cx="463533" cy="453933"/>
            <a:chOff x="4864446" y="3340207"/>
            <a:chExt cx="395607" cy="387414"/>
          </a:xfrm>
        </p:grpSpPr>
        <p:sp>
          <p:nvSpPr>
            <p:cNvPr id="576" name="Google Shape;576;p32"/>
            <p:cNvSpPr/>
            <p:nvPr/>
          </p:nvSpPr>
          <p:spPr>
            <a:xfrm>
              <a:off x="4939077" y="3412948"/>
              <a:ext cx="246581" cy="246581"/>
            </a:xfrm>
            <a:custGeom>
              <a:avLst/>
              <a:gdLst/>
              <a:ahLst/>
              <a:cxnLst/>
              <a:rect l="l" t="t" r="r" b="b"/>
              <a:pathLst>
                <a:path w="9390" h="9390" extrusionOk="0">
                  <a:moveTo>
                    <a:pt x="4690" y="1"/>
                  </a:moveTo>
                  <a:cubicBezTo>
                    <a:pt x="2097" y="1"/>
                    <a:pt x="1" y="2106"/>
                    <a:pt x="1" y="4700"/>
                  </a:cubicBezTo>
                  <a:cubicBezTo>
                    <a:pt x="1" y="7293"/>
                    <a:pt x="2097" y="9389"/>
                    <a:pt x="4690" y="9389"/>
                  </a:cubicBezTo>
                  <a:cubicBezTo>
                    <a:pt x="7284" y="9389"/>
                    <a:pt x="9389" y="7293"/>
                    <a:pt x="9389" y="4700"/>
                  </a:cubicBezTo>
                  <a:cubicBezTo>
                    <a:pt x="9389" y="2106"/>
                    <a:pt x="7284" y="1"/>
                    <a:pt x="4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4988341" y="3499159"/>
              <a:ext cx="148054" cy="148054"/>
            </a:xfrm>
            <a:custGeom>
              <a:avLst/>
              <a:gdLst/>
              <a:ahLst/>
              <a:cxnLst/>
              <a:rect l="l" t="t" r="r" b="b"/>
              <a:pathLst>
                <a:path w="5638" h="5638" extrusionOk="0">
                  <a:moveTo>
                    <a:pt x="2814" y="0"/>
                  </a:moveTo>
                  <a:cubicBezTo>
                    <a:pt x="1264" y="0"/>
                    <a:pt x="1" y="1264"/>
                    <a:pt x="1" y="2824"/>
                  </a:cubicBezTo>
                  <a:cubicBezTo>
                    <a:pt x="1" y="4374"/>
                    <a:pt x="1264" y="5637"/>
                    <a:pt x="2814" y="5637"/>
                  </a:cubicBezTo>
                  <a:cubicBezTo>
                    <a:pt x="4374" y="5637"/>
                    <a:pt x="5638" y="4374"/>
                    <a:pt x="5638" y="2824"/>
                  </a:cubicBezTo>
                  <a:cubicBezTo>
                    <a:pt x="5638" y="1264"/>
                    <a:pt x="4374" y="0"/>
                    <a:pt x="2814" y="0"/>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4864446" y="3530067"/>
              <a:ext cx="56564" cy="12342"/>
            </a:xfrm>
            <a:custGeom>
              <a:avLst/>
              <a:gdLst/>
              <a:ahLst/>
              <a:cxnLst/>
              <a:rect l="l" t="t" r="r" b="b"/>
              <a:pathLst>
                <a:path w="2154" h="470" extrusionOk="0">
                  <a:moveTo>
                    <a:pt x="259" y="1"/>
                  </a:moveTo>
                  <a:cubicBezTo>
                    <a:pt x="1" y="58"/>
                    <a:pt x="1" y="422"/>
                    <a:pt x="259" y="469"/>
                  </a:cubicBezTo>
                  <a:lnTo>
                    <a:pt x="1905" y="469"/>
                  </a:lnTo>
                  <a:cubicBezTo>
                    <a:pt x="2154" y="422"/>
                    <a:pt x="2154" y="58"/>
                    <a:pt x="1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5203463" y="3530067"/>
              <a:ext cx="56590" cy="12342"/>
            </a:xfrm>
            <a:custGeom>
              <a:avLst/>
              <a:gdLst/>
              <a:ahLst/>
              <a:cxnLst/>
              <a:rect l="l" t="t" r="r" b="b"/>
              <a:pathLst>
                <a:path w="2155" h="470" extrusionOk="0">
                  <a:moveTo>
                    <a:pt x="259" y="1"/>
                  </a:moveTo>
                  <a:cubicBezTo>
                    <a:pt x="1" y="58"/>
                    <a:pt x="1" y="422"/>
                    <a:pt x="259" y="469"/>
                  </a:cubicBezTo>
                  <a:lnTo>
                    <a:pt x="1905" y="469"/>
                  </a:lnTo>
                  <a:cubicBezTo>
                    <a:pt x="2154" y="422"/>
                    <a:pt x="2154" y="58"/>
                    <a:pt x="1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056197" y="3340207"/>
              <a:ext cx="12342" cy="54437"/>
            </a:xfrm>
            <a:custGeom>
              <a:avLst/>
              <a:gdLst/>
              <a:ahLst/>
              <a:cxnLst/>
              <a:rect l="l" t="t" r="r" b="b"/>
              <a:pathLst>
                <a:path w="470" h="2073" extrusionOk="0">
                  <a:moveTo>
                    <a:pt x="232" y="0"/>
                  </a:moveTo>
                  <a:cubicBezTo>
                    <a:pt x="127" y="0"/>
                    <a:pt x="25" y="62"/>
                    <a:pt x="1" y="187"/>
                  </a:cubicBezTo>
                  <a:lnTo>
                    <a:pt x="1" y="1833"/>
                  </a:lnTo>
                  <a:cubicBezTo>
                    <a:pt x="1" y="1957"/>
                    <a:pt x="106" y="2072"/>
                    <a:pt x="240" y="2072"/>
                  </a:cubicBezTo>
                  <a:cubicBezTo>
                    <a:pt x="364" y="2063"/>
                    <a:pt x="460" y="1957"/>
                    <a:pt x="470" y="1833"/>
                  </a:cubicBezTo>
                  <a:lnTo>
                    <a:pt x="470" y="187"/>
                  </a:lnTo>
                  <a:cubicBezTo>
                    <a:pt x="441" y="62"/>
                    <a:pt x="336"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4968488" y="3658557"/>
              <a:ext cx="28597" cy="33376"/>
            </a:xfrm>
            <a:custGeom>
              <a:avLst/>
              <a:gdLst/>
              <a:ahLst/>
              <a:cxnLst/>
              <a:rect l="l" t="t" r="r" b="b"/>
              <a:pathLst>
                <a:path w="1089" h="1271" extrusionOk="0">
                  <a:moveTo>
                    <a:pt x="707" y="1"/>
                  </a:moveTo>
                  <a:cubicBezTo>
                    <a:pt x="641" y="1"/>
                    <a:pt x="583" y="30"/>
                    <a:pt x="556" y="103"/>
                  </a:cubicBezTo>
                  <a:lnTo>
                    <a:pt x="87" y="917"/>
                  </a:lnTo>
                  <a:cubicBezTo>
                    <a:pt x="1" y="1070"/>
                    <a:pt x="106" y="1261"/>
                    <a:pt x="288" y="1271"/>
                  </a:cubicBezTo>
                  <a:cubicBezTo>
                    <a:pt x="374" y="1271"/>
                    <a:pt x="450" y="1223"/>
                    <a:pt x="489" y="1156"/>
                  </a:cubicBezTo>
                  <a:lnTo>
                    <a:pt x="958" y="342"/>
                  </a:lnTo>
                  <a:cubicBezTo>
                    <a:pt x="1088" y="191"/>
                    <a:pt x="874" y="1"/>
                    <a:pt x="7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5128832" y="3381068"/>
              <a:ext cx="28387" cy="33166"/>
            </a:xfrm>
            <a:custGeom>
              <a:avLst/>
              <a:gdLst/>
              <a:ahLst/>
              <a:cxnLst/>
              <a:rect l="l" t="t" r="r" b="b"/>
              <a:pathLst>
                <a:path w="1081" h="1263" extrusionOk="0">
                  <a:moveTo>
                    <a:pt x="704" y="1"/>
                  </a:moveTo>
                  <a:cubicBezTo>
                    <a:pt x="637" y="1"/>
                    <a:pt x="576" y="31"/>
                    <a:pt x="546" y="105"/>
                  </a:cubicBezTo>
                  <a:lnTo>
                    <a:pt x="77" y="918"/>
                  </a:lnTo>
                  <a:cubicBezTo>
                    <a:pt x="0" y="1071"/>
                    <a:pt x="106" y="1263"/>
                    <a:pt x="288" y="1263"/>
                  </a:cubicBezTo>
                  <a:cubicBezTo>
                    <a:pt x="364" y="1263"/>
                    <a:pt x="441" y="1224"/>
                    <a:pt x="489" y="1157"/>
                  </a:cubicBezTo>
                  <a:lnTo>
                    <a:pt x="958" y="344"/>
                  </a:lnTo>
                  <a:cubicBezTo>
                    <a:pt x="1080" y="187"/>
                    <a:pt x="872" y="1"/>
                    <a:pt x="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4903915" y="3443646"/>
              <a:ext cx="38471" cy="24868"/>
            </a:xfrm>
            <a:custGeom>
              <a:avLst/>
              <a:gdLst/>
              <a:ahLst/>
              <a:cxnLst/>
              <a:rect l="l" t="t" r="r" b="b"/>
              <a:pathLst>
                <a:path w="1465" h="947" extrusionOk="0">
                  <a:moveTo>
                    <a:pt x="362" y="1"/>
                  </a:moveTo>
                  <a:cubicBezTo>
                    <a:pt x="175" y="1"/>
                    <a:pt x="1" y="360"/>
                    <a:pt x="220" y="449"/>
                  </a:cubicBezTo>
                  <a:lnTo>
                    <a:pt x="1034" y="918"/>
                  </a:lnTo>
                  <a:cubicBezTo>
                    <a:pt x="1072" y="937"/>
                    <a:pt x="1110" y="947"/>
                    <a:pt x="1158" y="947"/>
                  </a:cubicBezTo>
                  <a:cubicBezTo>
                    <a:pt x="1378" y="937"/>
                    <a:pt x="1464" y="631"/>
                    <a:pt x="1273" y="507"/>
                  </a:cubicBezTo>
                  <a:lnTo>
                    <a:pt x="459" y="38"/>
                  </a:lnTo>
                  <a:cubicBezTo>
                    <a:pt x="428" y="12"/>
                    <a:pt x="395"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5181641" y="3603910"/>
              <a:ext cx="38445" cy="24947"/>
            </a:xfrm>
            <a:custGeom>
              <a:avLst/>
              <a:gdLst/>
              <a:ahLst/>
              <a:cxnLst/>
              <a:rect l="l" t="t" r="r" b="b"/>
              <a:pathLst>
                <a:path w="1464" h="950" extrusionOk="0">
                  <a:moveTo>
                    <a:pt x="355" y="0"/>
                  </a:moveTo>
                  <a:cubicBezTo>
                    <a:pt x="165" y="0"/>
                    <a:pt x="1" y="362"/>
                    <a:pt x="219" y="442"/>
                  </a:cubicBezTo>
                  <a:lnTo>
                    <a:pt x="1033" y="911"/>
                  </a:lnTo>
                  <a:cubicBezTo>
                    <a:pt x="1062" y="930"/>
                    <a:pt x="1109" y="950"/>
                    <a:pt x="1148" y="950"/>
                  </a:cubicBezTo>
                  <a:cubicBezTo>
                    <a:pt x="1377" y="930"/>
                    <a:pt x="1464" y="634"/>
                    <a:pt x="1272" y="509"/>
                  </a:cubicBezTo>
                  <a:lnTo>
                    <a:pt x="459" y="40"/>
                  </a:lnTo>
                  <a:cubicBezTo>
                    <a:pt x="425" y="12"/>
                    <a:pt x="389"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5127676" y="3658321"/>
              <a:ext cx="28571" cy="33613"/>
            </a:xfrm>
            <a:custGeom>
              <a:avLst/>
              <a:gdLst/>
              <a:ahLst/>
              <a:cxnLst/>
              <a:rect l="l" t="t" r="r" b="b"/>
              <a:pathLst>
                <a:path w="1088" h="1280" extrusionOk="0">
                  <a:moveTo>
                    <a:pt x="382" y="0"/>
                  </a:moveTo>
                  <a:cubicBezTo>
                    <a:pt x="215" y="0"/>
                    <a:pt x="0" y="191"/>
                    <a:pt x="131" y="342"/>
                  </a:cubicBezTo>
                  <a:lnTo>
                    <a:pt x="600" y="1155"/>
                  </a:lnTo>
                  <a:cubicBezTo>
                    <a:pt x="638" y="1232"/>
                    <a:pt x="714" y="1280"/>
                    <a:pt x="801" y="1280"/>
                  </a:cubicBezTo>
                  <a:lnTo>
                    <a:pt x="801" y="1270"/>
                  </a:lnTo>
                  <a:cubicBezTo>
                    <a:pt x="973" y="1270"/>
                    <a:pt x="1088" y="1079"/>
                    <a:pt x="1002" y="916"/>
                  </a:cubicBezTo>
                  <a:lnTo>
                    <a:pt x="533" y="103"/>
                  </a:lnTo>
                  <a:cubicBezTo>
                    <a:pt x="506" y="30"/>
                    <a:pt x="44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4967333" y="3380858"/>
              <a:ext cx="28571" cy="33376"/>
            </a:xfrm>
            <a:custGeom>
              <a:avLst/>
              <a:gdLst/>
              <a:ahLst/>
              <a:cxnLst/>
              <a:rect l="l" t="t" r="r" b="b"/>
              <a:pathLst>
                <a:path w="1088" h="1271" extrusionOk="0">
                  <a:moveTo>
                    <a:pt x="382" y="1"/>
                  </a:moveTo>
                  <a:cubicBezTo>
                    <a:pt x="215" y="1"/>
                    <a:pt x="0" y="191"/>
                    <a:pt x="131" y="342"/>
                  </a:cubicBezTo>
                  <a:lnTo>
                    <a:pt x="600" y="1156"/>
                  </a:lnTo>
                  <a:cubicBezTo>
                    <a:pt x="638" y="1223"/>
                    <a:pt x="715" y="1271"/>
                    <a:pt x="801" y="1271"/>
                  </a:cubicBezTo>
                  <a:cubicBezTo>
                    <a:pt x="983" y="1261"/>
                    <a:pt x="1088" y="1070"/>
                    <a:pt x="1002" y="917"/>
                  </a:cubicBezTo>
                  <a:lnTo>
                    <a:pt x="533" y="103"/>
                  </a:lnTo>
                  <a:cubicBezTo>
                    <a:pt x="506" y="30"/>
                    <a:pt x="447"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5182350" y="3443646"/>
              <a:ext cx="38471" cy="24868"/>
            </a:xfrm>
            <a:custGeom>
              <a:avLst/>
              <a:gdLst/>
              <a:ahLst/>
              <a:cxnLst/>
              <a:rect l="l" t="t" r="r" b="b"/>
              <a:pathLst>
                <a:path w="1465" h="947" extrusionOk="0">
                  <a:moveTo>
                    <a:pt x="1104" y="1"/>
                  </a:moveTo>
                  <a:cubicBezTo>
                    <a:pt x="1071" y="1"/>
                    <a:pt x="1037" y="12"/>
                    <a:pt x="1006" y="38"/>
                  </a:cubicBezTo>
                  <a:lnTo>
                    <a:pt x="192" y="507"/>
                  </a:lnTo>
                  <a:cubicBezTo>
                    <a:pt x="1" y="631"/>
                    <a:pt x="78" y="937"/>
                    <a:pt x="307" y="947"/>
                  </a:cubicBezTo>
                  <a:cubicBezTo>
                    <a:pt x="355" y="947"/>
                    <a:pt x="393" y="937"/>
                    <a:pt x="432" y="918"/>
                  </a:cubicBezTo>
                  <a:lnTo>
                    <a:pt x="1245" y="449"/>
                  </a:lnTo>
                  <a:cubicBezTo>
                    <a:pt x="1465" y="360"/>
                    <a:pt x="1290" y="1"/>
                    <a:pt x="1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4904650" y="3603910"/>
              <a:ext cx="38445" cy="24947"/>
            </a:xfrm>
            <a:custGeom>
              <a:avLst/>
              <a:gdLst/>
              <a:ahLst/>
              <a:cxnLst/>
              <a:rect l="l" t="t" r="r" b="b"/>
              <a:pathLst>
                <a:path w="1464" h="950" extrusionOk="0">
                  <a:moveTo>
                    <a:pt x="1107" y="0"/>
                  </a:moveTo>
                  <a:cubicBezTo>
                    <a:pt x="1073" y="0"/>
                    <a:pt x="1038" y="12"/>
                    <a:pt x="1006" y="40"/>
                  </a:cubicBezTo>
                  <a:lnTo>
                    <a:pt x="192" y="509"/>
                  </a:lnTo>
                  <a:cubicBezTo>
                    <a:pt x="1" y="634"/>
                    <a:pt x="87" y="930"/>
                    <a:pt x="317" y="950"/>
                  </a:cubicBezTo>
                  <a:cubicBezTo>
                    <a:pt x="355" y="950"/>
                    <a:pt x="393" y="930"/>
                    <a:pt x="431" y="911"/>
                  </a:cubicBezTo>
                  <a:lnTo>
                    <a:pt x="1245" y="442"/>
                  </a:lnTo>
                  <a:cubicBezTo>
                    <a:pt x="1463" y="362"/>
                    <a:pt x="1292" y="0"/>
                    <a:pt x="1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5075839" y="3433037"/>
              <a:ext cx="87209" cy="73948"/>
            </a:xfrm>
            <a:custGeom>
              <a:avLst/>
              <a:gdLst/>
              <a:ahLst/>
              <a:cxnLst/>
              <a:rect l="l" t="t" r="r" b="b"/>
              <a:pathLst>
                <a:path w="3321" h="2816" extrusionOk="0">
                  <a:moveTo>
                    <a:pt x="414" y="0"/>
                  </a:moveTo>
                  <a:cubicBezTo>
                    <a:pt x="103" y="0"/>
                    <a:pt x="0" y="487"/>
                    <a:pt x="353" y="576"/>
                  </a:cubicBezTo>
                  <a:cubicBezTo>
                    <a:pt x="1416" y="853"/>
                    <a:pt x="2286" y="1619"/>
                    <a:pt x="2698" y="2633"/>
                  </a:cubicBezTo>
                  <a:cubicBezTo>
                    <a:pt x="2746" y="2748"/>
                    <a:pt x="2851" y="2815"/>
                    <a:pt x="2966" y="2815"/>
                  </a:cubicBezTo>
                  <a:cubicBezTo>
                    <a:pt x="3177" y="2815"/>
                    <a:pt x="3320" y="2605"/>
                    <a:pt x="3243" y="2413"/>
                  </a:cubicBezTo>
                  <a:cubicBezTo>
                    <a:pt x="2755" y="1226"/>
                    <a:pt x="1741" y="336"/>
                    <a:pt x="497" y="11"/>
                  </a:cubicBezTo>
                  <a:cubicBezTo>
                    <a:pt x="468" y="4"/>
                    <a:pt x="440" y="0"/>
                    <a:pt x="414" y="0"/>
                  </a:cubicBezTo>
                  <a:close/>
                </a:path>
              </a:pathLst>
            </a:custGeom>
            <a:solidFill>
              <a:srgbClr val="FFFFFF">
                <a:alpha val="2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5025288" y="3585607"/>
              <a:ext cx="74158" cy="111106"/>
            </a:xfrm>
            <a:custGeom>
              <a:avLst/>
              <a:gdLst/>
              <a:ahLst/>
              <a:cxnLst/>
              <a:rect l="l" t="t" r="r" b="b"/>
              <a:pathLst>
                <a:path w="2824" h="4231" extrusionOk="0">
                  <a:moveTo>
                    <a:pt x="938" y="1"/>
                  </a:moveTo>
                  <a:lnTo>
                    <a:pt x="938" y="450"/>
                  </a:lnTo>
                  <a:cubicBezTo>
                    <a:pt x="938" y="536"/>
                    <a:pt x="891" y="613"/>
                    <a:pt x="814" y="661"/>
                  </a:cubicBezTo>
                  <a:lnTo>
                    <a:pt x="259" y="948"/>
                  </a:lnTo>
                  <a:cubicBezTo>
                    <a:pt x="96" y="1034"/>
                    <a:pt x="1" y="1197"/>
                    <a:pt x="1" y="1369"/>
                  </a:cubicBezTo>
                  <a:lnTo>
                    <a:pt x="1" y="2738"/>
                  </a:lnTo>
                  <a:cubicBezTo>
                    <a:pt x="1" y="3245"/>
                    <a:pt x="154" y="3752"/>
                    <a:pt x="441" y="4173"/>
                  </a:cubicBezTo>
                  <a:lnTo>
                    <a:pt x="479" y="4231"/>
                  </a:lnTo>
                  <a:lnTo>
                    <a:pt x="2355" y="4231"/>
                  </a:lnTo>
                  <a:lnTo>
                    <a:pt x="2393" y="4173"/>
                  </a:lnTo>
                  <a:cubicBezTo>
                    <a:pt x="2671" y="3752"/>
                    <a:pt x="2824" y="3245"/>
                    <a:pt x="2824" y="2738"/>
                  </a:cubicBezTo>
                  <a:lnTo>
                    <a:pt x="2824" y="1369"/>
                  </a:lnTo>
                  <a:cubicBezTo>
                    <a:pt x="2824" y="1187"/>
                    <a:pt x="2728" y="1034"/>
                    <a:pt x="2565" y="948"/>
                  </a:cubicBezTo>
                  <a:lnTo>
                    <a:pt x="2010" y="661"/>
                  </a:lnTo>
                  <a:cubicBezTo>
                    <a:pt x="1934" y="613"/>
                    <a:pt x="1886" y="536"/>
                    <a:pt x="1886" y="450"/>
                  </a:cubicBezTo>
                  <a:lnTo>
                    <a:pt x="1886" y="1"/>
                  </a:ln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025288" y="3606458"/>
              <a:ext cx="74158" cy="90256"/>
            </a:xfrm>
            <a:custGeom>
              <a:avLst/>
              <a:gdLst/>
              <a:ahLst/>
              <a:cxnLst/>
              <a:rect l="l" t="t" r="r" b="b"/>
              <a:pathLst>
                <a:path w="2824" h="3437" extrusionOk="0">
                  <a:moveTo>
                    <a:pt x="556" y="1"/>
                  </a:moveTo>
                  <a:lnTo>
                    <a:pt x="249" y="154"/>
                  </a:lnTo>
                  <a:cubicBezTo>
                    <a:pt x="96" y="240"/>
                    <a:pt x="1" y="403"/>
                    <a:pt x="1" y="575"/>
                  </a:cubicBezTo>
                  <a:lnTo>
                    <a:pt x="1" y="1944"/>
                  </a:lnTo>
                  <a:cubicBezTo>
                    <a:pt x="1" y="2451"/>
                    <a:pt x="154" y="2958"/>
                    <a:pt x="441" y="3379"/>
                  </a:cubicBezTo>
                  <a:lnTo>
                    <a:pt x="469" y="3437"/>
                  </a:lnTo>
                  <a:lnTo>
                    <a:pt x="2355" y="3437"/>
                  </a:lnTo>
                  <a:lnTo>
                    <a:pt x="2384" y="3379"/>
                  </a:lnTo>
                  <a:cubicBezTo>
                    <a:pt x="2671" y="2958"/>
                    <a:pt x="2824" y="2451"/>
                    <a:pt x="2824" y="1944"/>
                  </a:cubicBezTo>
                  <a:lnTo>
                    <a:pt x="2824" y="575"/>
                  </a:lnTo>
                  <a:cubicBezTo>
                    <a:pt x="2824" y="403"/>
                    <a:pt x="2718" y="240"/>
                    <a:pt x="2565" y="154"/>
                  </a:cubicBezTo>
                  <a:lnTo>
                    <a:pt x="2269" y="1"/>
                  </a:lnTo>
                  <a:cubicBezTo>
                    <a:pt x="2039" y="254"/>
                    <a:pt x="1726" y="381"/>
                    <a:pt x="1412" y="381"/>
                  </a:cubicBezTo>
                  <a:cubicBezTo>
                    <a:pt x="1099" y="381"/>
                    <a:pt x="785" y="254"/>
                    <a:pt x="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5048660" y="3585607"/>
              <a:ext cx="27678" cy="18382"/>
            </a:xfrm>
            <a:custGeom>
              <a:avLst/>
              <a:gdLst/>
              <a:ahLst/>
              <a:cxnLst/>
              <a:rect l="l" t="t" r="r" b="b"/>
              <a:pathLst>
                <a:path w="1054" h="700" extrusionOk="0">
                  <a:moveTo>
                    <a:pt x="58" y="1"/>
                  </a:moveTo>
                  <a:lnTo>
                    <a:pt x="58" y="450"/>
                  </a:lnTo>
                  <a:cubicBezTo>
                    <a:pt x="48" y="508"/>
                    <a:pt x="29" y="556"/>
                    <a:pt x="1" y="603"/>
                  </a:cubicBezTo>
                  <a:cubicBezTo>
                    <a:pt x="163" y="670"/>
                    <a:pt x="345" y="699"/>
                    <a:pt x="527" y="699"/>
                  </a:cubicBezTo>
                  <a:cubicBezTo>
                    <a:pt x="699" y="699"/>
                    <a:pt x="881" y="670"/>
                    <a:pt x="1053" y="603"/>
                  </a:cubicBezTo>
                  <a:cubicBezTo>
                    <a:pt x="1015" y="556"/>
                    <a:pt x="996" y="508"/>
                    <a:pt x="996" y="450"/>
                  </a:cubicBezTo>
                  <a:lnTo>
                    <a:pt x="996"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5037604" y="3536343"/>
              <a:ext cx="49526" cy="55330"/>
            </a:xfrm>
            <a:custGeom>
              <a:avLst/>
              <a:gdLst/>
              <a:ahLst/>
              <a:cxnLst/>
              <a:rect l="l" t="t" r="r" b="b"/>
              <a:pathLst>
                <a:path w="1886" h="2107" extrusionOk="0">
                  <a:moveTo>
                    <a:pt x="709" y="1"/>
                  </a:moveTo>
                  <a:cubicBezTo>
                    <a:pt x="316" y="1"/>
                    <a:pt x="0" y="317"/>
                    <a:pt x="0" y="699"/>
                  </a:cubicBezTo>
                  <a:lnTo>
                    <a:pt x="0" y="1168"/>
                  </a:lnTo>
                  <a:cubicBezTo>
                    <a:pt x="0" y="1685"/>
                    <a:pt x="422" y="2106"/>
                    <a:pt x="948" y="2106"/>
                  </a:cubicBezTo>
                  <a:cubicBezTo>
                    <a:pt x="954" y="2106"/>
                    <a:pt x="959" y="2106"/>
                    <a:pt x="965" y="2106"/>
                  </a:cubicBezTo>
                  <a:cubicBezTo>
                    <a:pt x="1474" y="2106"/>
                    <a:pt x="1886" y="1679"/>
                    <a:pt x="1886" y="1168"/>
                  </a:cubicBezTo>
                  <a:lnTo>
                    <a:pt x="1886" y="699"/>
                  </a:lnTo>
                  <a:cubicBezTo>
                    <a:pt x="1886" y="317"/>
                    <a:pt x="1570" y="1"/>
                    <a:pt x="118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5037604" y="3536343"/>
              <a:ext cx="33954" cy="55382"/>
            </a:xfrm>
            <a:custGeom>
              <a:avLst/>
              <a:gdLst/>
              <a:ahLst/>
              <a:cxnLst/>
              <a:rect l="l" t="t" r="r" b="b"/>
              <a:pathLst>
                <a:path w="1293" h="2109" extrusionOk="0">
                  <a:moveTo>
                    <a:pt x="709" y="1"/>
                  </a:moveTo>
                  <a:cubicBezTo>
                    <a:pt x="316" y="1"/>
                    <a:pt x="0" y="317"/>
                    <a:pt x="0" y="699"/>
                  </a:cubicBezTo>
                  <a:lnTo>
                    <a:pt x="0" y="1168"/>
                  </a:lnTo>
                  <a:cubicBezTo>
                    <a:pt x="0" y="1711"/>
                    <a:pt x="439" y="2109"/>
                    <a:pt x="937" y="2109"/>
                  </a:cubicBezTo>
                  <a:cubicBezTo>
                    <a:pt x="1054" y="2109"/>
                    <a:pt x="1174" y="2087"/>
                    <a:pt x="1292" y="2039"/>
                  </a:cubicBezTo>
                  <a:cubicBezTo>
                    <a:pt x="938" y="1896"/>
                    <a:pt x="699" y="1551"/>
                    <a:pt x="709" y="1168"/>
                  </a:cubicBezTo>
                  <a:lnTo>
                    <a:pt x="709" y="699"/>
                  </a:lnTo>
                  <a:cubicBezTo>
                    <a:pt x="709" y="355"/>
                    <a:pt x="948" y="68"/>
                    <a:pt x="1292" y="10"/>
                  </a:cubicBezTo>
                  <a:cubicBezTo>
                    <a:pt x="1254" y="1"/>
                    <a:pt x="1216" y="1"/>
                    <a:pt x="1168"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5037604" y="3696451"/>
              <a:ext cx="49526" cy="31171"/>
            </a:xfrm>
            <a:custGeom>
              <a:avLst/>
              <a:gdLst/>
              <a:ahLst/>
              <a:cxnLst/>
              <a:rect l="l" t="t" r="r" b="b"/>
              <a:pathLst>
                <a:path w="1886" h="1187" extrusionOk="0">
                  <a:moveTo>
                    <a:pt x="0" y="0"/>
                  </a:moveTo>
                  <a:lnTo>
                    <a:pt x="0" y="947"/>
                  </a:lnTo>
                  <a:cubicBezTo>
                    <a:pt x="0" y="1072"/>
                    <a:pt x="106" y="1187"/>
                    <a:pt x="240" y="1187"/>
                  </a:cubicBezTo>
                  <a:lnTo>
                    <a:pt x="1647" y="1187"/>
                  </a:lnTo>
                  <a:cubicBezTo>
                    <a:pt x="1781" y="1187"/>
                    <a:pt x="1886" y="1072"/>
                    <a:pt x="1886" y="947"/>
                  </a:cubicBezTo>
                  <a:lnTo>
                    <a:pt x="1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5025288" y="3615255"/>
              <a:ext cx="12342" cy="81222"/>
            </a:xfrm>
            <a:custGeom>
              <a:avLst/>
              <a:gdLst/>
              <a:ahLst/>
              <a:cxnLst/>
              <a:rect l="l" t="t" r="r" b="b"/>
              <a:pathLst>
                <a:path w="470" h="3093" extrusionOk="0">
                  <a:moveTo>
                    <a:pt x="77" y="1"/>
                  </a:moveTo>
                  <a:cubicBezTo>
                    <a:pt x="29" y="68"/>
                    <a:pt x="1" y="154"/>
                    <a:pt x="1" y="250"/>
                  </a:cubicBezTo>
                  <a:lnTo>
                    <a:pt x="1" y="1609"/>
                  </a:lnTo>
                  <a:cubicBezTo>
                    <a:pt x="1" y="2125"/>
                    <a:pt x="154" y="2623"/>
                    <a:pt x="441" y="3044"/>
                  </a:cubicBezTo>
                  <a:lnTo>
                    <a:pt x="469" y="3092"/>
                  </a:lnTo>
                  <a:lnTo>
                    <a:pt x="469" y="527"/>
                  </a:lnTo>
                  <a:cubicBezTo>
                    <a:pt x="469" y="384"/>
                    <a:pt x="402" y="240"/>
                    <a:pt x="288" y="154"/>
                  </a:cubicBezTo>
                  <a:lnTo>
                    <a:pt x="77"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5086868" y="3615255"/>
              <a:ext cx="12579" cy="81222"/>
            </a:xfrm>
            <a:custGeom>
              <a:avLst/>
              <a:gdLst/>
              <a:ahLst/>
              <a:cxnLst/>
              <a:rect l="l" t="t" r="r" b="b"/>
              <a:pathLst>
                <a:path w="479" h="3093" extrusionOk="0">
                  <a:moveTo>
                    <a:pt x="402" y="1"/>
                  </a:moveTo>
                  <a:lnTo>
                    <a:pt x="192" y="154"/>
                  </a:lnTo>
                  <a:cubicBezTo>
                    <a:pt x="77" y="240"/>
                    <a:pt x="0" y="384"/>
                    <a:pt x="10" y="527"/>
                  </a:cubicBezTo>
                  <a:lnTo>
                    <a:pt x="10" y="3092"/>
                  </a:lnTo>
                  <a:lnTo>
                    <a:pt x="39" y="3044"/>
                  </a:lnTo>
                  <a:cubicBezTo>
                    <a:pt x="326" y="2623"/>
                    <a:pt x="479" y="2125"/>
                    <a:pt x="479" y="1609"/>
                  </a:cubicBezTo>
                  <a:lnTo>
                    <a:pt x="479" y="250"/>
                  </a:lnTo>
                  <a:cubicBezTo>
                    <a:pt x="479" y="154"/>
                    <a:pt x="450" y="68"/>
                    <a:pt x="402"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5059216" y="3708740"/>
              <a:ext cx="6302" cy="18645"/>
            </a:xfrm>
            <a:custGeom>
              <a:avLst/>
              <a:gdLst/>
              <a:ahLst/>
              <a:cxnLst/>
              <a:rect l="l" t="t" r="r" b="b"/>
              <a:pathLst>
                <a:path w="240" h="710" extrusionOk="0">
                  <a:moveTo>
                    <a:pt x="125" y="1"/>
                  </a:moveTo>
                  <a:cubicBezTo>
                    <a:pt x="58" y="1"/>
                    <a:pt x="1" y="58"/>
                    <a:pt x="1" y="125"/>
                  </a:cubicBezTo>
                  <a:lnTo>
                    <a:pt x="1" y="709"/>
                  </a:lnTo>
                  <a:lnTo>
                    <a:pt x="240" y="709"/>
                  </a:lnTo>
                  <a:lnTo>
                    <a:pt x="240" y="116"/>
                  </a:lnTo>
                  <a:cubicBezTo>
                    <a:pt x="240" y="58"/>
                    <a:pt x="182" y="1"/>
                    <a:pt x="125"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5037604" y="3536343"/>
              <a:ext cx="49526" cy="24658"/>
            </a:xfrm>
            <a:custGeom>
              <a:avLst/>
              <a:gdLst/>
              <a:ahLst/>
              <a:cxnLst/>
              <a:rect l="l" t="t" r="r" b="b"/>
              <a:pathLst>
                <a:path w="1886" h="939" extrusionOk="0">
                  <a:moveTo>
                    <a:pt x="709" y="1"/>
                  </a:moveTo>
                  <a:cubicBezTo>
                    <a:pt x="316" y="1"/>
                    <a:pt x="0" y="317"/>
                    <a:pt x="0" y="699"/>
                  </a:cubicBezTo>
                  <a:cubicBezTo>
                    <a:pt x="0" y="699"/>
                    <a:pt x="709" y="939"/>
                    <a:pt x="1886" y="939"/>
                  </a:cubicBezTo>
                  <a:lnTo>
                    <a:pt x="1886" y="699"/>
                  </a:lnTo>
                  <a:cubicBezTo>
                    <a:pt x="1886" y="317"/>
                    <a:pt x="1570" y="1"/>
                    <a:pt x="1178"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5037604" y="3536343"/>
              <a:ext cx="33954" cy="22400"/>
            </a:xfrm>
            <a:custGeom>
              <a:avLst/>
              <a:gdLst/>
              <a:ahLst/>
              <a:cxnLst/>
              <a:rect l="l" t="t" r="r" b="b"/>
              <a:pathLst>
                <a:path w="1293" h="853" extrusionOk="0">
                  <a:moveTo>
                    <a:pt x="709" y="1"/>
                  </a:moveTo>
                  <a:cubicBezTo>
                    <a:pt x="316" y="1"/>
                    <a:pt x="0" y="317"/>
                    <a:pt x="0" y="699"/>
                  </a:cubicBezTo>
                  <a:cubicBezTo>
                    <a:pt x="230" y="766"/>
                    <a:pt x="469" y="824"/>
                    <a:pt x="709" y="853"/>
                  </a:cubicBezTo>
                  <a:lnTo>
                    <a:pt x="709" y="699"/>
                  </a:lnTo>
                  <a:cubicBezTo>
                    <a:pt x="709" y="355"/>
                    <a:pt x="948" y="68"/>
                    <a:pt x="1292" y="10"/>
                  </a:cubicBezTo>
                  <a:cubicBezTo>
                    <a:pt x="1254" y="1"/>
                    <a:pt x="1216" y="1"/>
                    <a:pt x="1168"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2"/>
          <p:cNvGrpSpPr/>
          <p:nvPr/>
        </p:nvGrpSpPr>
        <p:grpSpPr>
          <a:xfrm>
            <a:off x="255682" y="595172"/>
            <a:ext cx="346624" cy="434365"/>
            <a:chOff x="1799222" y="1578412"/>
            <a:chExt cx="346624" cy="434365"/>
          </a:xfrm>
        </p:grpSpPr>
        <p:sp>
          <p:nvSpPr>
            <p:cNvPr id="602" name="Google Shape;602;p32"/>
            <p:cNvSpPr/>
            <p:nvPr/>
          </p:nvSpPr>
          <p:spPr>
            <a:xfrm>
              <a:off x="1799222" y="1578412"/>
              <a:ext cx="346624" cy="364286"/>
            </a:xfrm>
            <a:custGeom>
              <a:avLst/>
              <a:gdLst/>
              <a:ahLst/>
              <a:cxnLst/>
              <a:rect l="l" t="t" r="r" b="b"/>
              <a:pathLst>
                <a:path w="11265" h="11839" extrusionOk="0">
                  <a:moveTo>
                    <a:pt x="5628" y="0"/>
                  </a:moveTo>
                  <a:cubicBezTo>
                    <a:pt x="2518" y="0"/>
                    <a:pt x="1" y="2651"/>
                    <a:pt x="1" y="5914"/>
                  </a:cubicBezTo>
                  <a:cubicBezTo>
                    <a:pt x="1" y="9188"/>
                    <a:pt x="2518" y="11838"/>
                    <a:pt x="5628" y="11838"/>
                  </a:cubicBezTo>
                  <a:cubicBezTo>
                    <a:pt x="8738" y="11838"/>
                    <a:pt x="11265" y="9188"/>
                    <a:pt x="11265" y="5914"/>
                  </a:cubicBezTo>
                  <a:cubicBezTo>
                    <a:pt x="11265" y="2651"/>
                    <a:pt x="8738" y="0"/>
                    <a:pt x="5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1799222" y="1582228"/>
              <a:ext cx="295392" cy="360471"/>
            </a:xfrm>
            <a:custGeom>
              <a:avLst/>
              <a:gdLst/>
              <a:ahLst/>
              <a:cxnLst/>
              <a:rect l="l" t="t" r="r" b="b"/>
              <a:pathLst>
                <a:path w="9600" h="11715" extrusionOk="0">
                  <a:moveTo>
                    <a:pt x="4479" y="0"/>
                  </a:moveTo>
                  <a:cubicBezTo>
                    <a:pt x="1924" y="556"/>
                    <a:pt x="1" y="2939"/>
                    <a:pt x="1" y="5790"/>
                  </a:cubicBezTo>
                  <a:cubicBezTo>
                    <a:pt x="1" y="9064"/>
                    <a:pt x="2518" y="11714"/>
                    <a:pt x="5628" y="11714"/>
                  </a:cubicBezTo>
                  <a:cubicBezTo>
                    <a:pt x="7130" y="11705"/>
                    <a:pt x="8566" y="11083"/>
                    <a:pt x="9600" y="9992"/>
                  </a:cubicBezTo>
                  <a:lnTo>
                    <a:pt x="9600" y="9992"/>
                  </a:lnTo>
                  <a:cubicBezTo>
                    <a:pt x="9217" y="10078"/>
                    <a:pt x="8834" y="10116"/>
                    <a:pt x="8451" y="10116"/>
                  </a:cubicBezTo>
                  <a:cubicBezTo>
                    <a:pt x="5341" y="10116"/>
                    <a:pt x="2814" y="7465"/>
                    <a:pt x="2814" y="4202"/>
                  </a:cubicBezTo>
                  <a:cubicBezTo>
                    <a:pt x="2805" y="2642"/>
                    <a:pt x="3408" y="1130"/>
                    <a:pt x="4479" y="0"/>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1799530" y="1578689"/>
              <a:ext cx="346039" cy="363701"/>
            </a:xfrm>
            <a:custGeom>
              <a:avLst/>
              <a:gdLst/>
              <a:ahLst/>
              <a:cxnLst/>
              <a:rect l="l" t="t" r="r" b="b"/>
              <a:pathLst>
                <a:path w="11246" h="11820" extrusionOk="0">
                  <a:moveTo>
                    <a:pt x="5838" y="1"/>
                  </a:moveTo>
                  <a:lnTo>
                    <a:pt x="5838" y="1"/>
                  </a:lnTo>
                  <a:lnTo>
                    <a:pt x="5838" y="1"/>
                  </a:lnTo>
                  <a:cubicBezTo>
                    <a:pt x="5840" y="1"/>
                    <a:pt x="5841" y="1"/>
                    <a:pt x="5843" y="1"/>
                  </a:cubicBezTo>
                  <a:lnTo>
                    <a:pt x="5843" y="1"/>
                  </a:lnTo>
                  <a:cubicBezTo>
                    <a:pt x="5841" y="1"/>
                    <a:pt x="5840" y="1"/>
                    <a:pt x="5838" y="1"/>
                  </a:cubicBezTo>
                  <a:close/>
                  <a:moveTo>
                    <a:pt x="5407" y="2958"/>
                  </a:moveTo>
                  <a:lnTo>
                    <a:pt x="5407" y="5685"/>
                  </a:lnTo>
                  <a:lnTo>
                    <a:pt x="2163" y="5685"/>
                  </a:lnTo>
                  <a:cubicBezTo>
                    <a:pt x="2173" y="4757"/>
                    <a:pt x="2335" y="3838"/>
                    <a:pt x="2622" y="2958"/>
                  </a:cubicBezTo>
                  <a:close/>
                  <a:moveTo>
                    <a:pt x="8623" y="2958"/>
                  </a:moveTo>
                  <a:cubicBezTo>
                    <a:pt x="8910" y="3838"/>
                    <a:pt x="9073" y="4757"/>
                    <a:pt x="9082" y="5685"/>
                  </a:cubicBezTo>
                  <a:lnTo>
                    <a:pt x="5838" y="5685"/>
                  </a:lnTo>
                  <a:lnTo>
                    <a:pt x="5838" y="2958"/>
                  </a:lnTo>
                  <a:close/>
                  <a:moveTo>
                    <a:pt x="5407" y="6145"/>
                  </a:moveTo>
                  <a:lnTo>
                    <a:pt x="5407" y="8872"/>
                  </a:lnTo>
                  <a:lnTo>
                    <a:pt x="2622" y="8872"/>
                  </a:lnTo>
                  <a:cubicBezTo>
                    <a:pt x="2336" y="7995"/>
                    <a:pt x="2174" y="7070"/>
                    <a:pt x="2163" y="6145"/>
                  </a:cubicBezTo>
                  <a:close/>
                  <a:moveTo>
                    <a:pt x="9082" y="6135"/>
                  </a:moveTo>
                  <a:cubicBezTo>
                    <a:pt x="9063" y="7063"/>
                    <a:pt x="8910" y="7982"/>
                    <a:pt x="8623" y="8872"/>
                  </a:cubicBezTo>
                  <a:lnTo>
                    <a:pt x="5838" y="8872"/>
                  </a:lnTo>
                  <a:lnTo>
                    <a:pt x="5838" y="6135"/>
                  </a:lnTo>
                  <a:close/>
                  <a:moveTo>
                    <a:pt x="5398" y="1"/>
                  </a:moveTo>
                  <a:cubicBezTo>
                    <a:pt x="4833" y="20"/>
                    <a:pt x="4269" y="135"/>
                    <a:pt x="3733" y="336"/>
                  </a:cubicBezTo>
                  <a:cubicBezTo>
                    <a:pt x="3158" y="852"/>
                    <a:pt x="2680" y="1599"/>
                    <a:pt x="2326" y="2498"/>
                  </a:cubicBezTo>
                  <a:lnTo>
                    <a:pt x="1015" y="2498"/>
                  </a:lnTo>
                  <a:cubicBezTo>
                    <a:pt x="919" y="2642"/>
                    <a:pt x="833" y="2795"/>
                    <a:pt x="747" y="2958"/>
                  </a:cubicBezTo>
                  <a:lnTo>
                    <a:pt x="2173" y="2958"/>
                  </a:lnTo>
                  <a:cubicBezTo>
                    <a:pt x="1895" y="3838"/>
                    <a:pt x="1742" y="4757"/>
                    <a:pt x="1732" y="5685"/>
                  </a:cubicBezTo>
                  <a:lnTo>
                    <a:pt x="0" y="5685"/>
                  </a:lnTo>
                  <a:lnTo>
                    <a:pt x="0" y="5915"/>
                  </a:lnTo>
                  <a:lnTo>
                    <a:pt x="0" y="6135"/>
                  </a:lnTo>
                  <a:lnTo>
                    <a:pt x="1732" y="6135"/>
                  </a:lnTo>
                  <a:cubicBezTo>
                    <a:pt x="1742" y="7063"/>
                    <a:pt x="1895" y="7982"/>
                    <a:pt x="2173" y="8872"/>
                  </a:cubicBezTo>
                  <a:lnTo>
                    <a:pt x="747" y="8872"/>
                  </a:lnTo>
                  <a:cubicBezTo>
                    <a:pt x="833" y="9025"/>
                    <a:pt x="928" y="9179"/>
                    <a:pt x="1024" y="9322"/>
                  </a:cubicBezTo>
                  <a:lnTo>
                    <a:pt x="2345" y="9322"/>
                  </a:lnTo>
                  <a:cubicBezTo>
                    <a:pt x="2689" y="10222"/>
                    <a:pt x="3177" y="10968"/>
                    <a:pt x="3742" y="11485"/>
                  </a:cubicBezTo>
                  <a:cubicBezTo>
                    <a:pt x="4278" y="11686"/>
                    <a:pt x="4843" y="11801"/>
                    <a:pt x="5407" y="11820"/>
                  </a:cubicBezTo>
                  <a:cubicBezTo>
                    <a:pt x="4328" y="11705"/>
                    <a:pt x="3392" y="10743"/>
                    <a:pt x="2799" y="9332"/>
                  </a:cubicBezTo>
                  <a:lnTo>
                    <a:pt x="5407" y="9332"/>
                  </a:lnTo>
                  <a:lnTo>
                    <a:pt x="5407" y="11820"/>
                  </a:lnTo>
                  <a:lnTo>
                    <a:pt x="5838" y="11820"/>
                  </a:lnTo>
                  <a:lnTo>
                    <a:pt x="5838" y="9322"/>
                  </a:lnTo>
                  <a:lnTo>
                    <a:pt x="8451" y="9322"/>
                  </a:lnTo>
                  <a:cubicBezTo>
                    <a:pt x="7857" y="10738"/>
                    <a:pt x="6919" y="11705"/>
                    <a:pt x="5838" y="11820"/>
                  </a:cubicBezTo>
                  <a:lnTo>
                    <a:pt x="5848" y="11820"/>
                  </a:lnTo>
                  <a:cubicBezTo>
                    <a:pt x="6412" y="11801"/>
                    <a:pt x="6977" y="11686"/>
                    <a:pt x="7513" y="11485"/>
                  </a:cubicBezTo>
                  <a:cubicBezTo>
                    <a:pt x="8087" y="10968"/>
                    <a:pt x="8566" y="10222"/>
                    <a:pt x="8920" y="9322"/>
                  </a:cubicBezTo>
                  <a:lnTo>
                    <a:pt x="10231" y="9322"/>
                  </a:lnTo>
                  <a:cubicBezTo>
                    <a:pt x="10327" y="9179"/>
                    <a:pt x="10422" y="9025"/>
                    <a:pt x="10508" y="8872"/>
                  </a:cubicBezTo>
                  <a:lnTo>
                    <a:pt x="9082" y="8872"/>
                  </a:lnTo>
                  <a:cubicBezTo>
                    <a:pt x="9360" y="7982"/>
                    <a:pt x="9513" y="7063"/>
                    <a:pt x="9523" y="6135"/>
                  </a:cubicBezTo>
                  <a:lnTo>
                    <a:pt x="11245" y="6135"/>
                  </a:lnTo>
                  <a:lnTo>
                    <a:pt x="11245" y="5915"/>
                  </a:lnTo>
                  <a:lnTo>
                    <a:pt x="11245" y="5685"/>
                  </a:lnTo>
                  <a:lnTo>
                    <a:pt x="9513" y="5685"/>
                  </a:lnTo>
                  <a:cubicBezTo>
                    <a:pt x="9503" y="4757"/>
                    <a:pt x="9350" y="3838"/>
                    <a:pt x="9073" y="2948"/>
                  </a:cubicBezTo>
                  <a:lnTo>
                    <a:pt x="10499" y="2948"/>
                  </a:lnTo>
                  <a:cubicBezTo>
                    <a:pt x="10413" y="2795"/>
                    <a:pt x="10317" y="2642"/>
                    <a:pt x="10221" y="2498"/>
                  </a:cubicBezTo>
                  <a:lnTo>
                    <a:pt x="8901" y="2498"/>
                  </a:lnTo>
                  <a:cubicBezTo>
                    <a:pt x="8556" y="1599"/>
                    <a:pt x="8068" y="852"/>
                    <a:pt x="7503" y="336"/>
                  </a:cubicBezTo>
                  <a:cubicBezTo>
                    <a:pt x="6972" y="136"/>
                    <a:pt x="6412" y="22"/>
                    <a:pt x="5843" y="1"/>
                  </a:cubicBezTo>
                  <a:lnTo>
                    <a:pt x="5843" y="1"/>
                  </a:lnTo>
                  <a:cubicBezTo>
                    <a:pt x="6922" y="118"/>
                    <a:pt x="7858" y="1084"/>
                    <a:pt x="8451" y="2498"/>
                  </a:cubicBezTo>
                  <a:lnTo>
                    <a:pt x="5838" y="2498"/>
                  </a:lnTo>
                  <a:lnTo>
                    <a:pt x="5838" y="1"/>
                  </a:lnTo>
                  <a:lnTo>
                    <a:pt x="5838" y="1"/>
                  </a:lnTo>
                  <a:cubicBezTo>
                    <a:pt x="5835" y="1"/>
                    <a:pt x="5832" y="1"/>
                    <a:pt x="5828" y="1"/>
                  </a:cubicBezTo>
                  <a:lnTo>
                    <a:pt x="5407" y="1"/>
                  </a:lnTo>
                  <a:lnTo>
                    <a:pt x="5407" y="2498"/>
                  </a:lnTo>
                  <a:lnTo>
                    <a:pt x="2795" y="2498"/>
                  </a:lnTo>
                  <a:cubicBezTo>
                    <a:pt x="3388" y="1082"/>
                    <a:pt x="4326" y="115"/>
                    <a:pt x="5407"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799530" y="1582535"/>
              <a:ext cx="261207" cy="359855"/>
            </a:xfrm>
            <a:custGeom>
              <a:avLst/>
              <a:gdLst/>
              <a:ahLst/>
              <a:cxnLst/>
              <a:rect l="l" t="t" r="r" b="b"/>
              <a:pathLst>
                <a:path w="8489" h="11695" extrusionOk="0">
                  <a:moveTo>
                    <a:pt x="5407" y="9197"/>
                  </a:moveTo>
                  <a:lnTo>
                    <a:pt x="5407" y="11685"/>
                  </a:lnTo>
                  <a:cubicBezTo>
                    <a:pt x="4326" y="11570"/>
                    <a:pt x="3388" y="10613"/>
                    <a:pt x="2795" y="9197"/>
                  </a:cubicBezTo>
                  <a:close/>
                  <a:moveTo>
                    <a:pt x="4460" y="0"/>
                  </a:moveTo>
                  <a:cubicBezTo>
                    <a:pt x="4211" y="48"/>
                    <a:pt x="3972" y="115"/>
                    <a:pt x="3733" y="201"/>
                  </a:cubicBezTo>
                  <a:cubicBezTo>
                    <a:pt x="3158" y="727"/>
                    <a:pt x="2680" y="1474"/>
                    <a:pt x="2326" y="2364"/>
                  </a:cubicBezTo>
                  <a:lnTo>
                    <a:pt x="1015" y="2364"/>
                  </a:lnTo>
                  <a:cubicBezTo>
                    <a:pt x="919" y="2517"/>
                    <a:pt x="833" y="2670"/>
                    <a:pt x="747" y="2833"/>
                  </a:cubicBezTo>
                  <a:lnTo>
                    <a:pt x="2173" y="2833"/>
                  </a:lnTo>
                  <a:cubicBezTo>
                    <a:pt x="1895" y="3713"/>
                    <a:pt x="1742" y="4632"/>
                    <a:pt x="1732" y="5560"/>
                  </a:cubicBezTo>
                  <a:lnTo>
                    <a:pt x="0" y="5560"/>
                  </a:lnTo>
                  <a:lnTo>
                    <a:pt x="0" y="5790"/>
                  </a:lnTo>
                  <a:lnTo>
                    <a:pt x="0" y="6010"/>
                  </a:lnTo>
                  <a:lnTo>
                    <a:pt x="1732" y="6010"/>
                  </a:lnTo>
                  <a:cubicBezTo>
                    <a:pt x="1742" y="6938"/>
                    <a:pt x="1895" y="7857"/>
                    <a:pt x="2173" y="8747"/>
                  </a:cubicBezTo>
                  <a:lnTo>
                    <a:pt x="747" y="8747"/>
                  </a:lnTo>
                  <a:cubicBezTo>
                    <a:pt x="833" y="8900"/>
                    <a:pt x="928" y="9054"/>
                    <a:pt x="1024" y="9197"/>
                  </a:cubicBezTo>
                  <a:lnTo>
                    <a:pt x="2345" y="9197"/>
                  </a:lnTo>
                  <a:cubicBezTo>
                    <a:pt x="2689" y="10097"/>
                    <a:pt x="3177" y="10843"/>
                    <a:pt x="3742" y="11360"/>
                  </a:cubicBezTo>
                  <a:cubicBezTo>
                    <a:pt x="4278" y="11561"/>
                    <a:pt x="4843" y="11676"/>
                    <a:pt x="5407" y="11695"/>
                  </a:cubicBezTo>
                  <a:lnTo>
                    <a:pt x="5848" y="11695"/>
                  </a:lnTo>
                  <a:cubicBezTo>
                    <a:pt x="6412" y="11676"/>
                    <a:pt x="6977" y="11561"/>
                    <a:pt x="7513" y="11360"/>
                  </a:cubicBezTo>
                  <a:cubicBezTo>
                    <a:pt x="7896" y="10996"/>
                    <a:pt x="8231" y="10575"/>
                    <a:pt x="8489" y="10106"/>
                  </a:cubicBezTo>
                  <a:lnTo>
                    <a:pt x="8441" y="10106"/>
                  </a:lnTo>
                  <a:cubicBezTo>
                    <a:pt x="8288" y="10106"/>
                    <a:pt x="8144" y="10097"/>
                    <a:pt x="7991" y="10087"/>
                  </a:cubicBezTo>
                  <a:cubicBezTo>
                    <a:pt x="7427" y="11006"/>
                    <a:pt x="6671" y="11599"/>
                    <a:pt x="5838" y="11685"/>
                  </a:cubicBezTo>
                  <a:lnTo>
                    <a:pt x="5838" y="9436"/>
                  </a:lnTo>
                  <a:cubicBezTo>
                    <a:pt x="5484" y="9245"/>
                    <a:pt x="5149" y="9015"/>
                    <a:pt x="4843" y="8747"/>
                  </a:cubicBezTo>
                  <a:lnTo>
                    <a:pt x="2622" y="8747"/>
                  </a:lnTo>
                  <a:cubicBezTo>
                    <a:pt x="2335" y="7857"/>
                    <a:pt x="2173" y="6938"/>
                    <a:pt x="2163" y="6010"/>
                  </a:cubicBezTo>
                  <a:lnTo>
                    <a:pt x="3082" y="6010"/>
                  </a:lnTo>
                  <a:cubicBezTo>
                    <a:pt x="3034" y="5867"/>
                    <a:pt x="2996" y="5714"/>
                    <a:pt x="2957" y="5560"/>
                  </a:cubicBezTo>
                  <a:lnTo>
                    <a:pt x="2163" y="5560"/>
                  </a:lnTo>
                  <a:cubicBezTo>
                    <a:pt x="2173" y="4632"/>
                    <a:pt x="2335" y="3713"/>
                    <a:pt x="2622" y="2833"/>
                  </a:cubicBezTo>
                  <a:lnTo>
                    <a:pt x="2957" y="2833"/>
                  </a:lnTo>
                  <a:cubicBezTo>
                    <a:pt x="2996" y="2670"/>
                    <a:pt x="3034" y="2527"/>
                    <a:pt x="3082" y="2373"/>
                  </a:cubicBezTo>
                  <a:lnTo>
                    <a:pt x="2795" y="2373"/>
                  </a:lnTo>
                  <a:cubicBezTo>
                    <a:pt x="3053" y="1694"/>
                    <a:pt x="3455" y="1081"/>
                    <a:pt x="3972" y="574"/>
                  </a:cubicBezTo>
                  <a:cubicBezTo>
                    <a:pt x="4125" y="373"/>
                    <a:pt x="4288" y="182"/>
                    <a:pt x="4460"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1852514" y="1858440"/>
              <a:ext cx="26830" cy="28000"/>
            </a:xfrm>
            <a:custGeom>
              <a:avLst/>
              <a:gdLst/>
              <a:ahLst/>
              <a:cxnLst/>
              <a:rect l="l" t="t" r="r" b="b"/>
              <a:pathLst>
                <a:path w="872" h="910" extrusionOk="0">
                  <a:moveTo>
                    <a:pt x="1" y="0"/>
                  </a:moveTo>
                  <a:lnTo>
                    <a:pt x="1" y="910"/>
                  </a:lnTo>
                  <a:lnTo>
                    <a:pt x="872" y="910"/>
                  </a:lnTo>
                  <a:lnTo>
                    <a:pt x="872"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1851345" y="1858440"/>
              <a:ext cx="29170" cy="21170"/>
            </a:xfrm>
            <a:custGeom>
              <a:avLst/>
              <a:gdLst/>
              <a:ahLst/>
              <a:cxnLst/>
              <a:rect l="l" t="t" r="r" b="b"/>
              <a:pathLst>
                <a:path w="948" h="688" extrusionOk="0">
                  <a:moveTo>
                    <a:pt x="39" y="0"/>
                  </a:moveTo>
                  <a:lnTo>
                    <a:pt x="39" y="460"/>
                  </a:lnTo>
                  <a:cubicBezTo>
                    <a:pt x="39" y="508"/>
                    <a:pt x="29" y="555"/>
                    <a:pt x="1" y="594"/>
                  </a:cubicBezTo>
                  <a:cubicBezTo>
                    <a:pt x="149" y="656"/>
                    <a:pt x="309" y="687"/>
                    <a:pt x="471" y="687"/>
                  </a:cubicBezTo>
                  <a:cubicBezTo>
                    <a:pt x="632" y="687"/>
                    <a:pt x="795" y="656"/>
                    <a:pt x="948" y="594"/>
                  </a:cubicBezTo>
                  <a:cubicBezTo>
                    <a:pt x="919" y="555"/>
                    <a:pt x="910" y="508"/>
                    <a:pt x="910" y="460"/>
                  </a:cubicBezTo>
                  <a:lnTo>
                    <a:pt x="910" y="0"/>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825714" y="1880532"/>
              <a:ext cx="80153" cy="104276"/>
            </a:xfrm>
            <a:custGeom>
              <a:avLst/>
              <a:gdLst/>
              <a:ahLst/>
              <a:cxnLst/>
              <a:rect l="l" t="t" r="r" b="b"/>
              <a:pathLst>
                <a:path w="2605" h="3389" extrusionOk="0">
                  <a:moveTo>
                    <a:pt x="642" y="0"/>
                  </a:moveTo>
                  <a:lnTo>
                    <a:pt x="250" y="211"/>
                  </a:lnTo>
                  <a:cubicBezTo>
                    <a:pt x="97" y="297"/>
                    <a:pt x="1" y="450"/>
                    <a:pt x="10" y="622"/>
                  </a:cubicBezTo>
                  <a:lnTo>
                    <a:pt x="10" y="1943"/>
                  </a:lnTo>
                  <a:cubicBezTo>
                    <a:pt x="10" y="2431"/>
                    <a:pt x="144" y="2919"/>
                    <a:pt x="403" y="3331"/>
                  </a:cubicBezTo>
                  <a:lnTo>
                    <a:pt x="441" y="3388"/>
                  </a:lnTo>
                  <a:lnTo>
                    <a:pt x="2173" y="3388"/>
                  </a:lnTo>
                  <a:lnTo>
                    <a:pt x="2202" y="3331"/>
                  </a:lnTo>
                  <a:cubicBezTo>
                    <a:pt x="2470" y="2919"/>
                    <a:pt x="2604" y="2431"/>
                    <a:pt x="2604" y="1943"/>
                  </a:cubicBezTo>
                  <a:lnTo>
                    <a:pt x="2604" y="622"/>
                  </a:lnTo>
                  <a:cubicBezTo>
                    <a:pt x="2604" y="450"/>
                    <a:pt x="2518" y="297"/>
                    <a:pt x="2365" y="211"/>
                  </a:cubicBezTo>
                  <a:lnTo>
                    <a:pt x="1972" y="0"/>
                  </a:lnTo>
                  <a:cubicBezTo>
                    <a:pt x="1823" y="193"/>
                    <a:pt x="1385" y="201"/>
                    <a:pt x="1313" y="201"/>
                  </a:cubicBezTo>
                  <a:cubicBezTo>
                    <a:pt x="1306" y="201"/>
                    <a:pt x="1302" y="201"/>
                    <a:pt x="1302" y="201"/>
                  </a:cubicBezTo>
                  <a:cubicBezTo>
                    <a:pt x="1302" y="201"/>
                    <a:pt x="1299" y="201"/>
                    <a:pt x="1293" y="201"/>
                  </a:cubicBezTo>
                  <a:cubicBezTo>
                    <a:pt x="1222" y="201"/>
                    <a:pt x="791" y="193"/>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1839283" y="1984776"/>
              <a:ext cx="53322" cy="28000"/>
            </a:xfrm>
            <a:custGeom>
              <a:avLst/>
              <a:gdLst/>
              <a:ahLst/>
              <a:cxnLst/>
              <a:rect l="l" t="t" r="r" b="b"/>
              <a:pathLst>
                <a:path w="1733" h="910" extrusionOk="0">
                  <a:moveTo>
                    <a:pt x="0" y="0"/>
                  </a:moveTo>
                  <a:lnTo>
                    <a:pt x="0" y="680"/>
                  </a:lnTo>
                  <a:cubicBezTo>
                    <a:pt x="0" y="804"/>
                    <a:pt x="96" y="900"/>
                    <a:pt x="220" y="909"/>
                  </a:cubicBezTo>
                  <a:lnTo>
                    <a:pt x="1512" y="909"/>
                  </a:lnTo>
                  <a:cubicBezTo>
                    <a:pt x="1637" y="900"/>
                    <a:pt x="1732" y="804"/>
                    <a:pt x="1732" y="680"/>
                  </a:cubicBezTo>
                  <a:lnTo>
                    <a:pt x="1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1826022" y="1892285"/>
              <a:ext cx="13293" cy="92525"/>
            </a:xfrm>
            <a:custGeom>
              <a:avLst/>
              <a:gdLst/>
              <a:ahLst/>
              <a:cxnLst/>
              <a:rect l="l" t="t" r="r" b="b"/>
              <a:pathLst>
                <a:path w="432" h="3007" extrusionOk="0">
                  <a:moveTo>
                    <a:pt x="67" y="1"/>
                  </a:moveTo>
                  <a:cubicBezTo>
                    <a:pt x="20" y="78"/>
                    <a:pt x="0" y="154"/>
                    <a:pt x="0" y="240"/>
                  </a:cubicBezTo>
                  <a:lnTo>
                    <a:pt x="0" y="1561"/>
                  </a:lnTo>
                  <a:cubicBezTo>
                    <a:pt x="0" y="2059"/>
                    <a:pt x="134" y="2537"/>
                    <a:pt x="393" y="2949"/>
                  </a:cubicBezTo>
                  <a:lnTo>
                    <a:pt x="431" y="3006"/>
                  </a:lnTo>
                  <a:lnTo>
                    <a:pt x="431" y="518"/>
                  </a:lnTo>
                  <a:cubicBezTo>
                    <a:pt x="431" y="374"/>
                    <a:pt x="364" y="240"/>
                    <a:pt x="259" y="154"/>
                  </a:cubicBezTo>
                  <a:lnTo>
                    <a:pt x="67"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1892575" y="1892285"/>
              <a:ext cx="13293" cy="92525"/>
            </a:xfrm>
            <a:custGeom>
              <a:avLst/>
              <a:gdLst/>
              <a:ahLst/>
              <a:cxnLst/>
              <a:rect l="l" t="t" r="r" b="b"/>
              <a:pathLst>
                <a:path w="432" h="3007" extrusionOk="0">
                  <a:moveTo>
                    <a:pt x="364" y="1"/>
                  </a:moveTo>
                  <a:lnTo>
                    <a:pt x="173" y="154"/>
                  </a:lnTo>
                  <a:cubicBezTo>
                    <a:pt x="67" y="240"/>
                    <a:pt x="0" y="374"/>
                    <a:pt x="0" y="518"/>
                  </a:cubicBezTo>
                  <a:lnTo>
                    <a:pt x="0" y="3006"/>
                  </a:lnTo>
                  <a:lnTo>
                    <a:pt x="29" y="2949"/>
                  </a:lnTo>
                  <a:cubicBezTo>
                    <a:pt x="297" y="2537"/>
                    <a:pt x="431" y="2059"/>
                    <a:pt x="431" y="1561"/>
                  </a:cubicBezTo>
                  <a:lnTo>
                    <a:pt x="431" y="240"/>
                  </a:lnTo>
                  <a:cubicBezTo>
                    <a:pt x="431" y="154"/>
                    <a:pt x="412" y="78"/>
                    <a:pt x="364"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1845468" y="1872716"/>
              <a:ext cx="40953" cy="112091"/>
            </a:xfrm>
            <a:custGeom>
              <a:avLst/>
              <a:gdLst/>
              <a:ahLst/>
              <a:cxnLst/>
              <a:rect l="l" t="t" r="r" b="b"/>
              <a:pathLst>
                <a:path w="1331" h="3643" extrusionOk="0">
                  <a:moveTo>
                    <a:pt x="214" y="1"/>
                  </a:moveTo>
                  <a:cubicBezTo>
                    <a:pt x="203" y="1"/>
                    <a:pt x="192" y="5"/>
                    <a:pt x="182" y="15"/>
                  </a:cubicBezTo>
                  <a:lnTo>
                    <a:pt x="0" y="254"/>
                  </a:lnTo>
                  <a:lnTo>
                    <a:pt x="297" y="637"/>
                  </a:lnTo>
                  <a:cubicBezTo>
                    <a:pt x="313" y="664"/>
                    <a:pt x="341" y="676"/>
                    <a:pt x="370" y="676"/>
                  </a:cubicBezTo>
                  <a:cubicBezTo>
                    <a:pt x="392" y="676"/>
                    <a:pt x="414" y="669"/>
                    <a:pt x="431" y="656"/>
                  </a:cubicBezTo>
                  <a:lnTo>
                    <a:pt x="555" y="541"/>
                  </a:lnTo>
                  <a:lnTo>
                    <a:pt x="555" y="3642"/>
                  </a:lnTo>
                  <a:lnTo>
                    <a:pt x="775" y="3642"/>
                  </a:lnTo>
                  <a:lnTo>
                    <a:pt x="775" y="541"/>
                  </a:lnTo>
                  <a:lnTo>
                    <a:pt x="900" y="656"/>
                  </a:lnTo>
                  <a:cubicBezTo>
                    <a:pt x="917" y="673"/>
                    <a:pt x="939" y="680"/>
                    <a:pt x="961" y="680"/>
                  </a:cubicBezTo>
                  <a:cubicBezTo>
                    <a:pt x="989" y="680"/>
                    <a:pt x="1018" y="668"/>
                    <a:pt x="1034" y="647"/>
                  </a:cubicBezTo>
                  <a:lnTo>
                    <a:pt x="1330" y="254"/>
                  </a:lnTo>
                  <a:lnTo>
                    <a:pt x="1149" y="15"/>
                  </a:lnTo>
                  <a:cubicBezTo>
                    <a:pt x="1139" y="5"/>
                    <a:pt x="1127" y="1"/>
                    <a:pt x="1116" y="1"/>
                  </a:cubicBezTo>
                  <a:cubicBezTo>
                    <a:pt x="1105" y="1"/>
                    <a:pt x="1096" y="5"/>
                    <a:pt x="1091" y="15"/>
                  </a:cubicBezTo>
                  <a:lnTo>
                    <a:pt x="660" y="455"/>
                  </a:lnTo>
                  <a:lnTo>
                    <a:pt x="239" y="15"/>
                  </a:lnTo>
                  <a:cubicBezTo>
                    <a:pt x="235" y="5"/>
                    <a:pt x="225" y="1"/>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1862237" y="1998592"/>
              <a:ext cx="7108" cy="14184"/>
            </a:xfrm>
            <a:custGeom>
              <a:avLst/>
              <a:gdLst/>
              <a:ahLst/>
              <a:cxnLst/>
              <a:rect l="l" t="t" r="r" b="b"/>
              <a:pathLst>
                <a:path w="231" h="461" extrusionOk="0">
                  <a:moveTo>
                    <a:pt x="115" y="1"/>
                  </a:moveTo>
                  <a:cubicBezTo>
                    <a:pt x="58" y="1"/>
                    <a:pt x="1" y="58"/>
                    <a:pt x="10" y="125"/>
                  </a:cubicBezTo>
                  <a:lnTo>
                    <a:pt x="10" y="460"/>
                  </a:lnTo>
                  <a:lnTo>
                    <a:pt x="230" y="460"/>
                  </a:lnTo>
                  <a:lnTo>
                    <a:pt x="230" y="125"/>
                  </a:lnTo>
                  <a:cubicBezTo>
                    <a:pt x="230" y="58"/>
                    <a:pt x="182" y="1"/>
                    <a:pt x="115"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838976" y="1802502"/>
              <a:ext cx="53907" cy="63045"/>
            </a:xfrm>
            <a:custGeom>
              <a:avLst/>
              <a:gdLst/>
              <a:ahLst/>
              <a:cxnLst/>
              <a:rect l="l" t="t" r="r" b="b"/>
              <a:pathLst>
                <a:path w="1752" h="2049" extrusionOk="0">
                  <a:moveTo>
                    <a:pt x="661" y="0"/>
                  </a:moveTo>
                  <a:cubicBezTo>
                    <a:pt x="288" y="10"/>
                    <a:pt x="1" y="316"/>
                    <a:pt x="10" y="680"/>
                  </a:cubicBezTo>
                  <a:lnTo>
                    <a:pt x="10" y="1139"/>
                  </a:lnTo>
                  <a:cubicBezTo>
                    <a:pt x="1" y="1627"/>
                    <a:pt x="383" y="2039"/>
                    <a:pt x="871" y="2048"/>
                  </a:cubicBezTo>
                  <a:cubicBezTo>
                    <a:pt x="1369" y="2039"/>
                    <a:pt x="1752" y="1627"/>
                    <a:pt x="1742" y="1139"/>
                  </a:cubicBezTo>
                  <a:lnTo>
                    <a:pt x="1742" y="680"/>
                  </a:lnTo>
                  <a:cubicBezTo>
                    <a:pt x="1752" y="316"/>
                    <a:pt x="1455" y="10"/>
                    <a:pt x="1092"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1838976" y="1802502"/>
              <a:ext cx="36830" cy="63045"/>
            </a:xfrm>
            <a:custGeom>
              <a:avLst/>
              <a:gdLst/>
              <a:ahLst/>
              <a:cxnLst/>
              <a:rect l="l" t="t" r="r" b="b"/>
              <a:pathLst>
                <a:path w="1197" h="2049" extrusionOk="0">
                  <a:moveTo>
                    <a:pt x="661" y="0"/>
                  </a:moveTo>
                  <a:cubicBezTo>
                    <a:pt x="288" y="10"/>
                    <a:pt x="1" y="316"/>
                    <a:pt x="10" y="680"/>
                  </a:cubicBezTo>
                  <a:lnTo>
                    <a:pt x="10" y="1139"/>
                  </a:lnTo>
                  <a:cubicBezTo>
                    <a:pt x="1" y="1627"/>
                    <a:pt x="383" y="2039"/>
                    <a:pt x="871" y="2048"/>
                  </a:cubicBezTo>
                  <a:cubicBezTo>
                    <a:pt x="986" y="2048"/>
                    <a:pt x="1101" y="2029"/>
                    <a:pt x="1197" y="1981"/>
                  </a:cubicBezTo>
                  <a:cubicBezTo>
                    <a:pt x="871" y="1838"/>
                    <a:pt x="651" y="1503"/>
                    <a:pt x="661" y="1139"/>
                  </a:cubicBezTo>
                  <a:lnTo>
                    <a:pt x="661" y="680"/>
                  </a:lnTo>
                  <a:cubicBezTo>
                    <a:pt x="651" y="354"/>
                    <a:pt x="881" y="77"/>
                    <a:pt x="1197" y="10"/>
                  </a:cubicBezTo>
                  <a:cubicBezTo>
                    <a:pt x="1168" y="0"/>
                    <a:pt x="1130" y="0"/>
                    <a:pt x="1092"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38976" y="1802502"/>
              <a:ext cx="53907" cy="28000"/>
            </a:xfrm>
            <a:custGeom>
              <a:avLst/>
              <a:gdLst/>
              <a:ahLst/>
              <a:cxnLst/>
              <a:rect l="l" t="t" r="r" b="b"/>
              <a:pathLst>
                <a:path w="1752" h="910" extrusionOk="0">
                  <a:moveTo>
                    <a:pt x="661" y="0"/>
                  </a:moveTo>
                  <a:cubicBezTo>
                    <a:pt x="288" y="10"/>
                    <a:pt x="1" y="316"/>
                    <a:pt x="10" y="689"/>
                  </a:cubicBezTo>
                  <a:cubicBezTo>
                    <a:pt x="10" y="689"/>
                    <a:pt x="661" y="909"/>
                    <a:pt x="1742" y="909"/>
                  </a:cubicBezTo>
                  <a:lnTo>
                    <a:pt x="1742" y="689"/>
                  </a:lnTo>
                  <a:cubicBezTo>
                    <a:pt x="1752" y="316"/>
                    <a:pt x="1455" y="10"/>
                    <a:pt x="109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38976" y="1802502"/>
              <a:ext cx="36830" cy="25630"/>
            </a:xfrm>
            <a:custGeom>
              <a:avLst/>
              <a:gdLst/>
              <a:ahLst/>
              <a:cxnLst/>
              <a:rect l="l" t="t" r="r" b="b"/>
              <a:pathLst>
                <a:path w="1197" h="833" extrusionOk="0">
                  <a:moveTo>
                    <a:pt x="661" y="0"/>
                  </a:moveTo>
                  <a:cubicBezTo>
                    <a:pt x="288" y="10"/>
                    <a:pt x="1" y="316"/>
                    <a:pt x="10" y="689"/>
                  </a:cubicBezTo>
                  <a:cubicBezTo>
                    <a:pt x="221" y="747"/>
                    <a:pt x="441" y="804"/>
                    <a:pt x="661" y="833"/>
                  </a:cubicBezTo>
                  <a:lnTo>
                    <a:pt x="661" y="689"/>
                  </a:lnTo>
                  <a:cubicBezTo>
                    <a:pt x="651" y="364"/>
                    <a:pt x="881" y="77"/>
                    <a:pt x="1197" y="10"/>
                  </a:cubicBezTo>
                  <a:cubicBezTo>
                    <a:pt x="1168" y="10"/>
                    <a:pt x="1130" y="0"/>
                    <a:pt x="1092"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959128" y="1858440"/>
              <a:ext cx="26831" cy="28001"/>
            </a:xfrm>
            <a:custGeom>
              <a:avLst/>
              <a:gdLst/>
              <a:ahLst/>
              <a:cxnLst/>
              <a:rect l="l" t="t" r="r" b="b"/>
              <a:pathLst>
                <a:path w="872" h="910" extrusionOk="0">
                  <a:moveTo>
                    <a:pt x="0" y="0"/>
                  </a:moveTo>
                  <a:lnTo>
                    <a:pt x="0" y="910"/>
                  </a:lnTo>
                  <a:lnTo>
                    <a:pt x="871" y="910"/>
                  </a:lnTo>
                  <a:lnTo>
                    <a:pt x="871" y="0"/>
                  </a:lnTo>
                  <a:close/>
                </a:path>
              </a:pathLst>
            </a:custGeom>
            <a:solidFill>
              <a:srgbClr val="885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957651" y="1858440"/>
              <a:ext cx="29170" cy="21170"/>
            </a:xfrm>
            <a:custGeom>
              <a:avLst/>
              <a:gdLst/>
              <a:ahLst/>
              <a:cxnLst/>
              <a:rect l="l" t="t" r="r" b="b"/>
              <a:pathLst>
                <a:path w="948" h="688" extrusionOk="0">
                  <a:moveTo>
                    <a:pt x="48" y="0"/>
                  </a:moveTo>
                  <a:lnTo>
                    <a:pt x="48" y="460"/>
                  </a:lnTo>
                  <a:cubicBezTo>
                    <a:pt x="39" y="508"/>
                    <a:pt x="29" y="555"/>
                    <a:pt x="0" y="594"/>
                  </a:cubicBezTo>
                  <a:cubicBezTo>
                    <a:pt x="154" y="656"/>
                    <a:pt x="316" y="687"/>
                    <a:pt x="478" y="687"/>
                  </a:cubicBezTo>
                  <a:cubicBezTo>
                    <a:pt x="639" y="687"/>
                    <a:pt x="800" y="656"/>
                    <a:pt x="948" y="594"/>
                  </a:cubicBezTo>
                  <a:cubicBezTo>
                    <a:pt x="929" y="555"/>
                    <a:pt x="910" y="508"/>
                    <a:pt x="910" y="460"/>
                  </a:cubicBezTo>
                  <a:lnTo>
                    <a:pt x="910" y="0"/>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932328" y="1880532"/>
              <a:ext cx="80125" cy="104280"/>
            </a:xfrm>
            <a:custGeom>
              <a:avLst/>
              <a:gdLst/>
              <a:ahLst/>
              <a:cxnLst/>
              <a:rect l="l" t="t" r="r" b="b"/>
              <a:pathLst>
                <a:path w="2604" h="3389" extrusionOk="0">
                  <a:moveTo>
                    <a:pt x="642" y="0"/>
                  </a:moveTo>
                  <a:lnTo>
                    <a:pt x="249" y="211"/>
                  </a:lnTo>
                  <a:cubicBezTo>
                    <a:pt x="96" y="297"/>
                    <a:pt x="0" y="450"/>
                    <a:pt x="10" y="622"/>
                  </a:cubicBezTo>
                  <a:lnTo>
                    <a:pt x="10" y="1943"/>
                  </a:lnTo>
                  <a:cubicBezTo>
                    <a:pt x="10" y="2431"/>
                    <a:pt x="144" y="2919"/>
                    <a:pt x="402" y="3331"/>
                  </a:cubicBezTo>
                  <a:lnTo>
                    <a:pt x="441" y="3388"/>
                  </a:lnTo>
                  <a:lnTo>
                    <a:pt x="2173" y="3388"/>
                  </a:lnTo>
                  <a:lnTo>
                    <a:pt x="2202" y="3331"/>
                  </a:lnTo>
                  <a:cubicBezTo>
                    <a:pt x="2470" y="2919"/>
                    <a:pt x="2603" y="2431"/>
                    <a:pt x="2603" y="1943"/>
                  </a:cubicBezTo>
                  <a:lnTo>
                    <a:pt x="2603" y="622"/>
                  </a:lnTo>
                  <a:cubicBezTo>
                    <a:pt x="2603" y="450"/>
                    <a:pt x="2517" y="297"/>
                    <a:pt x="2364" y="211"/>
                  </a:cubicBezTo>
                  <a:lnTo>
                    <a:pt x="1972" y="0"/>
                  </a:lnTo>
                  <a:cubicBezTo>
                    <a:pt x="1823" y="193"/>
                    <a:pt x="1384" y="201"/>
                    <a:pt x="1312" y="201"/>
                  </a:cubicBezTo>
                  <a:cubicBezTo>
                    <a:pt x="1305" y="201"/>
                    <a:pt x="1302" y="201"/>
                    <a:pt x="1302" y="201"/>
                  </a:cubicBezTo>
                  <a:cubicBezTo>
                    <a:pt x="1302" y="201"/>
                    <a:pt x="1298" y="201"/>
                    <a:pt x="1292" y="201"/>
                  </a:cubicBezTo>
                  <a:cubicBezTo>
                    <a:pt x="1221" y="201"/>
                    <a:pt x="791" y="193"/>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945867" y="1984776"/>
              <a:ext cx="53324" cy="28001"/>
            </a:xfrm>
            <a:custGeom>
              <a:avLst/>
              <a:gdLst/>
              <a:ahLst/>
              <a:cxnLst/>
              <a:rect l="l" t="t" r="r" b="b"/>
              <a:pathLst>
                <a:path w="1733" h="910" extrusionOk="0">
                  <a:moveTo>
                    <a:pt x="1" y="0"/>
                  </a:moveTo>
                  <a:lnTo>
                    <a:pt x="1" y="680"/>
                  </a:lnTo>
                  <a:cubicBezTo>
                    <a:pt x="1" y="804"/>
                    <a:pt x="96" y="900"/>
                    <a:pt x="221" y="909"/>
                  </a:cubicBezTo>
                  <a:lnTo>
                    <a:pt x="1513" y="909"/>
                  </a:lnTo>
                  <a:cubicBezTo>
                    <a:pt x="1637" y="900"/>
                    <a:pt x="1733" y="804"/>
                    <a:pt x="1733" y="680"/>
                  </a:cubicBezTo>
                  <a:lnTo>
                    <a:pt x="1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932605" y="1892285"/>
              <a:ext cx="13292" cy="92522"/>
            </a:xfrm>
            <a:custGeom>
              <a:avLst/>
              <a:gdLst/>
              <a:ahLst/>
              <a:cxnLst/>
              <a:rect l="l" t="t" r="r" b="b"/>
              <a:pathLst>
                <a:path w="432" h="3007" extrusionOk="0">
                  <a:moveTo>
                    <a:pt x="68" y="1"/>
                  </a:moveTo>
                  <a:cubicBezTo>
                    <a:pt x="20" y="78"/>
                    <a:pt x="1" y="154"/>
                    <a:pt x="1" y="240"/>
                  </a:cubicBezTo>
                  <a:lnTo>
                    <a:pt x="1" y="1561"/>
                  </a:lnTo>
                  <a:cubicBezTo>
                    <a:pt x="1" y="2059"/>
                    <a:pt x="135" y="2537"/>
                    <a:pt x="393" y="2949"/>
                  </a:cubicBezTo>
                  <a:lnTo>
                    <a:pt x="432" y="3006"/>
                  </a:lnTo>
                  <a:lnTo>
                    <a:pt x="432" y="518"/>
                  </a:lnTo>
                  <a:cubicBezTo>
                    <a:pt x="432" y="374"/>
                    <a:pt x="365" y="240"/>
                    <a:pt x="259" y="154"/>
                  </a:cubicBezTo>
                  <a:lnTo>
                    <a:pt x="68"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999158" y="1892285"/>
              <a:ext cx="13292" cy="92522"/>
            </a:xfrm>
            <a:custGeom>
              <a:avLst/>
              <a:gdLst/>
              <a:ahLst/>
              <a:cxnLst/>
              <a:rect l="l" t="t" r="r" b="b"/>
              <a:pathLst>
                <a:path w="432" h="3007" extrusionOk="0">
                  <a:moveTo>
                    <a:pt x="364" y="1"/>
                  </a:moveTo>
                  <a:lnTo>
                    <a:pt x="173" y="154"/>
                  </a:lnTo>
                  <a:cubicBezTo>
                    <a:pt x="68" y="240"/>
                    <a:pt x="1" y="374"/>
                    <a:pt x="1" y="518"/>
                  </a:cubicBezTo>
                  <a:lnTo>
                    <a:pt x="1" y="3006"/>
                  </a:lnTo>
                  <a:lnTo>
                    <a:pt x="30" y="2949"/>
                  </a:lnTo>
                  <a:cubicBezTo>
                    <a:pt x="298" y="2537"/>
                    <a:pt x="431" y="2059"/>
                    <a:pt x="431" y="1561"/>
                  </a:cubicBezTo>
                  <a:lnTo>
                    <a:pt x="431" y="240"/>
                  </a:lnTo>
                  <a:cubicBezTo>
                    <a:pt x="431" y="154"/>
                    <a:pt x="412" y="78"/>
                    <a:pt x="364"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952051" y="1872716"/>
              <a:ext cx="40955" cy="112095"/>
            </a:xfrm>
            <a:custGeom>
              <a:avLst/>
              <a:gdLst/>
              <a:ahLst/>
              <a:cxnLst/>
              <a:rect l="l" t="t" r="r" b="b"/>
              <a:pathLst>
                <a:path w="1331" h="3643" extrusionOk="0">
                  <a:moveTo>
                    <a:pt x="215" y="1"/>
                  </a:moveTo>
                  <a:cubicBezTo>
                    <a:pt x="204" y="1"/>
                    <a:pt x="192" y="5"/>
                    <a:pt x="182" y="15"/>
                  </a:cubicBezTo>
                  <a:lnTo>
                    <a:pt x="1" y="254"/>
                  </a:lnTo>
                  <a:lnTo>
                    <a:pt x="297" y="637"/>
                  </a:lnTo>
                  <a:cubicBezTo>
                    <a:pt x="313" y="664"/>
                    <a:pt x="342" y="676"/>
                    <a:pt x="370" y="676"/>
                  </a:cubicBezTo>
                  <a:cubicBezTo>
                    <a:pt x="392" y="676"/>
                    <a:pt x="415" y="669"/>
                    <a:pt x="431" y="656"/>
                  </a:cubicBezTo>
                  <a:lnTo>
                    <a:pt x="556" y="541"/>
                  </a:lnTo>
                  <a:lnTo>
                    <a:pt x="556" y="3642"/>
                  </a:lnTo>
                  <a:lnTo>
                    <a:pt x="776" y="3642"/>
                  </a:lnTo>
                  <a:lnTo>
                    <a:pt x="776" y="541"/>
                  </a:lnTo>
                  <a:lnTo>
                    <a:pt x="900" y="656"/>
                  </a:lnTo>
                  <a:cubicBezTo>
                    <a:pt x="917" y="673"/>
                    <a:pt x="939" y="680"/>
                    <a:pt x="961" y="680"/>
                  </a:cubicBezTo>
                  <a:cubicBezTo>
                    <a:pt x="990" y="680"/>
                    <a:pt x="1018" y="668"/>
                    <a:pt x="1034" y="647"/>
                  </a:cubicBezTo>
                  <a:lnTo>
                    <a:pt x="1331" y="254"/>
                  </a:lnTo>
                  <a:lnTo>
                    <a:pt x="1149" y="15"/>
                  </a:lnTo>
                  <a:cubicBezTo>
                    <a:pt x="1139" y="5"/>
                    <a:pt x="1127" y="1"/>
                    <a:pt x="1117" y="1"/>
                  </a:cubicBezTo>
                  <a:cubicBezTo>
                    <a:pt x="1106" y="1"/>
                    <a:pt x="1096" y="5"/>
                    <a:pt x="1092" y="15"/>
                  </a:cubicBezTo>
                  <a:lnTo>
                    <a:pt x="670" y="455"/>
                  </a:lnTo>
                  <a:lnTo>
                    <a:pt x="240" y="15"/>
                  </a:lnTo>
                  <a:cubicBezTo>
                    <a:pt x="235" y="5"/>
                    <a:pt x="225"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968851" y="1998592"/>
              <a:ext cx="7077" cy="14185"/>
            </a:xfrm>
            <a:custGeom>
              <a:avLst/>
              <a:gdLst/>
              <a:ahLst/>
              <a:cxnLst/>
              <a:rect l="l" t="t" r="r" b="b"/>
              <a:pathLst>
                <a:path w="230" h="461" extrusionOk="0">
                  <a:moveTo>
                    <a:pt x="115" y="1"/>
                  </a:moveTo>
                  <a:cubicBezTo>
                    <a:pt x="58" y="1"/>
                    <a:pt x="0" y="58"/>
                    <a:pt x="10" y="125"/>
                  </a:cubicBezTo>
                  <a:lnTo>
                    <a:pt x="10" y="460"/>
                  </a:lnTo>
                  <a:lnTo>
                    <a:pt x="230" y="460"/>
                  </a:lnTo>
                  <a:lnTo>
                    <a:pt x="230" y="125"/>
                  </a:lnTo>
                  <a:cubicBezTo>
                    <a:pt x="230" y="58"/>
                    <a:pt x="182" y="1"/>
                    <a:pt x="115"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945590" y="1802502"/>
              <a:ext cx="53909" cy="63048"/>
            </a:xfrm>
            <a:custGeom>
              <a:avLst/>
              <a:gdLst/>
              <a:ahLst/>
              <a:cxnLst/>
              <a:rect l="l" t="t" r="r" b="b"/>
              <a:pathLst>
                <a:path w="1752" h="2049" extrusionOk="0">
                  <a:moveTo>
                    <a:pt x="660" y="0"/>
                  </a:moveTo>
                  <a:cubicBezTo>
                    <a:pt x="287" y="10"/>
                    <a:pt x="0" y="316"/>
                    <a:pt x="10" y="680"/>
                  </a:cubicBezTo>
                  <a:lnTo>
                    <a:pt x="10" y="1139"/>
                  </a:lnTo>
                  <a:cubicBezTo>
                    <a:pt x="0" y="1627"/>
                    <a:pt x="383" y="2039"/>
                    <a:pt x="871" y="2048"/>
                  </a:cubicBezTo>
                  <a:cubicBezTo>
                    <a:pt x="1369" y="2039"/>
                    <a:pt x="1751" y="1627"/>
                    <a:pt x="1742" y="1139"/>
                  </a:cubicBezTo>
                  <a:lnTo>
                    <a:pt x="1742" y="680"/>
                  </a:lnTo>
                  <a:cubicBezTo>
                    <a:pt x="1751" y="316"/>
                    <a:pt x="1455" y="10"/>
                    <a:pt x="1091" y="0"/>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945590" y="1802502"/>
              <a:ext cx="36832" cy="63048"/>
            </a:xfrm>
            <a:custGeom>
              <a:avLst/>
              <a:gdLst/>
              <a:ahLst/>
              <a:cxnLst/>
              <a:rect l="l" t="t" r="r" b="b"/>
              <a:pathLst>
                <a:path w="1197" h="2049" extrusionOk="0">
                  <a:moveTo>
                    <a:pt x="660" y="0"/>
                  </a:moveTo>
                  <a:cubicBezTo>
                    <a:pt x="287" y="10"/>
                    <a:pt x="0" y="316"/>
                    <a:pt x="10" y="680"/>
                  </a:cubicBezTo>
                  <a:lnTo>
                    <a:pt x="10" y="1139"/>
                  </a:lnTo>
                  <a:cubicBezTo>
                    <a:pt x="0" y="1627"/>
                    <a:pt x="383" y="2039"/>
                    <a:pt x="871" y="2048"/>
                  </a:cubicBezTo>
                  <a:cubicBezTo>
                    <a:pt x="986" y="2048"/>
                    <a:pt x="1101" y="2029"/>
                    <a:pt x="1196" y="1981"/>
                  </a:cubicBezTo>
                  <a:cubicBezTo>
                    <a:pt x="871" y="1838"/>
                    <a:pt x="651" y="1503"/>
                    <a:pt x="660" y="1139"/>
                  </a:cubicBezTo>
                  <a:lnTo>
                    <a:pt x="660" y="680"/>
                  </a:lnTo>
                  <a:cubicBezTo>
                    <a:pt x="651" y="354"/>
                    <a:pt x="880" y="77"/>
                    <a:pt x="1196" y="10"/>
                  </a:cubicBezTo>
                  <a:cubicBezTo>
                    <a:pt x="1168" y="0"/>
                    <a:pt x="1129" y="0"/>
                    <a:pt x="1091"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945590" y="1802502"/>
              <a:ext cx="53909" cy="28001"/>
            </a:xfrm>
            <a:custGeom>
              <a:avLst/>
              <a:gdLst/>
              <a:ahLst/>
              <a:cxnLst/>
              <a:rect l="l" t="t" r="r" b="b"/>
              <a:pathLst>
                <a:path w="1752" h="910" extrusionOk="0">
                  <a:moveTo>
                    <a:pt x="660" y="0"/>
                  </a:moveTo>
                  <a:cubicBezTo>
                    <a:pt x="287" y="10"/>
                    <a:pt x="0" y="316"/>
                    <a:pt x="10" y="689"/>
                  </a:cubicBezTo>
                  <a:cubicBezTo>
                    <a:pt x="10" y="689"/>
                    <a:pt x="660" y="909"/>
                    <a:pt x="1742" y="909"/>
                  </a:cubicBezTo>
                  <a:lnTo>
                    <a:pt x="1742" y="689"/>
                  </a:lnTo>
                  <a:cubicBezTo>
                    <a:pt x="1751" y="316"/>
                    <a:pt x="1455" y="10"/>
                    <a:pt x="10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945590" y="1802502"/>
              <a:ext cx="36832" cy="25631"/>
            </a:xfrm>
            <a:custGeom>
              <a:avLst/>
              <a:gdLst/>
              <a:ahLst/>
              <a:cxnLst/>
              <a:rect l="l" t="t" r="r" b="b"/>
              <a:pathLst>
                <a:path w="1197" h="833" extrusionOk="0">
                  <a:moveTo>
                    <a:pt x="660" y="0"/>
                  </a:moveTo>
                  <a:cubicBezTo>
                    <a:pt x="287" y="10"/>
                    <a:pt x="0" y="316"/>
                    <a:pt x="10" y="689"/>
                  </a:cubicBezTo>
                  <a:cubicBezTo>
                    <a:pt x="220" y="747"/>
                    <a:pt x="440" y="804"/>
                    <a:pt x="660" y="833"/>
                  </a:cubicBezTo>
                  <a:lnTo>
                    <a:pt x="660" y="689"/>
                  </a:lnTo>
                  <a:cubicBezTo>
                    <a:pt x="651" y="364"/>
                    <a:pt x="880" y="77"/>
                    <a:pt x="1196" y="10"/>
                  </a:cubicBezTo>
                  <a:cubicBezTo>
                    <a:pt x="1168" y="10"/>
                    <a:pt x="1129" y="0"/>
                    <a:pt x="1091"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2065711" y="1858440"/>
              <a:ext cx="26830" cy="28000"/>
            </a:xfrm>
            <a:custGeom>
              <a:avLst/>
              <a:gdLst/>
              <a:ahLst/>
              <a:cxnLst/>
              <a:rect l="l" t="t" r="r" b="b"/>
              <a:pathLst>
                <a:path w="872" h="910" extrusionOk="0">
                  <a:moveTo>
                    <a:pt x="1" y="0"/>
                  </a:moveTo>
                  <a:lnTo>
                    <a:pt x="1" y="910"/>
                  </a:lnTo>
                  <a:lnTo>
                    <a:pt x="872" y="910"/>
                  </a:lnTo>
                  <a:lnTo>
                    <a:pt x="872" y="0"/>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2064542" y="1858440"/>
              <a:ext cx="29170" cy="21170"/>
            </a:xfrm>
            <a:custGeom>
              <a:avLst/>
              <a:gdLst/>
              <a:ahLst/>
              <a:cxnLst/>
              <a:rect l="l" t="t" r="r" b="b"/>
              <a:pathLst>
                <a:path w="948" h="688" extrusionOk="0">
                  <a:moveTo>
                    <a:pt x="39" y="0"/>
                  </a:moveTo>
                  <a:lnTo>
                    <a:pt x="39" y="460"/>
                  </a:lnTo>
                  <a:cubicBezTo>
                    <a:pt x="39" y="508"/>
                    <a:pt x="20" y="555"/>
                    <a:pt x="0" y="594"/>
                  </a:cubicBezTo>
                  <a:cubicBezTo>
                    <a:pt x="149" y="656"/>
                    <a:pt x="309" y="687"/>
                    <a:pt x="471" y="687"/>
                  </a:cubicBezTo>
                  <a:cubicBezTo>
                    <a:pt x="632" y="687"/>
                    <a:pt x="795" y="656"/>
                    <a:pt x="948" y="594"/>
                  </a:cubicBezTo>
                  <a:cubicBezTo>
                    <a:pt x="919" y="555"/>
                    <a:pt x="910" y="508"/>
                    <a:pt x="910" y="460"/>
                  </a:cubicBezTo>
                  <a:lnTo>
                    <a:pt x="910" y="0"/>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2038911" y="1880532"/>
              <a:ext cx="80122" cy="104276"/>
            </a:xfrm>
            <a:custGeom>
              <a:avLst/>
              <a:gdLst/>
              <a:ahLst/>
              <a:cxnLst/>
              <a:rect l="l" t="t" r="r" b="b"/>
              <a:pathLst>
                <a:path w="2604" h="3389" extrusionOk="0">
                  <a:moveTo>
                    <a:pt x="642" y="0"/>
                  </a:moveTo>
                  <a:lnTo>
                    <a:pt x="250" y="211"/>
                  </a:lnTo>
                  <a:cubicBezTo>
                    <a:pt x="97" y="297"/>
                    <a:pt x="1" y="450"/>
                    <a:pt x="10" y="622"/>
                  </a:cubicBezTo>
                  <a:lnTo>
                    <a:pt x="10" y="1943"/>
                  </a:lnTo>
                  <a:cubicBezTo>
                    <a:pt x="10" y="2431"/>
                    <a:pt x="144" y="2919"/>
                    <a:pt x="403" y="3331"/>
                  </a:cubicBezTo>
                  <a:lnTo>
                    <a:pt x="441" y="3388"/>
                  </a:lnTo>
                  <a:lnTo>
                    <a:pt x="2173" y="3388"/>
                  </a:lnTo>
                  <a:lnTo>
                    <a:pt x="2202" y="3331"/>
                  </a:lnTo>
                  <a:cubicBezTo>
                    <a:pt x="2470" y="2919"/>
                    <a:pt x="2604" y="2431"/>
                    <a:pt x="2604" y="1943"/>
                  </a:cubicBezTo>
                  <a:lnTo>
                    <a:pt x="2604" y="622"/>
                  </a:lnTo>
                  <a:cubicBezTo>
                    <a:pt x="2604" y="450"/>
                    <a:pt x="2518" y="297"/>
                    <a:pt x="2365" y="211"/>
                  </a:cubicBezTo>
                  <a:lnTo>
                    <a:pt x="1972" y="0"/>
                  </a:lnTo>
                  <a:cubicBezTo>
                    <a:pt x="1823" y="193"/>
                    <a:pt x="1385" y="201"/>
                    <a:pt x="1312" y="201"/>
                  </a:cubicBezTo>
                  <a:cubicBezTo>
                    <a:pt x="1306" y="201"/>
                    <a:pt x="1302" y="201"/>
                    <a:pt x="1302" y="201"/>
                  </a:cubicBezTo>
                  <a:cubicBezTo>
                    <a:pt x="1302" y="201"/>
                    <a:pt x="1299" y="201"/>
                    <a:pt x="1292" y="201"/>
                  </a:cubicBezTo>
                  <a:cubicBezTo>
                    <a:pt x="1222" y="201"/>
                    <a:pt x="791" y="193"/>
                    <a:pt x="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2052481" y="1984776"/>
              <a:ext cx="53322" cy="28000"/>
            </a:xfrm>
            <a:custGeom>
              <a:avLst/>
              <a:gdLst/>
              <a:ahLst/>
              <a:cxnLst/>
              <a:rect l="l" t="t" r="r" b="b"/>
              <a:pathLst>
                <a:path w="1733" h="910" extrusionOk="0">
                  <a:moveTo>
                    <a:pt x="0" y="0"/>
                  </a:moveTo>
                  <a:lnTo>
                    <a:pt x="0" y="680"/>
                  </a:lnTo>
                  <a:cubicBezTo>
                    <a:pt x="0" y="804"/>
                    <a:pt x="96" y="900"/>
                    <a:pt x="211" y="909"/>
                  </a:cubicBezTo>
                  <a:lnTo>
                    <a:pt x="1512" y="909"/>
                  </a:lnTo>
                  <a:cubicBezTo>
                    <a:pt x="1637" y="900"/>
                    <a:pt x="1732" y="804"/>
                    <a:pt x="1732" y="680"/>
                  </a:cubicBezTo>
                  <a:lnTo>
                    <a:pt x="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2039219" y="1892285"/>
              <a:ext cx="13292" cy="92522"/>
            </a:xfrm>
            <a:custGeom>
              <a:avLst/>
              <a:gdLst/>
              <a:ahLst/>
              <a:cxnLst/>
              <a:rect l="l" t="t" r="r" b="b"/>
              <a:pathLst>
                <a:path w="432" h="3007" extrusionOk="0">
                  <a:moveTo>
                    <a:pt x="67" y="1"/>
                  </a:moveTo>
                  <a:cubicBezTo>
                    <a:pt x="20" y="78"/>
                    <a:pt x="0" y="154"/>
                    <a:pt x="0" y="240"/>
                  </a:cubicBezTo>
                  <a:lnTo>
                    <a:pt x="0" y="1561"/>
                  </a:lnTo>
                  <a:cubicBezTo>
                    <a:pt x="0" y="2059"/>
                    <a:pt x="134" y="2537"/>
                    <a:pt x="393" y="2949"/>
                  </a:cubicBezTo>
                  <a:lnTo>
                    <a:pt x="431" y="3006"/>
                  </a:lnTo>
                  <a:lnTo>
                    <a:pt x="431" y="518"/>
                  </a:lnTo>
                  <a:cubicBezTo>
                    <a:pt x="431" y="374"/>
                    <a:pt x="364" y="240"/>
                    <a:pt x="259" y="154"/>
                  </a:cubicBezTo>
                  <a:lnTo>
                    <a:pt x="67"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2105772" y="1892285"/>
              <a:ext cx="13261" cy="92522"/>
            </a:xfrm>
            <a:custGeom>
              <a:avLst/>
              <a:gdLst/>
              <a:ahLst/>
              <a:cxnLst/>
              <a:rect l="l" t="t" r="r" b="b"/>
              <a:pathLst>
                <a:path w="431" h="3007" extrusionOk="0">
                  <a:moveTo>
                    <a:pt x="364" y="1"/>
                  </a:moveTo>
                  <a:lnTo>
                    <a:pt x="173" y="154"/>
                  </a:lnTo>
                  <a:cubicBezTo>
                    <a:pt x="67" y="240"/>
                    <a:pt x="0" y="374"/>
                    <a:pt x="0" y="518"/>
                  </a:cubicBezTo>
                  <a:lnTo>
                    <a:pt x="0" y="3006"/>
                  </a:lnTo>
                  <a:lnTo>
                    <a:pt x="29" y="2949"/>
                  </a:lnTo>
                  <a:cubicBezTo>
                    <a:pt x="297" y="2537"/>
                    <a:pt x="431" y="2059"/>
                    <a:pt x="431" y="1561"/>
                  </a:cubicBezTo>
                  <a:lnTo>
                    <a:pt x="431" y="240"/>
                  </a:lnTo>
                  <a:cubicBezTo>
                    <a:pt x="431" y="154"/>
                    <a:pt x="412" y="78"/>
                    <a:pt x="364" y="1"/>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2058665" y="1872716"/>
              <a:ext cx="40953" cy="112091"/>
            </a:xfrm>
            <a:custGeom>
              <a:avLst/>
              <a:gdLst/>
              <a:ahLst/>
              <a:cxnLst/>
              <a:rect l="l" t="t" r="r" b="b"/>
              <a:pathLst>
                <a:path w="1331" h="3643" extrusionOk="0">
                  <a:moveTo>
                    <a:pt x="214" y="1"/>
                  </a:moveTo>
                  <a:cubicBezTo>
                    <a:pt x="203" y="1"/>
                    <a:pt x="191" y="5"/>
                    <a:pt x="182" y="15"/>
                  </a:cubicBezTo>
                  <a:lnTo>
                    <a:pt x="0" y="254"/>
                  </a:lnTo>
                  <a:lnTo>
                    <a:pt x="297" y="637"/>
                  </a:lnTo>
                  <a:cubicBezTo>
                    <a:pt x="313" y="664"/>
                    <a:pt x="341" y="676"/>
                    <a:pt x="370" y="676"/>
                  </a:cubicBezTo>
                  <a:cubicBezTo>
                    <a:pt x="392" y="676"/>
                    <a:pt x="414" y="669"/>
                    <a:pt x="431" y="656"/>
                  </a:cubicBezTo>
                  <a:lnTo>
                    <a:pt x="555" y="541"/>
                  </a:lnTo>
                  <a:lnTo>
                    <a:pt x="555" y="3642"/>
                  </a:lnTo>
                  <a:lnTo>
                    <a:pt x="775" y="3642"/>
                  </a:lnTo>
                  <a:lnTo>
                    <a:pt x="775" y="541"/>
                  </a:lnTo>
                  <a:lnTo>
                    <a:pt x="900" y="656"/>
                  </a:lnTo>
                  <a:cubicBezTo>
                    <a:pt x="916" y="673"/>
                    <a:pt x="939" y="680"/>
                    <a:pt x="961" y="680"/>
                  </a:cubicBezTo>
                  <a:cubicBezTo>
                    <a:pt x="989" y="680"/>
                    <a:pt x="1017" y="668"/>
                    <a:pt x="1034" y="647"/>
                  </a:cubicBezTo>
                  <a:lnTo>
                    <a:pt x="1330" y="254"/>
                  </a:lnTo>
                  <a:lnTo>
                    <a:pt x="1148" y="15"/>
                  </a:lnTo>
                  <a:cubicBezTo>
                    <a:pt x="1139" y="5"/>
                    <a:pt x="1127" y="1"/>
                    <a:pt x="1116" y="1"/>
                  </a:cubicBezTo>
                  <a:cubicBezTo>
                    <a:pt x="1105" y="1"/>
                    <a:pt x="1096" y="5"/>
                    <a:pt x="1091" y="15"/>
                  </a:cubicBezTo>
                  <a:lnTo>
                    <a:pt x="670" y="455"/>
                  </a:lnTo>
                  <a:lnTo>
                    <a:pt x="239" y="15"/>
                  </a:lnTo>
                  <a:cubicBezTo>
                    <a:pt x="234" y="5"/>
                    <a:pt x="225" y="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2075434" y="1998592"/>
              <a:ext cx="7108" cy="14184"/>
            </a:xfrm>
            <a:custGeom>
              <a:avLst/>
              <a:gdLst/>
              <a:ahLst/>
              <a:cxnLst/>
              <a:rect l="l" t="t" r="r" b="b"/>
              <a:pathLst>
                <a:path w="231" h="461" extrusionOk="0">
                  <a:moveTo>
                    <a:pt x="115" y="1"/>
                  </a:moveTo>
                  <a:cubicBezTo>
                    <a:pt x="58" y="1"/>
                    <a:pt x="1" y="58"/>
                    <a:pt x="10" y="125"/>
                  </a:cubicBezTo>
                  <a:lnTo>
                    <a:pt x="10" y="460"/>
                  </a:lnTo>
                  <a:lnTo>
                    <a:pt x="230" y="460"/>
                  </a:lnTo>
                  <a:lnTo>
                    <a:pt x="230" y="125"/>
                  </a:lnTo>
                  <a:cubicBezTo>
                    <a:pt x="230" y="58"/>
                    <a:pt x="182" y="1"/>
                    <a:pt x="115" y="1"/>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2052173" y="1802502"/>
              <a:ext cx="53907" cy="63045"/>
            </a:xfrm>
            <a:custGeom>
              <a:avLst/>
              <a:gdLst/>
              <a:ahLst/>
              <a:cxnLst/>
              <a:rect l="l" t="t" r="r" b="b"/>
              <a:pathLst>
                <a:path w="1752" h="2049" extrusionOk="0">
                  <a:moveTo>
                    <a:pt x="661" y="0"/>
                  </a:moveTo>
                  <a:cubicBezTo>
                    <a:pt x="288" y="10"/>
                    <a:pt x="0" y="316"/>
                    <a:pt x="10" y="680"/>
                  </a:cubicBezTo>
                  <a:lnTo>
                    <a:pt x="10" y="1139"/>
                  </a:lnTo>
                  <a:cubicBezTo>
                    <a:pt x="0" y="1627"/>
                    <a:pt x="383" y="2039"/>
                    <a:pt x="871" y="2048"/>
                  </a:cubicBezTo>
                  <a:cubicBezTo>
                    <a:pt x="1369" y="2039"/>
                    <a:pt x="1752" y="1627"/>
                    <a:pt x="1742" y="1139"/>
                  </a:cubicBezTo>
                  <a:lnTo>
                    <a:pt x="1742" y="680"/>
                  </a:lnTo>
                  <a:cubicBezTo>
                    <a:pt x="1752" y="316"/>
                    <a:pt x="1455" y="10"/>
                    <a:pt x="1091"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2052173" y="1802502"/>
              <a:ext cx="36830" cy="63045"/>
            </a:xfrm>
            <a:custGeom>
              <a:avLst/>
              <a:gdLst/>
              <a:ahLst/>
              <a:cxnLst/>
              <a:rect l="l" t="t" r="r" b="b"/>
              <a:pathLst>
                <a:path w="1197" h="2049" extrusionOk="0">
                  <a:moveTo>
                    <a:pt x="661" y="0"/>
                  </a:moveTo>
                  <a:cubicBezTo>
                    <a:pt x="288" y="10"/>
                    <a:pt x="0" y="316"/>
                    <a:pt x="10" y="680"/>
                  </a:cubicBezTo>
                  <a:lnTo>
                    <a:pt x="10" y="1139"/>
                  </a:lnTo>
                  <a:cubicBezTo>
                    <a:pt x="0" y="1627"/>
                    <a:pt x="383" y="2039"/>
                    <a:pt x="871" y="2048"/>
                  </a:cubicBezTo>
                  <a:cubicBezTo>
                    <a:pt x="986" y="2048"/>
                    <a:pt x="1101" y="2029"/>
                    <a:pt x="1197" y="1981"/>
                  </a:cubicBezTo>
                  <a:cubicBezTo>
                    <a:pt x="871" y="1838"/>
                    <a:pt x="651" y="1503"/>
                    <a:pt x="661" y="1139"/>
                  </a:cubicBezTo>
                  <a:lnTo>
                    <a:pt x="661" y="680"/>
                  </a:lnTo>
                  <a:cubicBezTo>
                    <a:pt x="651" y="354"/>
                    <a:pt x="881" y="77"/>
                    <a:pt x="1197" y="10"/>
                  </a:cubicBezTo>
                  <a:cubicBezTo>
                    <a:pt x="1168" y="0"/>
                    <a:pt x="1130" y="0"/>
                    <a:pt x="1091"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2052173" y="1802502"/>
              <a:ext cx="53907" cy="28000"/>
            </a:xfrm>
            <a:custGeom>
              <a:avLst/>
              <a:gdLst/>
              <a:ahLst/>
              <a:cxnLst/>
              <a:rect l="l" t="t" r="r" b="b"/>
              <a:pathLst>
                <a:path w="1752" h="910" extrusionOk="0">
                  <a:moveTo>
                    <a:pt x="661" y="0"/>
                  </a:moveTo>
                  <a:cubicBezTo>
                    <a:pt x="288" y="10"/>
                    <a:pt x="0" y="316"/>
                    <a:pt x="10" y="689"/>
                  </a:cubicBezTo>
                  <a:cubicBezTo>
                    <a:pt x="10" y="689"/>
                    <a:pt x="661" y="909"/>
                    <a:pt x="1742" y="909"/>
                  </a:cubicBezTo>
                  <a:lnTo>
                    <a:pt x="1742" y="689"/>
                  </a:lnTo>
                  <a:cubicBezTo>
                    <a:pt x="1752" y="316"/>
                    <a:pt x="1455" y="10"/>
                    <a:pt x="1091"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2052173" y="1802502"/>
              <a:ext cx="36830" cy="25630"/>
            </a:xfrm>
            <a:custGeom>
              <a:avLst/>
              <a:gdLst/>
              <a:ahLst/>
              <a:cxnLst/>
              <a:rect l="l" t="t" r="r" b="b"/>
              <a:pathLst>
                <a:path w="1197" h="833" extrusionOk="0">
                  <a:moveTo>
                    <a:pt x="661" y="0"/>
                  </a:moveTo>
                  <a:cubicBezTo>
                    <a:pt x="288" y="10"/>
                    <a:pt x="0" y="316"/>
                    <a:pt x="10" y="689"/>
                  </a:cubicBezTo>
                  <a:cubicBezTo>
                    <a:pt x="221" y="747"/>
                    <a:pt x="441" y="804"/>
                    <a:pt x="661" y="833"/>
                  </a:cubicBezTo>
                  <a:lnTo>
                    <a:pt x="661" y="689"/>
                  </a:lnTo>
                  <a:cubicBezTo>
                    <a:pt x="651" y="364"/>
                    <a:pt x="881" y="77"/>
                    <a:pt x="1197" y="10"/>
                  </a:cubicBezTo>
                  <a:cubicBezTo>
                    <a:pt x="1168" y="10"/>
                    <a:pt x="1130" y="0"/>
                    <a:pt x="1091" y="0"/>
                  </a:cubicBez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2"/>
          <p:cNvGrpSpPr/>
          <p:nvPr/>
        </p:nvGrpSpPr>
        <p:grpSpPr>
          <a:xfrm>
            <a:off x="6366887" y="1458935"/>
            <a:ext cx="2227415" cy="2965188"/>
            <a:chOff x="6366887" y="1458935"/>
            <a:chExt cx="2227415" cy="2965188"/>
          </a:xfrm>
        </p:grpSpPr>
        <p:sp>
          <p:nvSpPr>
            <p:cNvPr id="643" name="Google Shape;643;p32"/>
            <p:cNvSpPr/>
            <p:nvPr/>
          </p:nvSpPr>
          <p:spPr>
            <a:xfrm rot="-2700000">
              <a:off x="6659555" y="2321781"/>
              <a:ext cx="1112787" cy="1288721"/>
            </a:xfrm>
            <a:custGeom>
              <a:avLst/>
              <a:gdLst/>
              <a:ahLst/>
              <a:cxnLst/>
              <a:rect l="l" t="t" r="r" b="b"/>
              <a:pathLst>
                <a:path w="26135" h="30267" extrusionOk="0">
                  <a:moveTo>
                    <a:pt x="3037" y="1"/>
                  </a:moveTo>
                  <a:cubicBezTo>
                    <a:pt x="2930" y="1"/>
                    <a:pt x="2834" y="25"/>
                    <a:pt x="2739" y="108"/>
                  </a:cubicBezTo>
                  <a:cubicBezTo>
                    <a:pt x="2394" y="406"/>
                    <a:pt x="2537" y="1215"/>
                    <a:pt x="2620" y="1608"/>
                  </a:cubicBezTo>
                  <a:cubicBezTo>
                    <a:pt x="2834" y="2680"/>
                    <a:pt x="3585" y="3823"/>
                    <a:pt x="4644" y="4251"/>
                  </a:cubicBezTo>
                  <a:cubicBezTo>
                    <a:pt x="4751" y="4418"/>
                    <a:pt x="4870" y="4573"/>
                    <a:pt x="5001" y="4644"/>
                  </a:cubicBezTo>
                  <a:cubicBezTo>
                    <a:pt x="5049" y="4668"/>
                    <a:pt x="5073" y="4692"/>
                    <a:pt x="5120" y="4692"/>
                  </a:cubicBezTo>
                  <a:cubicBezTo>
                    <a:pt x="5644" y="5513"/>
                    <a:pt x="6133" y="6347"/>
                    <a:pt x="6597" y="7192"/>
                  </a:cubicBezTo>
                  <a:cubicBezTo>
                    <a:pt x="6323" y="7061"/>
                    <a:pt x="6049" y="6942"/>
                    <a:pt x="5787" y="6835"/>
                  </a:cubicBezTo>
                  <a:cubicBezTo>
                    <a:pt x="5299" y="6621"/>
                    <a:pt x="4823" y="6490"/>
                    <a:pt x="4323" y="6383"/>
                  </a:cubicBezTo>
                  <a:cubicBezTo>
                    <a:pt x="4323" y="6299"/>
                    <a:pt x="4323" y="6228"/>
                    <a:pt x="4299" y="6121"/>
                  </a:cubicBezTo>
                  <a:cubicBezTo>
                    <a:pt x="4180" y="5275"/>
                    <a:pt x="3501" y="5013"/>
                    <a:pt x="2715" y="5013"/>
                  </a:cubicBezTo>
                  <a:cubicBezTo>
                    <a:pt x="1834" y="5013"/>
                    <a:pt x="834" y="5323"/>
                    <a:pt x="298" y="5525"/>
                  </a:cubicBezTo>
                  <a:cubicBezTo>
                    <a:pt x="179" y="5573"/>
                    <a:pt x="72" y="5656"/>
                    <a:pt x="72" y="5787"/>
                  </a:cubicBezTo>
                  <a:cubicBezTo>
                    <a:pt x="1" y="6966"/>
                    <a:pt x="1299" y="7502"/>
                    <a:pt x="2263" y="7657"/>
                  </a:cubicBezTo>
                  <a:cubicBezTo>
                    <a:pt x="2382" y="7668"/>
                    <a:pt x="2537" y="7680"/>
                    <a:pt x="2680" y="7680"/>
                  </a:cubicBezTo>
                  <a:cubicBezTo>
                    <a:pt x="3370" y="7680"/>
                    <a:pt x="4239" y="7454"/>
                    <a:pt x="4228" y="6787"/>
                  </a:cubicBezTo>
                  <a:cubicBezTo>
                    <a:pt x="4239" y="6764"/>
                    <a:pt x="4263" y="6740"/>
                    <a:pt x="4263" y="6716"/>
                  </a:cubicBezTo>
                  <a:cubicBezTo>
                    <a:pt x="4716" y="6871"/>
                    <a:pt x="5192" y="7061"/>
                    <a:pt x="5644" y="7252"/>
                  </a:cubicBezTo>
                  <a:cubicBezTo>
                    <a:pt x="6121" y="7454"/>
                    <a:pt x="6549" y="7788"/>
                    <a:pt x="7037" y="7978"/>
                  </a:cubicBezTo>
                  <a:cubicBezTo>
                    <a:pt x="7799" y="9395"/>
                    <a:pt x="8526" y="10836"/>
                    <a:pt x="9276" y="12264"/>
                  </a:cubicBezTo>
                  <a:cubicBezTo>
                    <a:pt x="8442" y="12038"/>
                    <a:pt x="7537" y="11859"/>
                    <a:pt x="6656" y="11788"/>
                  </a:cubicBezTo>
                  <a:cubicBezTo>
                    <a:pt x="6502" y="11086"/>
                    <a:pt x="5763" y="10693"/>
                    <a:pt x="5120" y="10574"/>
                  </a:cubicBezTo>
                  <a:cubicBezTo>
                    <a:pt x="4918" y="10526"/>
                    <a:pt x="4704" y="10514"/>
                    <a:pt x="4478" y="10514"/>
                  </a:cubicBezTo>
                  <a:cubicBezTo>
                    <a:pt x="4347" y="10514"/>
                    <a:pt x="4204" y="10526"/>
                    <a:pt x="4061" y="10538"/>
                  </a:cubicBezTo>
                  <a:cubicBezTo>
                    <a:pt x="3394" y="10609"/>
                    <a:pt x="2787" y="11026"/>
                    <a:pt x="2132" y="11074"/>
                  </a:cubicBezTo>
                  <a:cubicBezTo>
                    <a:pt x="1799" y="11086"/>
                    <a:pt x="1703" y="11443"/>
                    <a:pt x="1942" y="11669"/>
                  </a:cubicBezTo>
                  <a:cubicBezTo>
                    <a:pt x="2834" y="12431"/>
                    <a:pt x="3930" y="13514"/>
                    <a:pt x="5168" y="13645"/>
                  </a:cubicBezTo>
                  <a:cubicBezTo>
                    <a:pt x="5228" y="13645"/>
                    <a:pt x="5299" y="13669"/>
                    <a:pt x="5359" y="13669"/>
                  </a:cubicBezTo>
                  <a:cubicBezTo>
                    <a:pt x="6144" y="13669"/>
                    <a:pt x="6835" y="13169"/>
                    <a:pt x="6883" y="12419"/>
                  </a:cubicBezTo>
                  <a:cubicBezTo>
                    <a:pt x="7752" y="12610"/>
                    <a:pt x="8692" y="12717"/>
                    <a:pt x="9526" y="12776"/>
                  </a:cubicBezTo>
                  <a:cubicBezTo>
                    <a:pt x="10109" y="13907"/>
                    <a:pt x="10705" y="15015"/>
                    <a:pt x="11347" y="16134"/>
                  </a:cubicBezTo>
                  <a:cubicBezTo>
                    <a:pt x="10788" y="16050"/>
                    <a:pt x="10228" y="16003"/>
                    <a:pt x="9681" y="16003"/>
                  </a:cubicBezTo>
                  <a:cubicBezTo>
                    <a:pt x="9466" y="16003"/>
                    <a:pt x="9276" y="16003"/>
                    <a:pt x="9061" y="16015"/>
                  </a:cubicBezTo>
                  <a:cubicBezTo>
                    <a:pt x="9050" y="15967"/>
                    <a:pt x="9050" y="15931"/>
                    <a:pt x="9026" y="15884"/>
                  </a:cubicBezTo>
                  <a:cubicBezTo>
                    <a:pt x="8740" y="15169"/>
                    <a:pt x="8026" y="14896"/>
                    <a:pt x="7252" y="14896"/>
                  </a:cubicBezTo>
                  <a:cubicBezTo>
                    <a:pt x="6347" y="14896"/>
                    <a:pt x="5335" y="15277"/>
                    <a:pt x="4811" y="15729"/>
                  </a:cubicBezTo>
                  <a:cubicBezTo>
                    <a:pt x="4739" y="15800"/>
                    <a:pt x="4692" y="15931"/>
                    <a:pt x="4716" y="16027"/>
                  </a:cubicBezTo>
                  <a:cubicBezTo>
                    <a:pt x="4859" y="16479"/>
                    <a:pt x="5478" y="16693"/>
                    <a:pt x="5847" y="16920"/>
                  </a:cubicBezTo>
                  <a:cubicBezTo>
                    <a:pt x="6371" y="17217"/>
                    <a:pt x="6918" y="17491"/>
                    <a:pt x="7549" y="17491"/>
                  </a:cubicBezTo>
                  <a:cubicBezTo>
                    <a:pt x="7918" y="17491"/>
                    <a:pt x="9204" y="17039"/>
                    <a:pt x="9121" y="16503"/>
                  </a:cubicBezTo>
                  <a:lnTo>
                    <a:pt x="9121" y="16503"/>
                  </a:lnTo>
                  <a:cubicBezTo>
                    <a:pt x="9990" y="16586"/>
                    <a:pt x="10847" y="16646"/>
                    <a:pt x="11705" y="16717"/>
                  </a:cubicBezTo>
                  <a:cubicBezTo>
                    <a:pt x="12145" y="17491"/>
                    <a:pt x="12621" y="18253"/>
                    <a:pt x="13133" y="19003"/>
                  </a:cubicBezTo>
                  <a:cubicBezTo>
                    <a:pt x="12979" y="18991"/>
                    <a:pt x="12836" y="18991"/>
                    <a:pt x="12669" y="18991"/>
                  </a:cubicBezTo>
                  <a:cubicBezTo>
                    <a:pt x="12098" y="18991"/>
                    <a:pt x="11490" y="19051"/>
                    <a:pt x="10943" y="19170"/>
                  </a:cubicBezTo>
                  <a:cubicBezTo>
                    <a:pt x="10907" y="19039"/>
                    <a:pt x="10835" y="18884"/>
                    <a:pt x="10716" y="18765"/>
                  </a:cubicBezTo>
                  <a:cubicBezTo>
                    <a:pt x="10335" y="18360"/>
                    <a:pt x="9823" y="18205"/>
                    <a:pt x="9276" y="18205"/>
                  </a:cubicBezTo>
                  <a:cubicBezTo>
                    <a:pt x="8145" y="18205"/>
                    <a:pt x="6835" y="18884"/>
                    <a:pt x="6085" y="19408"/>
                  </a:cubicBezTo>
                  <a:cubicBezTo>
                    <a:pt x="5894" y="19539"/>
                    <a:pt x="5811" y="19884"/>
                    <a:pt x="6073" y="20003"/>
                  </a:cubicBezTo>
                  <a:cubicBezTo>
                    <a:pt x="7073" y="20480"/>
                    <a:pt x="8204" y="21015"/>
                    <a:pt x="9347" y="21015"/>
                  </a:cubicBezTo>
                  <a:cubicBezTo>
                    <a:pt x="9478" y="21015"/>
                    <a:pt x="9597" y="21015"/>
                    <a:pt x="9740" y="21003"/>
                  </a:cubicBezTo>
                  <a:cubicBezTo>
                    <a:pt x="10431" y="20920"/>
                    <a:pt x="11205" y="20384"/>
                    <a:pt x="11074" y="19694"/>
                  </a:cubicBezTo>
                  <a:cubicBezTo>
                    <a:pt x="11228" y="19670"/>
                    <a:pt x="11383" y="19658"/>
                    <a:pt x="11538" y="19634"/>
                  </a:cubicBezTo>
                  <a:cubicBezTo>
                    <a:pt x="12133" y="19551"/>
                    <a:pt x="12752" y="19527"/>
                    <a:pt x="13336" y="19360"/>
                  </a:cubicBezTo>
                  <a:lnTo>
                    <a:pt x="13348" y="19348"/>
                  </a:lnTo>
                  <a:cubicBezTo>
                    <a:pt x="14931" y="21670"/>
                    <a:pt x="16717" y="23873"/>
                    <a:pt x="18789" y="25778"/>
                  </a:cubicBezTo>
                  <a:cubicBezTo>
                    <a:pt x="20753" y="27576"/>
                    <a:pt x="23158" y="29540"/>
                    <a:pt x="25766" y="30266"/>
                  </a:cubicBezTo>
                  <a:lnTo>
                    <a:pt x="25825" y="30266"/>
                  </a:lnTo>
                  <a:cubicBezTo>
                    <a:pt x="26004" y="30266"/>
                    <a:pt x="26135" y="30052"/>
                    <a:pt x="25956" y="29933"/>
                  </a:cubicBezTo>
                  <a:cubicBezTo>
                    <a:pt x="23456" y="28350"/>
                    <a:pt x="21027" y="27076"/>
                    <a:pt x="18860" y="25016"/>
                  </a:cubicBezTo>
                  <a:cubicBezTo>
                    <a:pt x="16860" y="23123"/>
                    <a:pt x="15134" y="20968"/>
                    <a:pt x="13598" y="18682"/>
                  </a:cubicBezTo>
                  <a:cubicBezTo>
                    <a:pt x="13764" y="18063"/>
                    <a:pt x="13943" y="17455"/>
                    <a:pt x="14300" y="16908"/>
                  </a:cubicBezTo>
                  <a:cubicBezTo>
                    <a:pt x="14360" y="16801"/>
                    <a:pt x="14455" y="16693"/>
                    <a:pt x="14526" y="16610"/>
                  </a:cubicBezTo>
                  <a:cubicBezTo>
                    <a:pt x="14669" y="16634"/>
                    <a:pt x="14824" y="16658"/>
                    <a:pt x="14967" y="16658"/>
                  </a:cubicBezTo>
                  <a:cubicBezTo>
                    <a:pt x="16217" y="16658"/>
                    <a:pt x="17324" y="15503"/>
                    <a:pt x="17515" y="14288"/>
                  </a:cubicBezTo>
                  <a:cubicBezTo>
                    <a:pt x="17551" y="14050"/>
                    <a:pt x="17443" y="13812"/>
                    <a:pt x="17170" y="13812"/>
                  </a:cubicBezTo>
                  <a:lnTo>
                    <a:pt x="17039" y="13812"/>
                  </a:lnTo>
                  <a:cubicBezTo>
                    <a:pt x="16146" y="13812"/>
                    <a:pt x="15241" y="14003"/>
                    <a:pt x="14467" y="14455"/>
                  </a:cubicBezTo>
                  <a:cubicBezTo>
                    <a:pt x="13931" y="14753"/>
                    <a:pt x="13300" y="15348"/>
                    <a:pt x="13622" y="16015"/>
                  </a:cubicBezTo>
                  <a:cubicBezTo>
                    <a:pt x="13705" y="16193"/>
                    <a:pt x="13824" y="16324"/>
                    <a:pt x="13967" y="16396"/>
                  </a:cubicBezTo>
                  <a:cubicBezTo>
                    <a:pt x="13610" y="16908"/>
                    <a:pt x="13348" y="17515"/>
                    <a:pt x="13241" y="18110"/>
                  </a:cubicBezTo>
                  <a:cubicBezTo>
                    <a:pt x="12800" y="17432"/>
                    <a:pt x="12383" y="16741"/>
                    <a:pt x="11967" y="16039"/>
                  </a:cubicBezTo>
                  <a:cubicBezTo>
                    <a:pt x="12240" y="15586"/>
                    <a:pt x="12455" y="15086"/>
                    <a:pt x="12752" y="14646"/>
                  </a:cubicBezTo>
                  <a:cubicBezTo>
                    <a:pt x="12848" y="14526"/>
                    <a:pt x="12931" y="14395"/>
                    <a:pt x="13026" y="14276"/>
                  </a:cubicBezTo>
                  <a:lnTo>
                    <a:pt x="13098" y="14276"/>
                  </a:lnTo>
                  <a:cubicBezTo>
                    <a:pt x="13574" y="14276"/>
                    <a:pt x="14026" y="13824"/>
                    <a:pt x="14288" y="13503"/>
                  </a:cubicBezTo>
                  <a:cubicBezTo>
                    <a:pt x="14717" y="12967"/>
                    <a:pt x="14991" y="12252"/>
                    <a:pt x="15598" y="11871"/>
                  </a:cubicBezTo>
                  <a:cubicBezTo>
                    <a:pt x="15824" y="11740"/>
                    <a:pt x="15872" y="11371"/>
                    <a:pt x="15610" y="11240"/>
                  </a:cubicBezTo>
                  <a:cubicBezTo>
                    <a:pt x="15241" y="11038"/>
                    <a:pt x="14860" y="10955"/>
                    <a:pt x="14455" y="10955"/>
                  </a:cubicBezTo>
                  <a:cubicBezTo>
                    <a:pt x="13991" y="10955"/>
                    <a:pt x="13550" y="11086"/>
                    <a:pt x="13157" y="11383"/>
                  </a:cubicBezTo>
                  <a:cubicBezTo>
                    <a:pt x="12419" y="11931"/>
                    <a:pt x="12074" y="12931"/>
                    <a:pt x="12371" y="13812"/>
                  </a:cubicBezTo>
                  <a:cubicBezTo>
                    <a:pt x="12395" y="13884"/>
                    <a:pt x="12479" y="13931"/>
                    <a:pt x="12550" y="13931"/>
                  </a:cubicBezTo>
                  <a:cubicBezTo>
                    <a:pt x="12550" y="13943"/>
                    <a:pt x="12562" y="13955"/>
                    <a:pt x="12574" y="13991"/>
                  </a:cubicBezTo>
                  <a:cubicBezTo>
                    <a:pt x="12502" y="14110"/>
                    <a:pt x="12419" y="14229"/>
                    <a:pt x="12348" y="14348"/>
                  </a:cubicBezTo>
                  <a:cubicBezTo>
                    <a:pt x="12121" y="14717"/>
                    <a:pt x="11883" y="15134"/>
                    <a:pt x="11717" y="15562"/>
                  </a:cubicBezTo>
                  <a:cubicBezTo>
                    <a:pt x="11074" y="14467"/>
                    <a:pt x="10466" y="13336"/>
                    <a:pt x="9871" y="12217"/>
                  </a:cubicBezTo>
                  <a:cubicBezTo>
                    <a:pt x="10062" y="11836"/>
                    <a:pt x="10228" y="11431"/>
                    <a:pt x="10431" y="11062"/>
                  </a:cubicBezTo>
                  <a:cubicBezTo>
                    <a:pt x="10609" y="11133"/>
                    <a:pt x="10800" y="11181"/>
                    <a:pt x="11014" y="11181"/>
                  </a:cubicBezTo>
                  <a:cubicBezTo>
                    <a:pt x="11264" y="11181"/>
                    <a:pt x="11538" y="11121"/>
                    <a:pt x="11752" y="10978"/>
                  </a:cubicBezTo>
                  <a:cubicBezTo>
                    <a:pt x="11848" y="10955"/>
                    <a:pt x="11931" y="10919"/>
                    <a:pt x="12038" y="10883"/>
                  </a:cubicBezTo>
                  <a:cubicBezTo>
                    <a:pt x="12943" y="10443"/>
                    <a:pt x="13241" y="9407"/>
                    <a:pt x="13883" y="8716"/>
                  </a:cubicBezTo>
                  <a:cubicBezTo>
                    <a:pt x="14026" y="8573"/>
                    <a:pt x="14050" y="8300"/>
                    <a:pt x="13836" y="8180"/>
                  </a:cubicBezTo>
                  <a:cubicBezTo>
                    <a:pt x="13372" y="7930"/>
                    <a:pt x="12860" y="7799"/>
                    <a:pt x="12336" y="7799"/>
                  </a:cubicBezTo>
                  <a:cubicBezTo>
                    <a:pt x="11919" y="7799"/>
                    <a:pt x="11490" y="7883"/>
                    <a:pt x="11086" y="8085"/>
                  </a:cubicBezTo>
                  <a:cubicBezTo>
                    <a:pt x="10264" y="8466"/>
                    <a:pt x="9502" y="9347"/>
                    <a:pt x="9776" y="10312"/>
                  </a:cubicBezTo>
                  <a:cubicBezTo>
                    <a:pt x="9823" y="10443"/>
                    <a:pt x="9883" y="10585"/>
                    <a:pt x="9954" y="10681"/>
                  </a:cubicBezTo>
                  <a:cubicBezTo>
                    <a:pt x="9776" y="11002"/>
                    <a:pt x="9645" y="11312"/>
                    <a:pt x="9538" y="11609"/>
                  </a:cubicBezTo>
                  <a:cubicBezTo>
                    <a:pt x="8919" y="10419"/>
                    <a:pt x="8288" y="9240"/>
                    <a:pt x="7633" y="8061"/>
                  </a:cubicBezTo>
                  <a:cubicBezTo>
                    <a:pt x="7883" y="7514"/>
                    <a:pt x="7942" y="6847"/>
                    <a:pt x="8145" y="6275"/>
                  </a:cubicBezTo>
                  <a:cubicBezTo>
                    <a:pt x="8204" y="6097"/>
                    <a:pt x="8264" y="5918"/>
                    <a:pt x="8335" y="5763"/>
                  </a:cubicBezTo>
                  <a:cubicBezTo>
                    <a:pt x="8466" y="5799"/>
                    <a:pt x="8621" y="5823"/>
                    <a:pt x="8776" y="5823"/>
                  </a:cubicBezTo>
                  <a:cubicBezTo>
                    <a:pt x="9121" y="5823"/>
                    <a:pt x="9466" y="5716"/>
                    <a:pt x="9728" y="5537"/>
                  </a:cubicBezTo>
                  <a:cubicBezTo>
                    <a:pt x="10835" y="4787"/>
                    <a:pt x="10966" y="3096"/>
                    <a:pt x="10919" y="1906"/>
                  </a:cubicBezTo>
                  <a:cubicBezTo>
                    <a:pt x="10919" y="1727"/>
                    <a:pt x="10788" y="1537"/>
                    <a:pt x="10597" y="1537"/>
                  </a:cubicBezTo>
                  <a:lnTo>
                    <a:pt x="10562" y="1537"/>
                  </a:lnTo>
                  <a:cubicBezTo>
                    <a:pt x="9645" y="1608"/>
                    <a:pt x="8847" y="2013"/>
                    <a:pt x="8252" y="2727"/>
                  </a:cubicBezTo>
                  <a:cubicBezTo>
                    <a:pt x="7823" y="3227"/>
                    <a:pt x="7228" y="4335"/>
                    <a:pt x="7573" y="5013"/>
                  </a:cubicBezTo>
                  <a:lnTo>
                    <a:pt x="7573" y="5061"/>
                  </a:lnTo>
                  <a:cubicBezTo>
                    <a:pt x="7633" y="5228"/>
                    <a:pt x="7716" y="5347"/>
                    <a:pt x="7811" y="5466"/>
                  </a:cubicBezTo>
                  <a:cubicBezTo>
                    <a:pt x="7728" y="5668"/>
                    <a:pt x="7657" y="5894"/>
                    <a:pt x="7573" y="6097"/>
                  </a:cubicBezTo>
                  <a:cubicBezTo>
                    <a:pt x="7442" y="6490"/>
                    <a:pt x="7311" y="6930"/>
                    <a:pt x="7228" y="7371"/>
                  </a:cubicBezTo>
                  <a:cubicBezTo>
                    <a:pt x="6716" y="6442"/>
                    <a:pt x="6168" y="5525"/>
                    <a:pt x="5585" y="4632"/>
                  </a:cubicBezTo>
                  <a:cubicBezTo>
                    <a:pt x="5680" y="4537"/>
                    <a:pt x="5763" y="4406"/>
                    <a:pt x="5799" y="4251"/>
                  </a:cubicBezTo>
                  <a:cubicBezTo>
                    <a:pt x="6121" y="2930"/>
                    <a:pt x="5168" y="1299"/>
                    <a:pt x="4168" y="525"/>
                  </a:cubicBezTo>
                  <a:cubicBezTo>
                    <a:pt x="3858" y="346"/>
                    <a:pt x="3406" y="1"/>
                    <a:pt x="3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6626342" y="1626025"/>
              <a:ext cx="1967959" cy="2153688"/>
            </a:xfrm>
            <a:custGeom>
              <a:avLst/>
              <a:gdLst/>
              <a:ahLst/>
              <a:cxnLst/>
              <a:rect l="l" t="t" r="r" b="b"/>
              <a:pathLst>
                <a:path w="12622" h="13813" extrusionOk="0">
                  <a:moveTo>
                    <a:pt x="9705" y="1"/>
                  </a:moveTo>
                  <a:cubicBezTo>
                    <a:pt x="8847" y="1"/>
                    <a:pt x="8347" y="406"/>
                    <a:pt x="7681" y="965"/>
                  </a:cubicBezTo>
                  <a:cubicBezTo>
                    <a:pt x="5776" y="2573"/>
                    <a:pt x="3882" y="4061"/>
                    <a:pt x="2430" y="6121"/>
                  </a:cubicBezTo>
                  <a:cubicBezTo>
                    <a:pt x="1620" y="7264"/>
                    <a:pt x="953" y="8502"/>
                    <a:pt x="525" y="9824"/>
                  </a:cubicBezTo>
                  <a:cubicBezTo>
                    <a:pt x="180" y="10883"/>
                    <a:pt x="1" y="12145"/>
                    <a:pt x="703" y="12991"/>
                  </a:cubicBezTo>
                  <a:cubicBezTo>
                    <a:pt x="1168" y="13550"/>
                    <a:pt x="1906" y="13812"/>
                    <a:pt x="2620" y="13812"/>
                  </a:cubicBezTo>
                  <a:lnTo>
                    <a:pt x="2751" y="13812"/>
                  </a:lnTo>
                  <a:cubicBezTo>
                    <a:pt x="3513" y="13788"/>
                    <a:pt x="4240" y="13503"/>
                    <a:pt x="4942" y="13169"/>
                  </a:cubicBezTo>
                  <a:cubicBezTo>
                    <a:pt x="6764" y="12336"/>
                    <a:pt x="8466" y="11240"/>
                    <a:pt x="9824" y="9776"/>
                  </a:cubicBezTo>
                  <a:cubicBezTo>
                    <a:pt x="11181" y="8323"/>
                    <a:pt x="12193" y="6490"/>
                    <a:pt x="12491" y="4525"/>
                  </a:cubicBezTo>
                  <a:cubicBezTo>
                    <a:pt x="12622" y="3680"/>
                    <a:pt x="12622" y="2799"/>
                    <a:pt x="12336" y="1977"/>
                  </a:cubicBezTo>
                  <a:cubicBezTo>
                    <a:pt x="11967" y="894"/>
                    <a:pt x="11086" y="108"/>
                    <a:pt x="9931" y="13"/>
                  </a:cubicBezTo>
                  <a:cubicBezTo>
                    <a:pt x="9871" y="1"/>
                    <a:pt x="9776" y="1"/>
                    <a:pt x="9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32"/>
            <p:cNvGrpSpPr/>
            <p:nvPr/>
          </p:nvGrpSpPr>
          <p:grpSpPr>
            <a:xfrm>
              <a:off x="6789445" y="1458935"/>
              <a:ext cx="1641753" cy="2965188"/>
              <a:chOff x="7246645" y="1458935"/>
              <a:chExt cx="1641753" cy="2965188"/>
            </a:xfrm>
          </p:grpSpPr>
          <p:sp>
            <p:nvSpPr>
              <p:cNvPr id="646" name="Google Shape;646;p32"/>
              <p:cNvSpPr/>
              <p:nvPr/>
            </p:nvSpPr>
            <p:spPr>
              <a:xfrm>
                <a:off x="7589076" y="4218525"/>
                <a:ext cx="1299322" cy="205599"/>
              </a:xfrm>
              <a:custGeom>
                <a:avLst/>
                <a:gdLst/>
                <a:ahLst/>
                <a:cxnLst/>
                <a:rect l="l" t="t" r="r" b="b"/>
                <a:pathLst>
                  <a:path w="23277" h="3001" extrusionOk="0">
                    <a:moveTo>
                      <a:pt x="11645" y="0"/>
                    </a:moveTo>
                    <a:cubicBezTo>
                      <a:pt x="5215" y="0"/>
                      <a:pt x="0" y="667"/>
                      <a:pt x="0" y="1500"/>
                    </a:cubicBezTo>
                    <a:cubicBezTo>
                      <a:pt x="0" y="2334"/>
                      <a:pt x="5215" y="3001"/>
                      <a:pt x="11645" y="3001"/>
                    </a:cubicBezTo>
                    <a:cubicBezTo>
                      <a:pt x="18074" y="3001"/>
                      <a:pt x="23277" y="2334"/>
                      <a:pt x="23277" y="1500"/>
                    </a:cubicBezTo>
                    <a:cubicBezTo>
                      <a:pt x="23277" y="667"/>
                      <a:pt x="18074" y="0"/>
                      <a:pt x="1164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2"/>
              <p:cNvGrpSpPr/>
              <p:nvPr/>
            </p:nvGrpSpPr>
            <p:grpSpPr>
              <a:xfrm>
                <a:off x="7246645" y="1458935"/>
                <a:ext cx="1437762" cy="2917576"/>
                <a:chOff x="3388800" y="3454725"/>
                <a:chExt cx="273875" cy="555750"/>
              </a:xfrm>
            </p:grpSpPr>
            <p:sp>
              <p:nvSpPr>
                <p:cNvPr id="648" name="Google Shape;648;p32"/>
                <p:cNvSpPr/>
                <p:nvPr/>
              </p:nvSpPr>
              <p:spPr>
                <a:xfrm>
                  <a:off x="3553700" y="3554150"/>
                  <a:ext cx="70575" cy="151225"/>
                </a:xfrm>
                <a:custGeom>
                  <a:avLst/>
                  <a:gdLst/>
                  <a:ahLst/>
                  <a:cxnLst/>
                  <a:rect l="l" t="t" r="r" b="b"/>
                  <a:pathLst>
                    <a:path w="2823" h="6049" extrusionOk="0">
                      <a:moveTo>
                        <a:pt x="1560" y="774"/>
                      </a:moveTo>
                      <a:cubicBezTo>
                        <a:pt x="1429" y="441"/>
                        <a:pt x="1191" y="0"/>
                        <a:pt x="763" y="60"/>
                      </a:cubicBezTo>
                      <a:cubicBezTo>
                        <a:pt x="132" y="143"/>
                        <a:pt x="1" y="762"/>
                        <a:pt x="72" y="1191"/>
                      </a:cubicBezTo>
                      <a:cubicBezTo>
                        <a:pt x="227" y="2107"/>
                        <a:pt x="1656" y="5477"/>
                        <a:pt x="1656" y="5477"/>
                      </a:cubicBezTo>
                      <a:cubicBezTo>
                        <a:pt x="1858" y="6048"/>
                        <a:pt x="2823" y="5691"/>
                        <a:pt x="2644" y="5084"/>
                      </a:cubicBezTo>
                      <a:cubicBezTo>
                        <a:pt x="2644" y="5060"/>
                        <a:pt x="1894" y="1631"/>
                        <a:pt x="1560" y="7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3544775" y="3669325"/>
                  <a:ext cx="78000" cy="62825"/>
                </a:xfrm>
                <a:custGeom>
                  <a:avLst/>
                  <a:gdLst/>
                  <a:ahLst/>
                  <a:cxnLst/>
                  <a:rect l="l" t="t" r="r" b="b"/>
                  <a:pathLst>
                    <a:path w="3120" h="2513" extrusionOk="0">
                      <a:moveTo>
                        <a:pt x="2691" y="1132"/>
                      </a:moveTo>
                      <a:cubicBezTo>
                        <a:pt x="2882" y="953"/>
                        <a:pt x="3120" y="679"/>
                        <a:pt x="2977" y="394"/>
                      </a:cubicBezTo>
                      <a:cubicBezTo>
                        <a:pt x="2763" y="1"/>
                        <a:pt x="2310" y="72"/>
                        <a:pt x="2025" y="239"/>
                      </a:cubicBezTo>
                      <a:cubicBezTo>
                        <a:pt x="1453" y="572"/>
                        <a:pt x="84" y="1965"/>
                        <a:pt x="84" y="1965"/>
                      </a:cubicBezTo>
                      <a:cubicBezTo>
                        <a:pt x="1" y="2120"/>
                        <a:pt x="274" y="2513"/>
                        <a:pt x="489" y="2513"/>
                      </a:cubicBezTo>
                      <a:cubicBezTo>
                        <a:pt x="489" y="2477"/>
                        <a:pt x="2203" y="1560"/>
                        <a:pt x="2691" y="11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3512325" y="3604150"/>
                  <a:ext cx="137850" cy="115800"/>
                </a:xfrm>
                <a:custGeom>
                  <a:avLst/>
                  <a:gdLst/>
                  <a:ahLst/>
                  <a:cxnLst/>
                  <a:rect l="l" t="t" r="r" b="b"/>
                  <a:pathLst>
                    <a:path w="5514" h="4632" extrusionOk="0">
                      <a:moveTo>
                        <a:pt x="5478" y="1560"/>
                      </a:moveTo>
                      <a:cubicBezTo>
                        <a:pt x="5513" y="1477"/>
                        <a:pt x="5466" y="1393"/>
                        <a:pt x="5370" y="1369"/>
                      </a:cubicBezTo>
                      <a:lnTo>
                        <a:pt x="1144" y="24"/>
                      </a:lnTo>
                      <a:cubicBezTo>
                        <a:pt x="1060" y="0"/>
                        <a:pt x="977" y="48"/>
                        <a:pt x="953" y="131"/>
                      </a:cubicBezTo>
                      <a:lnTo>
                        <a:pt x="36" y="3060"/>
                      </a:lnTo>
                      <a:cubicBezTo>
                        <a:pt x="1" y="3155"/>
                        <a:pt x="48" y="3227"/>
                        <a:pt x="132" y="3263"/>
                      </a:cubicBezTo>
                      <a:lnTo>
                        <a:pt x="4358" y="4596"/>
                      </a:lnTo>
                      <a:cubicBezTo>
                        <a:pt x="4454" y="4632"/>
                        <a:pt x="4525" y="4584"/>
                        <a:pt x="4549" y="44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3512325" y="3604750"/>
                  <a:ext cx="130700" cy="114600"/>
                </a:xfrm>
                <a:custGeom>
                  <a:avLst/>
                  <a:gdLst/>
                  <a:ahLst/>
                  <a:cxnLst/>
                  <a:rect l="l" t="t" r="r" b="b"/>
                  <a:pathLst>
                    <a:path w="5228" h="4584" extrusionOk="0">
                      <a:moveTo>
                        <a:pt x="5216" y="1572"/>
                      </a:moveTo>
                      <a:cubicBezTo>
                        <a:pt x="5228" y="1488"/>
                        <a:pt x="5180" y="1405"/>
                        <a:pt x="5109" y="1369"/>
                      </a:cubicBezTo>
                      <a:lnTo>
                        <a:pt x="870" y="36"/>
                      </a:lnTo>
                      <a:cubicBezTo>
                        <a:pt x="787" y="0"/>
                        <a:pt x="703" y="48"/>
                        <a:pt x="679" y="143"/>
                      </a:cubicBezTo>
                      <a:lnTo>
                        <a:pt x="13" y="3024"/>
                      </a:lnTo>
                      <a:cubicBezTo>
                        <a:pt x="1" y="3096"/>
                        <a:pt x="48" y="3191"/>
                        <a:pt x="120" y="3215"/>
                      </a:cubicBezTo>
                      <a:lnTo>
                        <a:pt x="4358" y="4560"/>
                      </a:lnTo>
                      <a:cubicBezTo>
                        <a:pt x="4442" y="4584"/>
                        <a:pt x="4525" y="4548"/>
                        <a:pt x="4537" y="44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3494175" y="3467825"/>
                  <a:ext cx="49425" cy="66700"/>
                </a:xfrm>
                <a:custGeom>
                  <a:avLst/>
                  <a:gdLst/>
                  <a:ahLst/>
                  <a:cxnLst/>
                  <a:rect l="l" t="t" r="r" b="b"/>
                  <a:pathLst>
                    <a:path w="1977" h="2668" extrusionOk="0">
                      <a:moveTo>
                        <a:pt x="1215" y="119"/>
                      </a:moveTo>
                      <a:cubicBezTo>
                        <a:pt x="1691" y="203"/>
                        <a:pt x="1977" y="738"/>
                        <a:pt x="1846" y="1417"/>
                      </a:cubicBezTo>
                      <a:cubicBezTo>
                        <a:pt x="1715" y="2084"/>
                        <a:pt x="1191" y="2667"/>
                        <a:pt x="715" y="2560"/>
                      </a:cubicBezTo>
                      <a:cubicBezTo>
                        <a:pt x="239" y="2465"/>
                        <a:pt x="0" y="1810"/>
                        <a:pt x="60" y="1119"/>
                      </a:cubicBezTo>
                      <a:cubicBezTo>
                        <a:pt x="84" y="512"/>
                        <a:pt x="441" y="0"/>
                        <a:pt x="1215" y="119"/>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3523050" y="3668725"/>
                  <a:ext cx="90500" cy="211075"/>
                </a:xfrm>
                <a:custGeom>
                  <a:avLst/>
                  <a:gdLst/>
                  <a:ahLst/>
                  <a:cxnLst/>
                  <a:rect l="l" t="t" r="r" b="b"/>
                  <a:pathLst>
                    <a:path w="3620" h="8443" extrusionOk="0">
                      <a:moveTo>
                        <a:pt x="274" y="1573"/>
                      </a:moveTo>
                      <a:cubicBezTo>
                        <a:pt x="274" y="1573"/>
                        <a:pt x="739" y="4513"/>
                        <a:pt x="2227" y="7740"/>
                      </a:cubicBezTo>
                      <a:cubicBezTo>
                        <a:pt x="2536" y="8442"/>
                        <a:pt x="3620" y="8061"/>
                        <a:pt x="3560" y="7430"/>
                      </a:cubicBezTo>
                      <a:cubicBezTo>
                        <a:pt x="3334" y="5121"/>
                        <a:pt x="2072" y="1132"/>
                        <a:pt x="2072" y="1132"/>
                      </a:cubicBezTo>
                      <a:cubicBezTo>
                        <a:pt x="1810" y="1"/>
                        <a:pt x="0" y="441"/>
                        <a:pt x="274" y="15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3480775" y="3678250"/>
                  <a:ext cx="61050" cy="210775"/>
                </a:xfrm>
                <a:custGeom>
                  <a:avLst/>
                  <a:gdLst/>
                  <a:ahLst/>
                  <a:cxnLst/>
                  <a:rect l="l" t="t" r="r" b="b"/>
                  <a:pathLst>
                    <a:path w="2442" h="8431" extrusionOk="0">
                      <a:moveTo>
                        <a:pt x="72" y="1263"/>
                      </a:moveTo>
                      <a:cubicBezTo>
                        <a:pt x="72" y="1263"/>
                        <a:pt x="1" y="4240"/>
                        <a:pt x="858" y="7692"/>
                      </a:cubicBezTo>
                      <a:cubicBezTo>
                        <a:pt x="1048" y="8431"/>
                        <a:pt x="2191" y="8240"/>
                        <a:pt x="2227" y="7621"/>
                      </a:cubicBezTo>
                      <a:cubicBezTo>
                        <a:pt x="2441" y="5299"/>
                        <a:pt x="1918" y="1156"/>
                        <a:pt x="1918" y="1156"/>
                      </a:cubicBezTo>
                      <a:cubicBezTo>
                        <a:pt x="1858" y="1"/>
                        <a:pt x="13" y="84"/>
                        <a:pt x="72" y="1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3572750" y="3831550"/>
                  <a:ext cx="67300" cy="149450"/>
                </a:xfrm>
                <a:custGeom>
                  <a:avLst/>
                  <a:gdLst/>
                  <a:ahLst/>
                  <a:cxnLst/>
                  <a:rect l="l" t="t" r="r" b="b"/>
                  <a:pathLst>
                    <a:path w="2692" h="5978" extrusionOk="0">
                      <a:moveTo>
                        <a:pt x="251" y="1275"/>
                      </a:moveTo>
                      <a:cubicBezTo>
                        <a:pt x="251" y="1275"/>
                        <a:pt x="1037" y="3275"/>
                        <a:pt x="2108" y="5847"/>
                      </a:cubicBezTo>
                      <a:cubicBezTo>
                        <a:pt x="2168" y="5978"/>
                        <a:pt x="2692" y="5858"/>
                        <a:pt x="2680" y="5716"/>
                      </a:cubicBezTo>
                      <a:cubicBezTo>
                        <a:pt x="2406" y="3644"/>
                        <a:pt x="1941" y="1882"/>
                        <a:pt x="1584" y="953"/>
                      </a:cubicBezTo>
                      <a:cubicBezTo>
                        <a:pt x="1203" y="1"/>
                        <a:pt x="1" y="263"/>
                        <a:pt x="251" y="1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3508750" y="3497275"/>
                  <a:ext cx="27125" cy="58375"/>
                </a:xfrm>
                <a:custGeom>
                  <a:avLst/>
                  <a:gdLst/>
                  <a:ahLst/>
                  <a:cxnLst/>
                  <a:rect l="l" t="t" r="r" b="b"/>
                  <a:pathLst>
                    <a:path w="1085" h="2335" extrusionOk="0">
                      <a:moveTo>
                        <a:pt x="1072" y="465"/>
                      </a:moveTo>
                      <a:cubicBezTo>
                        <a:pt x="1072" y="751"/>
                        <a:pt x="1084" y="1537"/>
                        <a:pt x="1084" y="1834"/>
                      </a:cubicBezTo>
                      <a:cubicBezTo>
                        <a:pt x="1084" y="2061"/>
                        <a:pt x="858" y="2323"/>
                        <a:pt x="608" y="2323"/>
                      </a:cubicBezTo>
                      <a:cubicBezTo>
                        <a:pt x="358" y="2335"/>
                        <a:pt x="1" y="2061"/>
                        <a:pt x="37" y="1787"/>
                      </a:cubicBezTo>
                      <a:cubicBezTo>
                        <a:pt x="84" y="1418"/>
                        <a:pt x="275" y="656"/>
                        <a:pt x="310" y="370"/>
                      </a:cubicBezTo>
                      <a:cubicBezTo>
                        <a:pt x="358" y="1"/>
                        <a:pt x="1072" y="108"/>
                        <a:pt x="1072" y="465"/>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3501325" y="3844350"/>
                  <a:ext cx="46450" cy="152725"/>
                </a:xfrm>
                <a:custGeom>
                  <a:avLst/>
                  <a:gdLst/>
                  <a:ahLst/>
                  <a:cxnLst/>
                  <a:rect l="l" t="t" r="r" b="b"/>
                  <a:pathLst>
                    <a:path w="1858" h="6109" extrusionOk="0">
                      <a:moveTo>
                        <a:pt x="36" y="1096"/>
                      </a:moveTo>
                      <a:cubicBezTo>
                        <a:pt x="36" y="1096"/>
                        <a:pt x="548" y="3180"/>
                        <a:pt x="1036" y="5930"/>
                      </a:cubicBezTo>
                      <a:cubicBezTo>
                        <a:pt x="1072" y="6108"/>
                        <a:pt x="1584" y="6061"/>
                        <a:pt x="1619" y="5894"/>
                      </a:cubicBezTo>
                      <a:cubicBezTo>
                        <a:pt x="1858" y="3834"/>
                        <a:pt x="1608" y="2013"/>
                        <a:pt x="1405" y="1025"/>
                      </a:cubicBezTo>
                      <a:cubicBezTo>
                        <a:pt x="1215" y="1"/>
                        <a:pt x="0" y="36"/>
                        <a:pt x="36" y="1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3481375" y="3679750"/>
                  <a:ext cx="94675" cy="60150"/>
                </a:xfrm>
                <a:custGeom>
                  <a:avLst/>
                  <a:gdLst/>
                  <a:ahLst/>
                  <a:cxnLst/>
                  <a:rect l="l" t="t" r="r" b="b"/>
                  <a:pathLst>
                    <a:path w="3787" h="2406" extrusionOk="0">
                      <a:moveTo>
                        <a:pt x="1846" y="203"/>
                      </a:moveTo>
                      <a:cubicBezTo>
                        <a:pt x="834" y="274"/>
                        <a:pt x="1" y="298"/>
                        <a:pt x="48" y="858"/>
                      </a:cubicBezTo>
                      <a:cubicBezTo>
                        <a:pt x="96" y="1441"/>
                        <a:pt x="393" y="2406"/>
                        <a:pt x="2013" y="2286"/>
                      </a:cubicBezTo>
                      <a:cubicBezTo>
                        <a:pt x="3656" y="2155"/>
                        <a:pt x="3787" y="1143"/>
                        <a:pt x="3739" y="572"/>
                      </a:cubicBezTo>
                      <a:cubicBezTo>
                        <a:pt x="3691" y="0"/>
                        <a:pt x="2882" y="120"/>
                        <a:pt x="1846"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3467375" y="3539250"/>
                  <a:ext cx="126550" cy="170300"/>
                </a:xfrm>
                <a:custGeom>
                  <a:avLst/>
                  <a:gdLst/>
                  <a:ahLst/>
                  <a:cxnLst/>
                  <a:rect l="l" t="t" r="r" b="b"/>
                  <a:pathLst>
                    <a:path w="5062" h="6812" extrusionOk="0">
                      <a:moveTo>
                        <a:pt x="2085" y="1"/>
                      </a:moveTo>
                      <a:cubicBezTo>
                        <a:pt x="2085" y="1"/>
                        <a:pt x="227" y="715"/>
                        <a:pt x="120" y="1060"/>
                      </a:cubicBezTo>
                      <a:cubicBezTo>
                        <a:pt x="1" y="1429"/>
                        <a:pt x="680" y="5001"/>
                        <a:pt x="680" y="5001"/>
                      </a:cubicBezTo>
                      <a:cubicBezTo>
                        <a:pt x="680" y="5001"/>
                        <a:pt x="596" y="6192"/>
                        <a:pt x="620" y="6359"/>
                      </a:cubicBezTo>
                      <a:cubicBezTo>
                        <a:pt x="668" y="6537"/>
                        <a:pt x="1477" y="6811"/>
                        <a:pt x="2335" y="6811"/>
                      </a:cubicBezTo>
                      <a:cubicBezTo>
                        <a:pt x="3132" y="6811"/>
                        <a:pt x="4228" y="6454"/>
                        <a:pt x="4299" y="6240"/>
                      </a:cubicBezTo>
                      <a:cubicBezTo>
                        <a:pt x="4359" y="6049"/>
                        <a:pt x="4073" y="4906"/>
                        <a:pt x="4073" y="4906"/>
                      </a:cubicBezTo>
                      <a:cubicBezTo>
                        <a:pt x="4073" y="4906"/>
                        <a:pt x="5061" y="1489"/>
                        <a:pt x="4811" y="917"/>
                      </a:cubicBezTo>
                      <a:cubicBezTo>
                        <a:pt x="4644" y="560"/>
                        <a:pt x="2918" y="60"/>
                        <a:pt x="2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3422725" y="3554150"/>
                  <a:ext cx="79500" cy="117000"/>
                </a:xfrm>
                <a:custGeom>
                  <a:avLst/>
                  <a:gdLst/>
                  <a:ahLst/>
                  <a:cxnLst/>
                  <a:rect l="l" t="t" r="r" b="b"/>
                  <a:pathLst>
                    <a:path w="3180" h="4680" extrusionOk="0">
                      <a:moveTo>
                        <a:pt x="3001" y="1369"/>
                      </a:moveTo>
                      <a:cubicBezTo>
                        <a:pt x="3109" y="1036"/>
                        <a:pt x="3180" y="536"/>
                        <a:pt x="2799" y="321"/>
                      </a:cubicBezTo>
                      <a:cubicBezTo>
                        <a:pt x="2251" y="0"/>
                        <a:pt x="1775" y="405"/>
                        <a:pt x="1561" y="810"/>
                      </a:cubicBezTo>
                      <a:cubicBezTo>
                        <a:pt x="1132" y="1607"/>
                        <a:pt x="180" y="3691"/>
                        <a:pt x="180" y="3691"/>
                      </a:cubicBezTo>
                      <a:cubicBezTo>
                        <a:pt x="1" y="4262"/>
                        <a:pt x="882" y="4679"/>
                        <a:pt x="1323" y="4143"/>
                      </a:cubicBezTo>
                      <a:cubicBezTo>
                        <a:pt x="1727" y="3667"/>
                        <a:pt x="2739" y="2250"/>
                        <a:pt x="3001" y="13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3388800" y="3524975"/>
                  <a:ext cx="36950" cy="50025"/>
                </a:xfrm>
                <a:custGeom>
                  <a:avLst/>
                  <a:gdLst/>
                  <a:ahLst/>
                  <a:cxnLst/>
                  <a:rect l="l" t="t" r="r" b="b"/>
                  <a:pathLst>
                    <a:path w="1478" h="2001" extrusionOk="0">
                      <a:moveTo>
                        <a:pt x="846" y="750"/>
                      </a:moveTo>
                      <a:cubicBezTo>
                        <a:pt x="822" y="679"/>
                        <a:pt x="656" y="334"/>
                        <a:pt x="525" y="131"/>
                      </a:cubicBezTo>
                      <a:cubicBezTo>
                        <a:pt x="429" y="0"/>
                        <a:pt x="334" y="36"/>
                        <a:pt x="358" y="203"/>
                      </a:cubicBezTo>
                      <a:cubicBezTo>
                        <a:pt x="405" y="381"/>
                        <a:pt x="536" y="703"/>
                        <a:pt x="596" y="834"/>
                      </a:cubicBezTo>
                      <a:lnTo>
                        <a:pt x="596" y="834"/>
                      </a:lnTo>
                      <a:lnTo>
                        <a:pt x="584" y="798"/>
                      </a:lnTo>
                      <a:cubicBezTo>
                        <a:pt x="513" y="667"/>
                        <a:pt x="322" y="703"/>
                        <a:pt x="358" y="857"/>
                      </a:cubicBezTo>
                      <a:cubicBezTo>
                        <a:pt x="263" y="786"/>
                        <a:pt x="167" y="869"/>
                        <a:pt x="191" y="988"/>
                      </a:cubicBezTo>
                      <a:cubicBezTo>
                        <a:pt x="108" y="929"/>
                        <a:pt x="1" y="1000"/>
                        <a:pt x="48" y="1119"/>
                      </a:cubicBezTo>
                      <a:lnTo>
                        <a:pt x="48" y="1119"/>
                      </a:lnTo>
                      <a:cubicBezTo>
                        <a:pt x="48" y="1274"/>
                        <a:pt x="132" y="1822"/>
                        <a:pt x="453" y="1929"/>
                      </a:cubicBezTo>
                      <a:cubicBezTo>
                        <a:pt x="691" y="2000"/>
                        <a:pt x="786" y="1881"/>
                        <a:pt x="786" y="1881"/>
                      </a:cubicBezTo>
                      <a:cubicBezTo>
                        <a:pt x="1263" y="1893"/>
                        <a:pt x="1382" y="1334"/>
                        <a:pt x="1370" y="1000"/>
                      </a:cubicBezTo>
                      <a:cubicBezTo>
                        <a:pt x="1370" y="798"/>
                        <a:pt x="1358" y="786"/>
                        <a:pt x="1418" y="655"/>
                      </a:cubicBezTo>
                      <a:cubicBezTo>
                        <a:pt x="1477" y="512"/>
                        <a:pt x="1358" y="512"/>
                        <a:pt x="1358" y="512"/>
                      </a:cubicBezTo>
                      <a:cubicBezTo>
                        <a:pt x="1156" y="536"/>
                        <a:pt x="1072" y="857"/>
                        <a:pt x="1072" y="857"/>
                      </a:cubicBezTo>
                      <a:cubicBezTo>
                        <a:pt x="1072" y="857"/>
                        <a:pt x="1060" y="1084"/>
                        <a:pt x="977" y="1048"/>
                      </a:cubicBezTo>
                      <a:cubicBezTo>
                        <a:pt x="965" y="1012"/>
                        <a:pt x="846" y="750"/>
                        <a:pt x="846" y="750"/>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3399525" y="3561575"/>
                  <a:ext cx="54800" cy="101825"/>
                </a:xfrm>
                <a:custGeom>
                  <a:avLst/>
                  <a:gdLst/>
                  <a:ahLst/>
                  <a:cxnLst/>
                  <a:rect l="l" t="t" r="r" b="b"/>
                  <a:pathLst>
                    <a:path w="2192" h="4073" extrusionOk="0">
                      <a:moveTo>
                        <a:pt x="1060" y="3537"/>
                      </a:moveTo>
                      <a:cubicBezTo>
                        <a:pt x="1179" y="3775"/>
                        <a:pt x="1370" y="4073"/>
                        <a:pt x="1691" y="3989"/>
                      </a:cubicBezTo>
                      <a:cubicBezTo>
                        <a:pt x="2132" y="3906"/>
                        <a:pt x="2191" y="3442"/>
                        <a:pt x="2120" y="3132"/>
                      </a:cubicBezTo>
                      <a:cubicBezTo>
                        <a:pt x="1953" y="2489"/>
                        <a:pt x="822" y="144"/>
                        <a:pt x="822" y="144"/>
                      </a:cubicBezTo>
                      <a:cubicBezTo>
                        <a:pt x="691" y="1"/>
                        <a:pt x="48" y="227"/>
                        <a:pt x="0" y="441"/>
                      </a:cubicBezTo>
                      <a:cubicBezTo>
                        <a:pt x="0" y="441"/>
                        <a:pt x="762" y="2942"/>
                        <a:pt x="1060" y="35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3486725" y="3454725"/>
                  <a:ext cx="65825" cy="74125"/>
                </a:xfrm>
                <a:custGeom>
                  <a:avLst/>
                  <a:gdLst/>
                  <a:ahLst/>
                  <a:cxnLst/>
                  <a:rect l="l" t="t" r="r" b="b"/>
                  <a:pathLst>
                    <a:path w="2633" h="2965" extrusionOk="0">
                      <a:moveTo>
                        <a:pt x="620" y="500"/>
                      </a:moveTo>
                      <a:cubicBezTo>
                        <a:pt x="620" y="500"/>
                        <a:pt x="1" y="667"/>
                        <a:pt x="120" y="1227"/>
                      </a:cubicBezTo>
                      <a:cubicBezTo>
                        <a:pt x="203" y="1691"/>
                        <a:pt x="608" y="1715"/>
                        <a:pt x="608" y="1715"/>
                      </a:cubicBezTo>
                      <a:cubicBezTo>
                        <a:pt x="608" y="1715"/>
                        <a:pt x="799" y="2715"/>
                        <a:pt x="1168" y="2917"/>
                      </a:cubicBezTo>
                      <a:cubicBezTo>
                        <a:pt x="1168" y="2917"/>
                        <a:pt x="1632" y="2965"/>
                        <a:pt x="1977" y="2917"/>
                      </a:cubicBezTo>
                      <a:cubicBezTo>
                        <a:pt x="1977" y="2917"/>
                        <a:pt x="2418" y="2429"/>
                        <a:pt x="2513" y="1655"/>
                      </a:cubicBezTo>
                      <a:cubicBezTo>
                        <a:pt x="2632" y="584"/>
                        <a:pt x="1977" y="619"/>
                        <a:pt x="1977" y="619"/>
                      </a:cubicBezTo>
                      <a:cubicBezTo>
                        <a:pt x="1977" y="619"/>
                        <a:pt x="1680" y="0"/>
                        <a:pt x="1072" y="96"/>
                      </a:cubicBezTo>
                      <a:cubicBezTo>
                        <a:pt x="608" y="191"/>
                        <a:pt x="620" y="500"/>
                        <a:pt x="620" y="50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3501325" y="3495500"/>
                  <a:ext cx="9550" cy="22050"/>
                </a:xfrm>
                <a:custGeom>
                  <a:avLst/>
                  <a:gdLst/>
                  <a:ahLst/>
                  <a:cxnLst/>
                  <a:rect l="l" t="t" r="r" b="b"/>
                  <a:pathLst>
                    <a:path w="382" h="882" extrusionOk="0">
                      <a:moveTo>
                        <a:pt x="191" y="48"/>
                      </a:moveTo>
                      <a:cubicBezTo>
                        <a:pt x="84" y="108"/>
                        <a:pt x="0" y="346"/>
                        <a:pt x="0" y="548"/>
                      </a:cubicBezTo>
                      <a:cubicBezTo>
                        <a:pt x="0" y="762"/>
                        <a:pt x="84" y="882"/>
                        <a:pt x="191" y="822"/>
                      </a:cubicBezTo>
                      <a:cubicBezTo>
                        <a:pt x="298" y="762"/>
                        <a:pt x="381" y="548"/>
                        <a:pt x="381" y="322"/>
                      </a:cubicBezTo>
                      <a:cubicBezTo>
                        <a:pt x="381" y="108"/>
                        <a:pt x="298" y="1"/>
                        <a:pt x="191" y="48"/>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3502800" y="3499075"/>
                  <a:ext cx="5100" cy="15500"/>
                </a:xfrm>
                <a:custGeom>
                  <a:avLst/>
                  <a:gdLst/>
                  <a:ahLst/>
                  <a:cxnLst/>
                  <a:rect l="l" t="t" r="r" b="b"/>
                  <a:pathLst>
                    <a:path w="204" h="620" extrusionOk="0">
                      <a:moveTo>
                        <a:pt x="96" y="36"/>
                      </a:moveTo>
                      <a:cubicBezTo>
                        <a:pt x="36" y="60"/>
                        <a:pt x="1" y="227"/>
                        <a:pt x="1" y="381"/>
                      </a:cubicBezTo>
                      <a:cubicBezTo>
                        <a:pt x="1" y="524"/>
                        <a:pt x="36" y="619"/>
                        <a:pt x="96" y="584"/>
                      </a:cubicBezTo>
                      <a:cubicBezTo>
                        <a:pt x="156" y="548"/>
                        <a:pt x="203" y="405"/>
                        <a:pt x="203" y="250"/>
                      </a:cubicBezTo>
                      <a:cubicBezTo>
                        <a:pt x="191" y="108"/>
                        <a:pt x="144" y="0"/>
                        <a:pt x="96" y="36"/>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3502800" y="3526750"/>
                  <a:ext cx="41700" cy="19675"/>
                </a:xfrm>
                <a:custGeom>
                  <a:avLst/>
                  <a:gdLst/>
                  <a:ahLst/>
                  <a:cxnLst/>
                  <a:rect l="l" t="t" r="r" b="b"/>
                  <a:pathLst>
                    <a:path w="1668" h="787" extrusionOk="0">
                      <a:moveTo>
                        <a:pt x="1" y="786"/>
                      </a:moveTo>
                      <a:cubicBezTo>
                        <a:pt x="1" y="786"/>
                        <a:pt x="715" y="584"/>
                        <a:pt x="1668" y="679"/>
                      </a:cubicBezTo>
                      <a:lnTo>
                        <a:pt x="1560" y="286"/>
                      </a:lnTo>
                      <a:cubicBezTo>
                        <a:pt x="1560" y="286"/>
                        <a:pt x="1108" y="1"/>
                        <a:pt x="191" y="3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3505775" y="3988725"/>
                  <a:ext cx="39925" cy="21750"/>
                </a:xfrm>
                <a:custGeom>
                  <a:avLst/>
                  <a:gdLst/>
                  <a:ahLst/>
                  <a:cxnLst/>
                  <a:rect l="l" t="t" r="r" b="b"/>
                  <a:pathLst>
                    <a:path w="1597" h="870" extrusionOk="0">
                      <a:moveTo>
                        <a:pt x="918" y="60"/>
                      </a:moveTo>
                      <a:cubicBezTo>
                        <a:pt x="918" y="60"/>
                        <a:pt x="727" y="405"/>
                        <a:pt x="263" y="560"/>
                      </a:cubicBezTo>
                      <a:cubicBezTo>
                        <a:pt x="1" y="631"/>
                        <a:pt x="144" y="810"/>
                        <a:pt x="144" y="810"/>
                      </a:cubicBezTo>
                      <a:cubicBezTo>
                        <a:pt x="382" y="857"/>
                        <a:pt x="620" y="869"/>
                        <a:pt x="834" y="822"/>
                      </a:cubicBezTo>
                      <a:lnTo>
                        <a:pt x="1025" y="655"/>
                      </a:lnTo>
                      <a:lnTo>
                        <a:pt x="1072" y="798"/>
                      </a:lnTo>
                      <a:cubicBezTo>
                        <a:pt x="1156" y="822"/>
                        <a:pt x="1394" y="822"/>
                        <a:pt x="1489" y="762"/>
                      </a:cubicBezTo>
                      <a:cubicBezTo>
                        <a:pt x="1489" y="762"/>
                        <a:pt x="1596" y="429"/>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3622475" y="3975325"/>
                  <a:ext cx="40200" cy="20850"/>
                </a:xfrm>
                <a:custGeom>
                  <a:avLst/>
                  <a:gdLst/>
                  <a:ahLst/>
                  <a:cxnLst/>
                  <a:rect l="l" t="t" r="r" b="b"/>
                  <a:pathLst>
                    <a:path w="1608" h="834" extrusionOk="0">
                      <a:moveTo>
                        <a:pt x="655" y="24"/>
                      </a:moveTo>
                      <a:cubicBezTo>
                        <a:pt x="655" y="24"/>
                        <a:pt x="869" y="346"/>
                        <a:pt x="1345" y="465"/>
                      </a:cubicBezTo>
                      <a:cubicBezTo>
                        <a:pt x="1607" y="524"/>
                        <a:pt x="1476" y="715"/>
                        <a:pt x="1476" y="715"/>
                      </a:cubicBezTo>
                      <a:cubicBezTo>
                        <a:pt x="1238" y="774"/>
                        <a:pt x="1000" y="810"/>
                        <a:pt x="786" y="774"/>
                      </a:cubicBezTo>
                      <a:lnTo>
                        <a:pt x="583" y="631"/>
                      </a:lnTo>
                      <a:lnTo>
                        <a:pt x="548" y="774"/>
                      </a:lnTo>
                      <a:cubicBezTo>
                        <a:pt x="464" y="822"/>
                        <a:pt x="226" y="834"/>
                        <a:pt x="131" y="762"/>
                      </a:cubicBezTo>
                      <a:cubicBezTo>
                        <a:pt x="131" y="762"/>
                        <a:pt x="0" y="453"/>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 name="TextBox 9">
            <a:extLst>
              <a:ext uri="{FF2B5EF4-FFF2-40B4-BE49-F238E27FC236}">
                <a16:creationId xmlns:a16="http://schemas.microsoft.com/office/drawing/2014/main" id="{004EB6DF-78C9-B9A5-2CC5-492E721BF71D}"/>
              </a:ext>
            </a:extLst>
          </p:cNvPr>
          <p:cNvSpPr txBox="1"/>
          <p:nvPr/>
        </p:nvSpPr>
        <p:spPr>
          <a:xfrm>
            <a:off x="295743" y="1309394"/>
            <a:ext cx="6025854" cy="2856167"/>
          </a:xfrm>
          <a:prstGeom prst="rect">
            <a:avLst/>
          </a:prstGeom>
          <a:noFill/>
        </p:spPr>
        <p:txBody>
          <a:bodyPr wrap="square" rtlCol="0">
            <a:spAutoFit/>
          </a:bodyPr>
          <a:lstStyle/>
          <a:p>
            <a:pPr algn="just">
              <a:lnSpc>
                <a:spcPct val="115000"/>
              </a:lnSpc>
            </a:pPr>
            <a:r>
              <a:rPr lang="en-IN" sz="1800" dirty="0">
                <a:effectLst/>
                <a:latin typeface="Times New Roman" panose="02020603050405020304" pitchFamily="18" charset="0"/>
                <a:ea typeface="Times New Roman" panose="02020603050405020304" pitchFamily="18" charset="0"/>
              </a:rPr>
              <a:t>Current job search landscape characterized by fragmented job listings across multiple platforms and portals.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Times New Roman" panose="02020603050405020304" pitchFamily="18" charset="0"/>
                <a:ea typeface="Times New Roman" panose="02020603050405020304" pitchFamily="18" charset="0"/>
              </a:rPr>
              <a:t>Challenges faced by job seekers:</a:t>
            </a:r>
            <a:endParaRPr lang="en-IN" sz="1800" dirty="0">
              <a:latin typeface="Arial" panose="020B0604020202020204" pitchFamily="34"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Time Consuming search process</a:t>
            </a:r>
            <a:endParaRPr lang="en-IN" sz="1800" dirty="0">
              <a:latin typeface="Arial" panose="020B0604020202020204" pitchFamily="34"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Difficulty in finding relevant opportunities</a:t>
            </a:r>
            <a:endParaRPr lang="en-IN" sz="1800" dirty="0">
              <a:latin typeface="Arial" panose="020B0604020202020204" pitchFamily="34"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Opportunity for a centralized job board platform like </a:t>
            </a:r>
            <a:r>
              <a:rPr lang="en-IN" sz="1800" dirty="0" err="1">
                <a:effectLst/>
                <a:latin typeface="Times New Roman" panose="02020603050405020304" pitchFamily="18" charset="0"/>
                <a:ea typeface="Times New Roman" panose="02020603050405020304" pitchFamily="18" charset="0"/>
              </a:rPr>
              <a:t>JobHub</a:t>
            </a:r>
            <a:r>
              <a:rPr lang="en-IN" sz="1800" dirty="0">
                <a:effectLst/>
                <a:latin typeface="Times New Roman" panose="02020603050405020304" pitchFamily="18" charset="0"/>
                <a:ea typeface="Times New Roman" panose="02020603050405020304" pitchFamily="18" charset="0"/>
              </a:rPr>
              <a:t> Connect to address these challenges and provide a more efficient solution for job seekers</a:t>
            </a:r>
            <a:endParaRPr lang="en-IN" sz="1800" dirty="0">
              <a:effectLst/>
              <a:latin typeface="Arial" panose="020B0604020202020204" pitchFamily="34" charset="0"/>
              <a:ea typeface="Arial" panose="020B0604020202020204" pitchFamily="34" charset="0"/>
            </a:endParaRPr>
          </a:p>
          <a:p>
            <a:pPr algn="just"/>
            <a:endParaRPr lang="en-IN"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Solution Overview</a:t>
            </a:r>
            <a:endParaRPr lang="en-US" dirty="0"/>
          </a:p>
        </p:txBody>
      </p:sp>
      <p:grpSp>
        <p:nvGrpSpPr>
          <p:cNvPr id="680" name="Google Shape;680;p33"/>
          <p:cNvGrpSpPr/>
          <p:nvPr/>
        </p:nvGrpSpPr>
        <p:grpSpPr>
          <a:xfrm>
            <a:off x="7428513" y="2327713"/>
            <a:ext cx="1190402" cy="872687"/>
            <a:chOff x="1798763" y="3395401"/>
            <a:chExt cx="376185" cy="280448"/>
          </a:xfrm>
        </p:grpSpPr>
        <p:sp>
          <p:nvSpPr>
            <p:cNvPr id="681" name="Google Shape;681;p33"/>
            <p:cNvSpPr/>
            <p:nvPr/>
          </p:nvSpPr>
          <p:spPr>
            <a:xfrm>
              <a:off x="2097352" y="3478660"/>
              <a:ext cx="47711" cy="42023"/>
            </a:xfrm>
            <a:custGeom>
              <a:avLst/>
              <a:gdLst/>
              <a:ahLst/>
              <a:cxnLst/>
              <a:rect l="l" t="t" r="r" b="b"/>
              <a:pathLst>
                <a:path w="1820" h="1603" extrusionOk="0">
                  <a:moveTo>
                    <a:pt x="910" y="1"/>
                  </a:moveTo>
                  <a:cubicBezTo>
                    <a:pt x="405" y="1"/>
                    <a:pt x="0" y="361"/>
                    <a:pt x="0" y="809"/>
                  </a:cubicBezTo>
                  <a:cubicBezTo>
                    <a:pt x="0" y="1242"/>
                    <a:pt x="405" y="1603"/>
                    <a:pt x="910" y="1603"/>
                  </a:cubicBezTo>
                  <a:cubicBezTo>
                    <a:pt x="1401" y="1603"/>
                    <a:pt x="1819" y="1242"/>
                    <a:pt x="1819" y="809"/>
                  </a:cubicBezTo>
                  <a:cubicBezTo>
                    <a:pt x="1819" y="361"/>
                    <a:pt x="1401" y="1"/>
                    <a:pt x="910" y="1"/>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097352" y="3478660"/>
              <a:ext cx="32559" cy="42023"/>
            </a:xfrm>
            <a:custGeom>
              <a:avLst/>
              <a:gdLst/>
              <a:ahLst/>
              <a:cxnLst/>
              <a:rect l="l" t="t" r="r" b="b"/>
              <a:pathLst>
                <a:path w="1242" h="1603" extrusionOk="0">
                  <a:moveTo>
                    <a:pt x="910" y="1"/>
                  </a:moveTo>
                  <a:cubicBezTo>
                    <a:pt x="405" y="1"/>
                    <a:pt x="0" y="361"/>
                    <a:pt x="0" y="809"/>
                  </a:cubicBezTo>
                  <a:cubicBezTo>
                    <a:pt x="0" y="1242"/>
                    <a:pt x="405" y="1603"/>
                    <a:pt x="910" y="1603"/>
                  </a:cubicBezTo>
                  <a:cubicBezTo>
                    <a:pt x="1025" y="1603"/>
                    <a:pt x="1141" y="1574"/>
                    <a:pt x="1242" y="1545"/>
                  </a:cubicBezTo>
                  <a:cubicBezTo>
                    <a:pt x="924" y="1444"/>
                    <a:pt x="693" y="1141"/>
                    <a:pt x="679" y="809"/>
                  </a:cubicBezTo>
                  <a:cubicBezTo>
                    <a:pt x="693" y="462"/>
                    <a:pt x="924" y="159"/>
                    <a:pt x="1242" y="73"/>
                  </a:cubicBezTo>
                  <a:cubicBezTo>
                    <a:pt x="1141" y="29"/>
                    <a:pt x="1025" y="1"/>
                    <a:pt x="910" y="1"/>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2067441" y="3580452"/>
              <a:ext cx="107508" cy="95396"/>
            </a:xfrm>
            <a:custGeom>
              <a:avLst/>
              <a:gdLst/>
              <a:ahLst/>
              <a:cxnLst/>
              <a:rect l="l" t="t" r="r" b="b"/>
              <a:pathLst>
                <a:path w="4101" h="3639" extrusionOk="0">
                  <a:moveTo>
                    <a:pt x="1358" y="1"/>
                  </a:moveTo>
                  <a:lnTo>
                    <a:pt x="1358" y="679"/>
                  </a:lnTo>
                  <a:cubicBezTo>
                    <a:pt x="1358" y="852"/>
                    <a:pt x="1271" y="1011"/>
                    <a:pt x="1113" y="1083"/>
                  </a:cubicBezTo>
                  <a:lnTo>
                    <a:pt x="376" y="1444"/>
                  </a:lnTo>
                  <a:cubicBezTo>
                    <a:pt x="145" y="1560"/>
                    <a:pt x="1" y="1805"/>
                    <a:pt x="1" y="2065"/>
                  </a:cubicBezTo>
                  <a:lnTo>
                    <a:pt x="1" y="3407"/>
                  </a:lnTo>
                  <a:cubicBezTo>
                    <a:pt x="1" y="3523"/>
                    <a:pt x="102" y="3638"/>
                    <a:pt x="232" y="3638"/>
                  </a:cubicBezTo>
                  <a:lnTo>
                    <a:pt x="3870" y="3638"/>
                  </a:lnTo>
                  <a:cubicBezTo>
                    <a:pt x="3985" y="3638"/>
                    <a:pt x="4101" y="3523"/>
                    <a:pt x="4101" y="3407"/>
                  </a:cubicBezTo>
                  <a:lnTo>
                    <a:pt x="4101" y="2065"/>
                  </a:lnTo>
                  <a:cubicBezTo>
                    <a:pt x="4086" y="1805"/>
                    <a:pt x="3942" y="1560"/>
                    <a:pt x="3711" y="1444"/>
                  </a:cubicBezTo>
                  <a:lnTo>
                    <a:pt x="2975" y="1083"/>
                  </a:lnTo>
                  <a:cubicBezTo>
                    <a:pt x="2830" y="1011"/>
                    <a:pt x="2729" y="852"/>
                    <a:pt x="2729" y="679"/>
                  </a:cubicBezTo>
                  <a:lnTo>
                    <a:pt x="272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2103014" y="3580085"/>
              <a:ext cx="36360" cy="23856"/>
            </a:xfrm>
            <a:custGeom>
              <a:avLst/>
              <a:gdLst/>
              <a:ahLst/>
              <a:cxnLst/>
              <a:rect l="l" t="t" r="r" b="b"/>
              <a:pathLst>
                <a:path w="1387" h="910" extrusionOk="0">
                  <a:moveTo>
                    <a:pt x="1" y="0"/>
                  </a:moveTo>
                  <a:lnTo>
                    <a:pt x="1" y="693"/>
                  </a:lnTo>
                  <a:cubicBezTo>
                    <a:pt x="1" y="722"/>
                    <a:pt x="1" y="751"/>
                    <a:pt x="1" y="780"/>
                  </a:cubicBezTo>
                  <a:cubicBezTo>
                    <a:pt x="217" y="866"/>
                    <a:pt x="448" y="910"/>
                    <a:pt x="694" y="910"/>
                  </a:cubicBezTo>
                  <a:cubicBezTo>
                    <a:pt x="925" y="910"/>
                    <a:pt x="1170" y="866"/>
                    <a:pt x="1387" y="780"/>
                  </a:cubicBezTo>
                  <a:cubicBezTo>
                    <a:pt x="1372" y="751"/>
                    <a:pt x="1372" y="722"/>
                    <a:pt x="1372" y="693"/>
                  </a:cubicBezTo>
                  <a:lnTo>
                    <a:pt x="1372"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2067441" y="3611491"/>
              <a:ext cx="107141" cy="64358"/>
            </a:xfrm>
            <a:custGeom>
              <a:avLst/>
              <a:gdLst/>
              <a:ahLst/>
              <a:cxnLst/>
              <a:rect l="l" t="t" r="r" b="b"/>
              <a:pathLst>
                <a:path w="4087" h="2455" extrusionOk="0">
                  <a:moveTo>
                    <a:pt x="896" y="0"/>
                  </a:moveTo>
                  <a:lnTo>
                    <a:pt x="376" y="260"/>
                  </a:lnTo>
                  <a:cubicBezTo>
                    <a:pt x="145" y="376"/>
                    <a:pt x="1" y="621"/>
                    <a:pt x="1" y="881"/>
                  </a:cubicBezTo>
                  <a:lnTo>
                    <a:pt x="1" y="2223"/>
                  </a:lnTo>
                  <a:cubicBezTo>
                    <a:pt x="1" y="2339"/>
                    <a:pt x="102" y="2454"/>
                    <a:pt x="218" y="2454"/>
                  </a:cubicBezTo>
                  <a:lnTo>
                    <a:pt x="3870" y="2454"/>
                  </a:lnTo>
                  <a:cubicBezTo>
                    <a:pt x="3985" y="2454"/>
                    <a:pt x="4086" y="2339"/>
                    <a:pt x="4086" y="2223"/>
                  </a:cubicBezTo>
                  <a:lnTo>
                    <a:pt x="4086" y="881"/>
                  </a:lnTo>
                  <a:cubicBezTo>
                    <a:pt x="4086" y="621"/>
                    <a:pt x="3942" y="376"/>
                    <a:pt x="3711" y="260"/>
                  </a:cubicBezTo>
                  <a:lnTo>
                    <a:pt x="3191" y="0"/>
                  </a:lnTo>
                  <a:cubicBezTo>
                    <a:pt x="2924" y="419"/>
                    <a:pt x="2484" y="628"/>
                    <a:pt x="2044" y="628"/>
                  </a:cubicBezTo>
                  <a:cubicBezTo>
                    <a:pt x="1603" y="628"/>
                    <a:pt x="1163" y="419"/>
                    <a:pt x="8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2079185" y="3496827"/>
              <a:ext cx="83652" cy="83285"/>
            </a:xfrm>
            <a:custGeom>
              <a:avLst/>
              <a:gdLst/>
              <a:ahLst/>
              <a:cxnLst/>
              <a:rect l="l" t="t" r="r" b="b"/>
              <a:pathLst>
                <a:path w="3191" h="3177" extrusionOk="0">
                  <a:moveTo>
                    <a:pt x="1603" y="0"/>
                  </a:moveTo>
                  <a:cubicBezTo>
                    <a:pt x="722" y="0"/>
                    <a:pt x="0" y="708"/>
                    <a:pt x="0" y="1588"/>
                  </a:cubicBezTo>
                  <a:cubicBezTo>
                    <a:pt x="0" y="2469"/>
                    <a:pt x="722" y="3176"/>
                    <a:pt x="1603" y="3176"/>
                  </a:cubicBezTo>
                  <a:cubicBezTo>
                    <a:pt x="2483" y="3176"/>
                    <a:pt x="3191" y="2469"/>
                    <a:pt x="3191" y="1588"/>
                  </a:cubicBezTo>
                  <a:cubicBezTo>
                    <a:pt x="3191" y="708"/>
                    <a:pt x="2483" y="0"/>
                    <a:pt x="1603" y="0"/>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2095071" y="3496827"/>
              <a:ext cx="69653" cy="75342"/>
            </a:xfrm>
            <a:custGeom>
              <a:avLst/>
              <a:gdLst/>
              <a:ahLst/>
              <a:cxnLst/>
              <a:rect l="l" t="t" r="r" b="b"/>
              <a:pathLst>
                <a:path w="2657" h="2874" extrusionOk="0">
                  <a:moveTo>
                    <a:pt x="997" y="0"/>
                  </a:moveTo>
                  <a:cubicBezTo>
                    <a:pt x="246" y="0"/>
                    <a:pt x="1" y="1025"/>
                    <a:pt x="665" y="1372"/>
                  </a:cubicBezTo>
                  <a:cubicBezTo>
                    <a:pt x="694" y="1386"/>
                    <a:pt x="708" y="1401"/>
                    <a:pt x="737" y="1401"/>
                  </a:cubicBezTo>
                  <a:lnTo>
                    <a:pt x="1516" y="2844"/>
                  </a:lnTo>
                  <a:cubicBezTo>
                    <a:pt x="1516" y="2844"/>
                    <a:pt x="1733" y="2859"/>
                    <a:pt x="1950" y="2873"/>
                  </a:cubicBezTo>
                  <a:cubicBezTo>
                    <a:pt x="2411" y="2527"/>
                    <a:pt x="2657" y="1949"/>
                    <a:pt x="2570" y="1372"/>
                  </a:cubicBezTo>
                  <a:cubicBezTo>
                    <a:pt x="2484" y="708"/>
                    <a:pt x="1993" y="188"/>
                    <a:pt x="1343" y="29"/>
                  </a:cubicBezTo>
                  <a:cubicBezTo>
                    <a:pt x="1228" y="15"/>
                    <a:pt x="1112" y="0"/>
                    <a:pt x="997" y="0"/>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2085241" y="3533449"/>
              <a:ext cx="71541" cy="58774"/>
            </a:xfrm>
            <a:custGeom>
              <a:avLst/>
              <a:gdLst/>
              <a:ahLst/>
              <a:cxnLst/>
              <a:rect l="l" t="t" r="r" b="b"/>
              <a:pathLst>
                <a:path w="2729" h="2242" extrusionOk="0">
                  <a:moveTo>
                    <a:pt x="1060" y="1"/>
                  </a:moveTo>
                  <a:cubicBezTo>
                    <a:pt x="972" y="1"/>
                    <a:pt x="890" y="45"/>
                    <a:pt x="852" y="134"/>
                  </a:cubicBezTo>
                  <a:cubicBezTo>
                    <a:pt x="766" y="292"/>
                    <a:pt x="664" y="422"/>
                    <a:pt x="535" y="538"/>
                  </a:cubicBezTo>
                  <a:cubicBezTo>
                    <a:pt x="419" y="653"/>
                    <a:pt x="275" y="740"/>
                    <a:pt x="130" y="812"/>
                  </a:cubicBezTo>
                  <a:cubicBezTo>
                    <a:pt x="44" y="855"/>
                    <a:pt x="0" y="956"/>
                    <a:pt x="15" y="1057"/>
                  </a:cubicBezTo>
                  <a:cubicBezTo>
                    <a:pt x="102" y="1736"/>
                    <a:pt x="679" y="2241"/>
                    <a:pt x="1372" y="2241"/>
                  </a:cubicBezTo>
                  <a:cubicBezTo>
                    <a:pt x="2079" y="2241"/>
                    <a:pt x="2671" y="1693"/>
                    <a:pt x="2729" y="985"/>
                  </a:cubicBezTo>
                  <a:cubicBezTo>
                    <a:pt x="2729" y="913"/>
                    <a:pt x="2700" y="841"/>
                    <a:pt x="2642" y="798"/>
                  </a:cubicBezTo>
                  <a:cubicBezTo>
                    <a:pt x="2195" y="422"/>
                    <a:pt x="1675" y="148"/>
                    <a:pt x="1098" y="4"/>
                  </a:cubicBezTo>
                  <a:cubicBezTo>
                    <a:pt x="1085" y="2"/>
                    <a:pt x="1072" y="1"/>
                    <a:pt x="1060"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2085608" y="3533449"/>
              <a:ext cx="71567" cy="58381"/>
            </a:xfrm>
            <a:custGeom>
              <a:avLst/>
              <a:gdLst/>
              <a:ahLst/>
              <a:cxnLst/>
              <a:rect l="l" t="t" r="r" b="b"/>
              <a:pathLst>
                <a:path w="2730" h="2227" extrusionOk="0">
                  <a:moveTo>
                    <a:pt x="1060" y="1"/>
                  </a:moveTo>
                  <a:cubicBezTo>
                    <a:pt x="969" y="1"/>
                    <a:pt x="876" y="45"/>
                    <a:pt x="838" y="134"/>
                  </a:cubicBezTo>
                  <a:cubicBezTo>
                    <a:pt x="780" y="249"/>
                    <a:pt x="723" y="350"/>
                    <a:pt x="636" y="437"/>
                  </a:cubicBezTo>
                  <a:cubicBezTo>
                    <a:pt x="607" y="480"/>
                    <a:pt x="564" y="509"/>
                    <a:pt x="535" y="538"/>
                  </a:cubicBezTo>
                  <a:cubicBezTo>
                    <a:pt x="405" y="653"/>
                    <a:pt x="275" y="740"/>
                    <a:pt x="131" y="812"/>
                  </a:cubicBezTo>
                  <a:cubicBezTo>
                    <a:pt x="44" y="855"/>
                    <a:pt x="1" y="956"/>
                    <a:pt x="1" y="1057"/>
                  </a:cubicBezTo>
                  <a:cubicBezTo>
                    <a:pt x="88" y="1649"/>
                    <a:pt x="549" y="2126"/>
                    <a:pt x="1156" y="2227"/>
                  </a:cubicBezTo>
                  <a:cubicBezTo>
                    <a:pt x="838" y="2025"/>
                    <a:pt x="665" y="1693"/>
                    <a:pt x="679" y="1332"/>
                  </a:cubicBezTo>
                  <a:lnTo>
                    <a:pt x="679" y="1000"/>
                  </a:lnTo>
                  <a:cubicBezTo>
                    <a:pt x="737" y="971"/>
                    <a:pt x="780" y="928"/>
                    <a:pt x="838" y="884"/>
                  </a:cubicBezTo>
                  <a:cubicBezTo>
                    <a:pt x="954" y="769"/>
                    <a:pt x="1069" y="639"/>
                    <a:pt x="1156" y="494"/>
                  </a:cubicBezTo>
                  <a:cubicBezTo>
                    <a:pt x="1589" y="624"/>
                    <a:pt x="1993" y="855"/>
                    <a:pt x="2339" y="1144"/>
                  </a:cubicBezTo>
                  <a:cubicBezTo>
                    <a:pt x="2383" y="1173"/>
                    <a:pt x="2498" y="1274"/>
                    <a:pt x="2614" y="1389"/>
                  </a:cubicBezTo>
                  <a:cubicBezTo>
                    <a:pt x="2671" y="1260"/>
                    <a:pt x="2715" y="1130"/>
                    <a:pt x="2715" y="985"/>
                  </a:cubicBezTo>
                  <a:cubicBezTo>
                    <a:pt x="2729" y="913"/>
                    <a:pt x="2700" y="841"/>
                    <a:pt x="2643" y="798"/>
                  </a:cubicBezTo>
                  <a:cubicBezTo>
                    <a:pt x="2195" y="422"/>
                    <a:pt x="1661" y="148"/>
                    <a:pt x="1098" y="4"/>
                  </a:cubicBezTo>
                  <a:cubicBezTo>
                    <a:pt x="1085" y="2"/>
                    <a:pt x="1072" y="1"/>
                    <a:pt x="106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2150699" y="3623969"/>
              <a:ext cx="24249" cy="51879"/>
            </a:xfrm>
            <a:custGeom>
              <a:avLst/>
              <a:gdLst/>
              <a:ahLst/>
              <a:cxnLst/>
              <a:rect l="l" t="t" r="r" b="b"/>
              <a:pathLst>
                <a:path w="925" h="1979" extrusionOk="0">
                  <a:moveTo>
                    <a:pt x="780" y="1"/>
                  </a:moveTo>
                  <a:lnTo>
                    <a:pt x="174" y="463"/>
                  </a:lnTo>
                  <a:cubicBezTo>
                    <a:pt x="73" y="549"/>
                    <a:pt x="1" y="694"/>
                    <a:pt x="15" y="824"/>
                  </a:cubicBezTo>
                  <a:lnTo>
                    <a:pt x="15" y="1978"/>
                  </a:lnTo>
                  <a:lnTo>
                    <a:pt x="694" y="1978"/>
                  </a:lnTo>
                  <a:cubicBezTo>
                    <a:pt x="809" y="1978"/>
                    <a:pt x="925" y="1877"/>
                    <a:pt x="925" y="1747"/>
                  </a:cubicBezTo>
                  <a:lnTo>
                    <a:pt x="925" y="405"/>
                  </a:lnTo>
                  <a:cubicBezTo>
                    <a:pt x="910" y="261"/>
                    <a:pt x="867" y="116"/>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816930" y="3502882"/>
              <a:ext cx="29938" cy="65485"/>
            </a:xfrm>
            <a:custGeom>
              <a:avLst/>
              <a:gdLst/>
              <a:ahLst/>
              <a:cxnLst/>
              <a:rect l="l" t="t" r="r" b="b"/>
              <a:pathLst>
                <a:path w="1142" h="2498" extrusionOk="0">
                  <a:moveTo>
                    <a:pt x="679" y="0"/>
                  </a:moveTo>
                  <a:cubicBezTo>
                    <a:pt x="304" y="0"/>
                    <a:pt x="1" y="304"/>
                    <a:pt x="1" y="679"/>
                  </a:cubicBezTo>
                  <a:lnTo>
                    <a:pt x="1" y="838"/>
                  </a:lnTo>
                  <a:cubicBezTo>
                    <a:pt x="1" y="1025"/>
                    <a:pt x="30" y="1227"/>
                    <a:pt x="87" y="1415"/>
                  </a:cubicBezTo>
                  <a:lnTo>
                    <a:pt x="448" y="2498"/>
                  </a:lnTo>
                  <a:lnTo>
                    <a:pt x="1141" y="2498"/>
                  </a:lnTo>
                  <a:lnTo>
                    <a:pt x="114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828674" y="3496827"/>
              <a:ext cx="71541" cy="71541"/>
            </a:xfrm>
            <a:custGeom>
              <a:avLst/>
              <a:gdLst/>
              <a:ahLst/>
              <a:cxnLst/>
              <a:rect l="l" t="t" r="r" b="b"/>
              <a:pathLst>
                <a:path w="2729" h="2729" extrusionOk="0">
                  <a:moveTo>
                    <a:pt x="693" y="0"/>
                  </a:moveTo>
                  <a:cubicBezTo>
                    <a:pt x="318" y="0"/>
                    <a:pt x="0" y="304"/>
                    <a:pt x="0" y="679"/>
                  </a:cubicBezTo>
                  <a:cubicBezTo>
                    <a:pt x="0" y="939"/>
                    <a:pt x="202" y="1141"/>
                    <a:pt x="462" y="1141"/>
                  </a:cubicBezTo>
                  <a:lnTo>
                    <a:pt x="2281" y="2729"/>
                  </a:lnTo>
                  <a:lnTo>
                    <a:pt x="2671" y="1386"/>
                  </a:lnTo>
                  <a:cubicBezTo>
                    <a:pt x="2714" y="1213"/>
                    <a:pt x="2729" y="1040"/>
                    <a:pt x="2729" y="881"/>
                  </a:cubicBezTo>
                  <a:lnTo>
                    <a:pt x="2729" y="448"/>
                  </a:lnTo>
                  <a:cubicBezTo>
                    <a:pt x="2729" y="203"/>
                    <a:pt x="2526" y="0"/>
                    <a:pt x="22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840786" y="3586141"/>
              <a:ext cx="35967" cy="26503"/>
            </a:xfrm>
            <a:custGeom>
              <a:avLst/>
              <a:gdLst/>
              <a:ahLst/>
              <a:cxnLst/>
              <a:rect l="l" t="t" r="r" b="b"/>
              <a:pathLst>
                <a:path w="1372" h="1011" extrusionOk="0">
                  <a:moveTo>
                    <a:pt x="0" y="0"/>
                  </a:moveTo>
                  <a:lnTo>
                    <a:pt x="0" y="1011"/>
                  </a:lnTo>
                  <a:lnTo>
                    <a:pt x="1372" y="1011"/>
                  </a:lnTo>
                  <a:lnTo>
                    <a:pt x="1372" y="0"/>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840786" y="3586141"/>
              <a:ext cx="35967" cy="14392"/>
            </a:xfrm>
            <a:custGeom>
              <a:avLst/>
              <a:gdLst/>
              <a:ahLst/>
              <a:cxnLst/>
              <a:rect l="l" t="t" r="r" b="b"/>
              <a:pathLst>
                <a:path w="1372" h="549" extrusionOk="0">
                  <a:moveTo>
                    <a:pt x="0" y="0"/>
                  </a:moveTo>
                  <a:lnTo>
                    <a:pt x="0" y="419"/>
                  </a:lnTo>
                  <a:cubicBezTo>
                    <a:pt x="217" y="505"/>
                    <a:pt x="448" y="549"/>
                    <a:pt x="680" y="549"/>
                  </a:cubicBezTo>
                  <a:cubicBezTo>
                    <a:pt x="913" y="549"/>
                    <a:pt x="1148" y="505"/>
                    <a:pt x="1372" y="419"/>
                  </a:cubicBezTo>
                  <a:lnTo>
                    <a:pt x="1372" y="0"/>
                  </a:lnTo>
                  <a:close/>
                </a:path>
              </a:pathLst>
            </a:custGeom>
            <a:solidFill>
              <a:srgbClr val="D45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799156" y="3600507"/>
              <a:ext cx="119226" cy="75342"/>
            </a:xfrm>
            <a:custGeom>
              <a:avLst/>
              <a:gdLst/>
              <a:ahLst/>
              <a:cxnLst/>
              <a:rect l="l" t="t" r="r" b="b"/>
              <a:pathLst>
                <a:path w="4548" h="2874" extrusionOk="0">
                  <a:moveTo>
                    <a:pt x="1588" y="1"/>
                  </a:moveTo>
                  <a:lnTo>
                    <a:pt x="491" y="318"/>
                  </a:lnTo>
                  <a:cubicBezTo>
                    <a:pt x="202" y="405"/>
                    <a:pt x="0" y="679"/>
                    <a:pt x="0" y="982"/>
                  </a:cubicBezTo>
                  <a:lnTo>
                    <a:pt x="0" y="2642"/>
                  </a:lnTo>
                  <a:cubicBezTo>
                    <a:pt x="0" y="2772"/>
                    <a:pt x="87" y="2873"/>
                    <a:pt x="217" y="2873"/>
                  </a:cubicBezTo>
                  <a:lnTo>
                    <a:pt x="4316" y="2873"/>
                  </a:lnTo>
                  <a:cubicBezTo>
                    <a:pt x="4446" y="2873"/>
                    <a:pt x="4547" y="2772"/>
                    <a:pt x="4547" y="2642"/>
                  </a:cubicBezTo>
                  <a:lnTo>
                    <a:pt x="4547" y="968"/>
                  </a:lnTo>
                  <a:cubicBezTo>
                    <a:pt x="4547" y="665"/>
                    <a:pt x="4345" y="405"/>
                    <a:pt x="4057" y="318"/>
                  </a:cubicBezTo>
                  <a:lnTo>
                    <a:pt x="2960" y="1"/>
                  </a:lnTo>
                  <a:lnTo>
                    <a:pt x="2267" y="463"/>
                  </a:lnTo>
                  <a:lnTo>
                    <a:pt x="15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852897" y="3612618"/>
              <a:ext cx="11744" cy="63231"/>
            </a:xfrm>
            <a:custGeom>
              <a:avLst/>
              <a:gdLst/>
              <a:ahLst/>
              <a:cxnLst/>
              <a:rect l="l" t="t" r="r" b="b"/>
              <a:pathLst>
                <a:path w="448" h="2412" extrusionOk="0">
                  <a:moveTo>
                    <a:pt x="101" y="1"/>
                  </a:moveTo>
                  <a:lnTo>
                    <a:pt x="0" y="2411"/>
                  </a:lnTo>
                  <a:lnTo>
                    <a:pt x="448" y="2411"/>
                  </a:lnTo>
                  <a:lnTo>
                    <a:pt x="3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822986" y="3526712"/>
              <a:ext cx="71541" cy="65511"/>
            </a:xfrm>
            <a:custGeom>
              <a:avLst/>
              <a:gdLst/>
              <a:ahLst/>
              <a:cxnLst/>
              <a:rect l="l" t="t" r="r" b="b"/>
              <a:pathLst>
                <a:path w="2729" h="2499" extrusionOk="0">
                  <a:moveTo>
                    <a:pt x="881" y="1"/>
                  </a:moveTo>
                  <a:cubicBezTo>
                    <a:pt x="751" y="1"/>
                    <a:pt x="636" y="44"/>
                    <a:pt x="549" y="131"/>
                  </a:cubicBezTo>
                  <a:lnTo>
                    <a:pt x="131" y="549"/>
                  </a:lnTo>
                  <a:cubicBezTo>
                    <a:pt x="44" y="636"/>
                    <a:pt x="1" y="751"/>
                    <a:pt x="1" y="867"/>
                  </a:cubicBezTo>
                  <a:lnTo>
                    <a:pt x="1" y="1127"/>
                  </a:lnTo>
                  <a:cubicBezTo>
                    <a:pt x="1" y="1892"/>
                    <a:pt x="607" y="2498"/>
                    <a:pt x="1358" y="2498"/>
                  </a:cubicBezTo>
                  <a:cubicBezTo>
                    <a:pt x="2123" y="2498"/>
                    <a:pt x="2729" y="1892"/>
                    <a:pt x="2729" y="1127"/>
                  </a:cubicBezTo>
                  <a:lnTo>
                    <a:pt x="2729" y="838"/>
                  </a:lnTo>
                  <a:cubicBezTo>
                    <a:pt x="2729" y="723"/>
                    <a:pt x="2686" y="607"/>
                    <a:pt x="2599" y="520"/>
                  </a:cubicBezTo>
                  <a:cubicBezTo>
                    <a:pt x="2253" y="174"/>
                    <a:pt x="1603" y="15"/>
                    <a:pt x="881"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822986" y="3526712"/>
              <a:ext cx="71174" cy="63991"/>
            </a:xfrm>
            <a:custGeom>
              <a:avLst/>
              <a:gdLst/>
              <a:ahLst/>
              <a:cxnLst/>
              <a:rect l="l" t="t" r="r" b="b"/>
              <a:pathLst>
                <a:path w="2715" h="2441" extrusionOk="0">
                  <a:moveTo>
                    <a:pt x="867" y="1"/>
                  </a:moveTo>
                  <a:cubicBezTo>
                    <a:pt x="751" y="1"/>
                    <a:pt x="636" y="44"/>
                    <a:pt x="535" y="131"/>
                  </a:cubicBezTo>
                  <a:lnTo>
                    <a:pt x="131" y="549"/>
                  </a:lnTo>
                  <a:cubicBezTo>
                    <a:pt x="44" y="636"/>
                    <a:pt x="1" y="751"/>
                    <a:pt x="1" y="867"/>
                  </a:cubicBezTo>
                  <a:lnTo>
                    <a:pt x="1" y="1127"/>
                  </a:lnTo>
                  <a:cubicBezTo>
                    <a:pt x="1" y="1733"/>
                    <a:pt x="405" y="2267"/>
                    <a:pt x="982" y="2440"/>
                  </a:cubicBezTo>
                  <a:cubicBezTo>
                    <a:pt x="780" y="2195"/>
                    <a:pt x="679" y="1892"/>
                    <a:pt x="679" y="1589"/>
                  </a:cubicBezTo>
                  <a:lnTo>
                    <a:pt x="679" y="925"/>
                  </a:lnTo>
                  <a:cubicBezTo>
                    <a:pt x="679" y="673"/>
                    <a:pt x="882" y="462"/>
                    <a:pt x="1131" y="462"/>
                  </a:cubicBezTo>
                  <a:cubicBezTo>
                    <a:pt x="1139" y="462"/>
                    <a:pt x="1147" y="462"/>
                    <a:pt x="1156" y="463"/>
                  </a:cubicBezTo>
                  <a:cubicBezTo>
                    <a:pt x="1617" y="492"/>
                    <a:pt x="2296" y="578"/>
                    <a:pt x="2715" y="780"/>
                  </a:cubicBezTo>
                  <a:cubicBezTo>
                    <a:pt x="2715" y="679"/>
                    <a:pt x="2657" y="593"/>
                    <a:pt x="2599" y="520"/>
                  </a:cubicBezTo>
                  <a:cubicBezTo>
                    <a:pt x="2238" y="174"/>
                    <a:pt x="1603" y="15"/>
                    <a:pt x="867" y="1"/>
                  </a:cubicBezTo>
                  <a:close/>
                </a:path>
              </a:pathLst>
            </a:custGeom>
            <a:solidFill>
              <a:srgbClr val="D45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798763" y="3616026"/>
              <a:ext cx="24249" cy="59823"/>
            </a:xfrm>
            <a:custGeom>
              <a:avLst/>
              <a:gdLst/>
              <a:ahLst/>
              <a:cxnLst/>
              <a:rect l="l" t="t" r="r" b="b"/>
              <a:pathLst>
                <a:path w="925" h="2282" extrusionOk="0">
                  <a:moveTo>
                    <a:pt x="131" y="1"/>
                  </a:moveTo>
                  <a:cubicBezTo>
                    <a:pt x="59" y="102"/>
                    <a:pt x="15" y="246"/>
                    <a:pt x="15" y="390"/>
                  </a:cubicBezTo>
                  <a:lnTo>
                    <a:pt x="15" y="2050"/>
                  </a:lnTo>
                  <a:cubicBezTo>
                    <a:pt x="1" y="2180"/>
                    <a:pt x="102" y="2281"/>
                    <a:pt x="232" y="2281"/>
                  </a:cubicBezTo>
                  <a:lnTo>
                    <a:pt x="910" y="2281"/>
                  </a:lnTo>
                  <a:lnTo>
                    <a:pt x="925" y="1069"/>
                  </a:lnTo>
                  <a:cubicBezTo>
                    <a:pt x="925" y="881"/>
                    <a:pt x="852" y="708"/>
                    <a:pt x="723" y="578"/>
                  </a:cubicBezTo>
                  <a:lnTo>
                    <a:pt x="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852504" y="3612618"/>
              <a:ext cx="12138" cy="11771"/>
            </a:xfrm>
            <a:custGeom>
              <a:avLst/>
              <a:gdLst/>
              <a:ahLst/>
              <a:cxnLst/>
              <a:rect l="l" t="t" r="r" b="b"/>
              <a:pathLst>
                <a:path w="463" h="449" extrusionOk="0">
                  <a:moveTo>
                    <a:pt x="1" y="1"/>
                  </a:moveTo>
                  <a:lnTo>
                    <a:pt x="1" y="347"/>
                  </a:lnTo>
                  <a:cubicBezTo>
                    <a:pt x="1" y="405"/>
                    <a:pt x="58" y="448"/>
                    <a:pt x="116" y="448"/>
                  </a:cubicBezTo>
                  <a:lnTo>
                    <a:pt x="347" y="448"/>
                  </a:lnTo>
                  <a:cubicBezTo>
                    <a:pt x="405" y="448"/>
                    <a:pt x="463" y="405"/>
                    <a:pt x="463" y="347"/>
                  </a:cubicBezTo>
                  <a:lnTo>
                    <a:pt x="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834337" y="3595919"/>
              <a:ext cx="24249" cy="25114"/>
            </a:xfrm>
            <a:custGeom>
              <a:avLst/>
              <a:gdLst/>
              <a:ahLst/>
              <a:cxnLst/>
              <a:rect l="l" t="t" r="r" b="b"/>
              <a:pathLst>
                <a:path w="925" h="958" extrusionOk="0">
                  <a:moveTo>
                    <a:pt x="203" y="0"/>
                  </a:moveTo>
                  <a:cubicBezTo>
                    <a:pt x="174" y="0"/>
                    <a:pt x="146" y="15"/>
                    <a:pt x="131" y="46"/>
                  </a:cubicBezTo>
                  <a:lnTo>
                    <a:pt x="1" y="248"/>
                  </a:lnTo>
                  <a:lnTo>
                    <a:pt x="347" y="883"/>
                  </a:lnTo>
                  <a:cubicBezTo>
                    <a:pt x="365" y="929"/>
                    <a:pt x="413" y="957"/>
                    <a:pt x="463" y="957"/>
                  </a:cubicBezTo>
                  <a:cubicBezTo>
                    <a:pt x="492" y="957"/>
                    <a:pt x="523" y="948"/>
                    <a:pt x="549" y="926"/>
                  </a:cubicBezTo>
                  <a:lnTo>
                    <a:pt x="925" y="638"/>
                  </a:lnTo>
                  <a:lnTo>
                    <a:pt x="275" y="31"/>
                  </a:lnTo>
                  <a:cubicBezTo>
                    <a:pt x="255" y="11"/>
                    <a:pt x="229"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858559" y="3595919"/>
              <a:ext cx="24616" cy="25114"/>
            </a:xfrm>
            <a:custGeom>
              <a:avLst/>
              <a:gdLst/>
              <a:ahLst/>
              <a:cxnLst/>
              <a:rect l="l" t="t" r="r" b="b"/>
              <a:pathLst>
                <a:path w="939" h="958" extrusionOk="0">
                  <a:moveTo>
                    <a:pt x="730" y="0"/>
                  </a:moveTo>
                  <a:cubicBezTo>
                    <a:pt x="708" y="0"/>
                    <a:pt x="685" y="11"/>
                    <a:pt x="665" y="31"/>
                  </a:cubicBezTo>
                  <a:lnTo>
                    <a:pt x="1" y="638"/>
                  </a:lnTo>
                  <a:lnTo>
                    <a:pt x="390" y="926"/>
                  </a:lnTo>
                  <a:cubicBezTo>
                    <a:pt x="417" y="948"/>
                    <a:pt x="445" y="957"/>
                    <a:pt x="473" y="957"/>
                  </a:cubicBezTo>
                  <a:cubicBezTo>
                    <a:pt x="520" y="957"/>
                    <a:pt x="565" y="929"/>
                    <a:pt x="592" y="883"/>
                  </a:cubicBezTo>
                  <a:lnTo>
                    <a:pt x="939" y="248"/>
                  </a:lnTo>
                  <a:lnTo>
                    <a:pt x="795" y="46"/>
                  </a:lnTo>
                  <a:cubicBezTo>
                    <a:pt x="779" y="15"/>
                    <a:pt x="755" y="0"/>
                    <a:pt x="7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900556" y="3395401"/>
              <a:ext cx="178288" cy="208540"/>
            </a:xfrm>
            <a:custGeom>
              <a:avLst/>
              <a:gdLst/>
              <a:ahLst/>
              <a:cxnLst/>
              <a:rect l="l" t="t" r="r" b="b"/>
              <a:pathLst>
                <a:path w="6801" h="7955" extrusionOk="0">
                  <a:moveTo>
                    <a:pt x="3408" y="1"/>
                  </a:moveTo>
                  <a:cubicBezTo>
                    <a:pt x="1777" y="1"/>
                    <a:pt x="578" y="1141"/>
                    <a:pt x="448" y="2960"/>
                  </a:cubicBezTo>
                  <a:cubicBezTo>
                    <a:pt x="290" y="5212"/>
                    <a:pt x="88" y="6468"/>
                    <a:pt x="30" y="6886"/>
                  </a:cubicBezTo>
                  <a:cubicBezTo>
                    <a:pt x="1" y="6987"/>
                    <a:pt x="59" y="7089"/>
                    <a:pt x="145" y="7132"/>
                  </a:cubicBezTo>
                  <a:cubicBezTo>
                    <a:pt x="578" y="7348"/>
                    <a:pt x="1921" y="7955"/>
                    <a:pt x="3408" y="7955"/>
                  </a:cubicBezTo>
                  <a:cubicBezTo>
                    <a:pt x="4895" y="7955"/>
                    <a:pt x="6237" y="7348"/>
                    <a:pt x="6670" y="7132"/>
                  </a:cubicBezTo>
                  <a:cubicBezTo>
                    <a:pt x="6757" y="7089"/>
                    <a:pt x="6800" y="6987"/>
                    <a:pt x="6786" y="6886"/>
                  </a:cubicBezTo>
                  <a:cubicBezTo>
                    <a:pt x="6728" y="6468"/>
                    <a:pt x="6526" y="5212"/>
                    <a:pt x="6367" y="2960"/>
                  </a:cubicBezTo>
                  <a:cubicBezTo>
                    <a:pt x="6237" y="1127"/>
                    <a:pt x="5039" y="1"/>
                    <a:pt x="3408" y="1"/>
                  </a:cubicBezTo>
                  <a:close/>
                </a:path>
              </a:pathLst>
            </a:custGeom>
            <a:solidFill>
              <a:srgbClr val="ECB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942579" y="3395401"/>
              <a:ext cx="136266" cy="208593"/>
            </a:xfrm>
            <a:custGeom>
              <a:avLst/>
              <a:gdLst/>
              <a:ahLst/>
              <a:cxnLst/>
              <a:rect l="l" t="t" r="r" b="b"/>
              <a:pathLst>
                <a:path w="5198" h="7957" extrusionOk="0">
                  <a:moveTo>
                    <a:pt x="1805" y="1"/>
                  </a:moveTo>
                  <a:cubicBezTo>
                    <a:pt x="1689" y="1"/>
                    <a:pt x="1574" y="1"/>
                    <a:pt x="1473" y="15"/>
                  </a:cubicBezTo>
                  <a:cubicBezTo>
                    <a:pt x="202" y="145"/>
                    <a:pt x="0" y="1935"/>
                    <a:pt x="1227" y="2310"/>
                  </a:cubicBezTo>
                  <a:lnTo>
                    <a:pt x="1256" y="2310"/>
                  </a:lnTo>
                  <a:lnTo>
                    <a:pt x="1718" y="7955"/>
                  </a:lnTo>
                  <a:cubicBezTo>
                    <a:pt x="1768" y="7956"/>
                    <a:pt x="1817" y="7957"/>
                    <a:pt x="1867" y="7957"/>
                  </a:cubicBezTo>
                  <a:cubicBezTo>
                    <a:pt x="3324" y="7957"/>
                    <a:pt x="4634" y="7355"/>
                    <a:pt x="5067" y="7132"/>
                  </a:cubicBezTo>
                  <a:cubicBezTo>
                    <a:pt x="5154" y="7089"/>
                    <a:pt x="5197" y="6987"/>
                    <a:pt x="5183" y="6886"/>
                  </a:cubicBezTo>
                  <a:cubicBezTo>
                    <a:pt x="5125" y="6468"/>
                    <a:pt x="4923" y="5212"/>
                    <a:pt x="4764" y="2960"/>
                  </a:cubicBezTo>
                  <a:cubicBezTo>
                    <a:pt x="4634" y="1127"/>
                    <a:pt x="3436" y="1"/>
                    <a:pt x="1805" y="1"/>
                  </a:cubicBezTo>
                  <a:close/>
                </a:path>
              </a:pathLst>
            </a:custGeom>
            <a:solidFill>
              <a:srgbClr val="ECB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888471" y="3556230"/>
              <a:ext cx="202852" cy="119619"/>
            </a:xfrm>
            <a:custGeom>
              <a:avLst/>
              <a:gdLst/>
              <a:ahLst/>
              <a:cxnLst/>
              <a:rect l="l" t="t" r="r" b="b"/>
              <a:pathLst>
                <a:path w="7738" h="4563" extrusionOk="0">
                  <a:moveTo>
                    <a:pt x="2728" y="1"/>
                  </a:moveTo>
                  <a:lnTo>
                    <a:pt x="2728" y="1011"/>
                  </a:lnTo>
                  <a:cubicBezTo>
                    <a:pt x="2728" y="1184"/>
                    <a:pt x="2627" y="1343"/>
                    <a:pt x="2454" y="1430"/>
                  </a:cubicBezTo>
                  <a:lnTo>
                    <a:pt x="549" y="2267"/>
                  </a:lnTo>
                  <a:cubicBezTo>
                    <a:pt x="217" y="2411"/>
                    <a:pt x="0" y="2744"/>
                    <a:pt x="0" y="3104"/>
                  </a:cubicBezTo>
                  <a:lnTo>
                    <a:pt x="0" y="4331"/>
                  </a:lnTo>
                  <a:cubicBezTo>
                    <a:pt x="0" y="4447"/>
                    <a:pt x="101" y="4562"/>
                    <a:pt x="231" y="4562"/>
                  </a:cubicBezTo>
                  <a:lnTo>
                    <a:pt x="7506" y="4562"/>
                  </a:lnTo>
                  <a:cubicBezTo>
                    <a:pt x="7636" y="4562"/>
                    <a:pt x="7737" y="4447"/>
                    <a:pt x="7737" y="4331"/>
                  </a:cubicBezTo>
                  <a:lnTo>
                    <a:pt x="7737" y="3104"/>
                  </a:lnTo>
                  <a:cubicBezTo>
                    <a:pt x="7737" y="2744"/>
                    <a:pt x="7521" y="2411"/>
                    <a:pt x="7189" y="2267"/>
                  </a:cubicBezTo>
                  <a:lnTo>
                    <a:pt x="5269" y="1430"/>
                  </a:lnTo>
                  <a:cubicBezTo>
                    <a:pt x="5110" y="1343"/>
                    <a:pt x="5009" y="1184"/>
                    <a:pt x="5009" y="1011"/>
                  </a:cubicBezTo>
                  <a:lnTo>
                    <a:pt x="500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888471" y="3599380"/>
              <a:ext cx="202852" cy="76469"/>
            </a:xfrm>
            <a:custGeom>
              <a:avLst/>
              <a:gdLst/>
              <a:ahLst/>
              <a:cxnLst/>
              <a:rect l="l" t="t" r="r" b="b"/>
              <a:pathLst>
                <a:path w="7738" h="2917" extrusionOk="0">
                  <a:moveTo>
                    <a:pt x="1963" y="0"/>
                  </a:moveTo>
                  <a:lnTo>
                    <a:pt x="549" y="621"/>
                  </a:lnTo>
                  <a:cubicBezTo>
                    <a:pt x="217" y="765"/>
                    <a:pt x="0" y="1098"/>
                    <a:pt x="0" y="1458"/>
                  </a:cubicBezTo>
                  <a:lnTo>
                    <a:pt x="0" y="2685"/>
                  </a:lnTo>
                  <a:cubicBezTo>
                    <a:pt x="0" y="2801"/>
                    <a:pt x="101" y="2916"/>
                    <a:pt x="231" y="2916"/>
                  </a:cubicBezTo>
                  <a:lnTo>
                    <a:pt x="7506" y="2916"/>
                  </a:lnTo>
                  <a:cubicBezTo>
                    <a:pt x="7636" y="2916"/>
                    <a:pt x="7737" y="2801"/>
                    <a:pt x="7737" y="2685"/>
                  </a:cubicBezTo>
                  <a:lnTo>
                    <a:pt x="7737" y="1458"/>
                  </a:lnTo>
                  <a:cubicBezTo>
                    <a:pt x="7737" y="1098"/>
                    <a:pt x="7521" y="765"/>
                    <a:pt x="7189" y="621"/>
                  </a:cubicBezTo>
                  <a:lnTo>
                    <a:pt x="5774" y="0"/>
                  </a:lnTo>
                  <a:cubicBezTo>
                    <a:pt x="5442" y="881"/>
                    <a:pt x="4655" y="1321"/>
                    <a:pt x="3869" y="1321"/>
                  </a:cubicBezTo>
                  <a:cubicBezTo>
                    <a:pt x="3082" y="1321"/>
                    <a:pt x="2295" y="881"/>
                    <a:pt x="19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959985" y="3556230"/>
              <a:ext cx="59823" cy="23961"/>
            </a:xfrm>
            <a:custGeom>
              <a:avLst/>
              <a:gdLst/>
              <a:ahLst/>
              <a:cxnLst/>
              <a:rect l="l" t="t" r="r" b="b"/>
              <a:pathLst>
                <a:path w="2282" h="914" extrusionOk="0">
                  <a:moveTo>
                    <a:pt x="0" y="1"/>
                  </a:moveTo>
                  <a:lnTo>
                    <a:pt x="0" y="665"/>
                  </a:lnTo>
                  <a:cubicBezTo>
                    <a:pt x="361" y="831"/>
                    <a:pt x="751" y="914"/>
                    <a:pt x="1141" y="914"/>
                  </a:cubicBezTo>
                  <a:cubicBezTo>
                    <a:pt x="1530" y="914"/>
                    <a:pt x="1920" y="831"/>
                    <a:pt x="2281" y="665"/>
                  </a:cubicBezTo>
                  <a:lnTo>
                    <a:pt x="2281"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929707" y="3456062"/>
              <a:ext cx="119619" cy="112069"/>
            </a:xfrm>
            <a:custGeom>
              <a:avLst/>
              <a:gdLst/>
              <a:ahLst/>
              <a:cxnLst/>
              <a:rect l="l" t="t" r="r" b="b"/>
              <a:pathLst>
                <a:path w="4563" h="4275" extrusionOk="0">
                  <a:moveTo>
                    <a:pt x="1655" y="1"/>
                  </a:moveTo>
                  <a:cubicBezTo>
                    <a:pt x="1489" y="1"/>
                    <a:pt x="1344" y="98"/>
                    <a:pt x="1271" y="256"/>
                  </a:cubicBezTo>
                  <a:cubicBezTo>
                    <a:pt x="1025" y="733"/>
                    <a:pt x="665" y="1137"/>
                    <a:pt x="203" y="1426"/>
                  </a:cubicBezTo>
                  <a:cubicBezTo>
                    <a:pt x="87" y="1512"/>
                    <a:pt x="15" y="1642"/>
                    <a:pt x="15" y="1786"/>
                  </a:cubicBezTo>
                  <a:lnTo>
                    <a:pt x="15" y="1916"/>
                  </a:lnTo>
                  <a:cubicBezTo>
                    <a:pt x="0" y="3143"/>
                    <a:pt x="924" y="4168"/>
                    <a:pt x="2137" y="4269"/>
                  </a:cubicBezTo>
                  <a:cubicBezTo>
                    <a:pt x="2188" y="4273"/>
                    <a:pt x="2239" y="4274"/>
                    <a:pt x="2290" y="4274"/>
                  </a:cubicBezTo>
                  <a:cubicBezTo>
                    <a:pt x="3536" y="4274"/>
                    <a:pt x="4562" y="3265"/>
                    <a:pt x="4562" y="2003"/>
                  </a:cubicBezTo>
                  <a:lnTo>
                    <a:pt x="4562" y="1599"/>
                  </a:lnTo>
                  <a:cubicBezTo>
                    <a:pt x="4562" y="1411"/>
                    <a:pt x="4490" y="1223"/>
                    <a:pt x="4346" y="1093"/>
                  </a:cubicBezTo>
                  <a:cubicBezTo>
                    <a:pt x="3985" y="776"/>
                    <a:pt x="3162" y="213"/>
                    <a:pt x="1747" y="11"/>
                  </a:cubicBezTo>
                  <a:cubicBezTo>
                    <a:pt x="1716" y="4"/>
                    <a:pt x="1685" y="1"/>
                    <a:pt x="165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929707" y="3456062"/>
              <a:ext cx="116971" cy="111938"/>
            </a:xfrm>
            <a:custGeom>
              <a:avLst/>
              <a:gdLst/>
              <a:ahLst/>
              <a:cxnLst/>
              <a:rect l="l" t="t" r="r" b="b"/>
              <a:pathLst>
                <a:path w="4462" h="4270" extrusionOk="0">
                  <a:moveTo>
                    <a:pt x="1655" y="1"/>
                  </a:moveTo>
                  <a:cubicBezTo>
                    <a:pt x="1489" y="1"/>
                    <a:pt x="1344" y="98"/>
                    <a:pt x="1271" y="256"/>
                  </a:cubicBezTo>
                  <a:cubicBezTo>
                    <a:pt x="1227" y="328"/>
                    <a:pt x="1184" y="415"/>
                    <a:pt x="1126" y="487"/>
                  </a:cubicBezTo>
                  <a:cubicBezTo>
                    <a:pt x="895" y="863"/>
                    <a:pt x="578" y="1180"/>
                    <a:pt x="217" y="1426"/>
                  </a:cubicBezTo>
                  <a:cubicBezTo>
                    <a:pt x="87" y="1512"/>
                    <a:pt x="15" y="1656"/>
                    <a:pt x="15" y="1801"/>
                  </a:cubicBezTo>
                  <a:lnTo>
                    <a:pt x="15" y="1931"/>
                  </a:lnTo>
                  <a:cubicBezTo>
                    <a:pt x="0" y="3100"/>
                    <a:pt x="852" y="4096"/>
                    <a:pt x="2021" y="4269"/>
                  </a:cubicBezTo>
                  <a:cubicBezTo>
                    <a:pt x="1603" y="3836"/>
                    <a:pt x="1386" y="3273"/>
                    <a:pt x="1386" y="2696"/>
                  </a:cubicBezTo>
                  <a:lnTo>
                    <a:pt x="1386" y="1267"/>
                  </a:lnTo>
                  <a:cubicBezTo>
                    <a:pt x="1386" y="1021"/>
                    <a:pt x="1560" y="834"/>
                    <a:pt x="1790" y="805"/>
                  </a:cubicBezTo>
                  <a:cubicBezTo>
                    <a:pt x="1953" y="789"/>
                    <a:pt x="2115" y="782"/>
                    <a:pt x="2278" y="782"/>
                  </a:cubicBezTo>
                  <a:cubicBezTo>
                    <a:pt x="3027" y="782"/>
                    <a:pt x="3773" y="944"/>
                    <a:pt x="4461" y="1252"/>
                  </a:cubicBezTo>
                  <a:cubicBezTo>
                    <a:pt x="4432" y="1195"/>
                    <a:pt x="4389" y="1137"/>
                    <a:pt x="4346" y="1093"/>
                  </a:cubicBezTo>
                  <a:cubicBezTo>
                    <a:pt x="3985" y="776"/>
                    <a:pt x="3147" y="213"/>
                    <a:pt x="1747" y="11"/>
                  </a:cubicBezTo>
                  <a:cubicBezTo>
                    <a:pt x="1716" y="4"/>
                    <a:pt x="1685" y="1"/>
                    <a:pt x="1655"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888471" y="3619067"/>
              <a:ext cx="41629" cy="56782"/>
            </a:xfrm>
            <a:custGeom>
              <a:avLst/>
              <a:gdLst/>
              <a:ahLst/>
              <a:cxnLst/>
              <a:rect l="l" t="t" r="r" b="b"/>
              <a:pathLst>
                <a:path w="1588" h="2166" extrusionOk="0">
                  <a:moveTo>
                    <a:pt x="346" y="0"/>
                  </a:moveTo>
                  <a:cubicBezTo>
                    <a:pt x="130" y="173"/>
                    <a:pt x="0" y="433"/>
                    <a:pt x="0" y="707"/>
                  </a:cubicBezTo>
                  <a:lnTo>
                    <a:pt x="0" y="1934"/>
                  </a:lnTo>
                  <a:cubicBezTo>
                    <a:pt x="0" y="2064"/>
                    <a:pt x="101" y="2165"/>
                    <a:pt x="231" y="2165"/>
                  </a:cubicBezTo>
                  <a:lnTo>
                    <a:pt x="1588" y="2165"/>
                  </a:lnTo>
                  <a:lnTo>
                    <a:pt x="1588" y="1530"/>
                  </a:lnTo>
                  <a:cubicBezTo>
                    <a:pt x="1588" y="1357"/>
                    <a:pt x="1516" y="1184"/>
                    <a:pt x="1386" y="1054"/>
                  </a:cubicBezTo>
                  <a:lnTo>
                    <a:pt x="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049667" y="3619067"/>
              <a:ext cx="41656" cy="56782"/>
            </a:xfrm>
            <a:custGeom>
              <a:avLst/>
              <a:gdLst/>
              <a:ahLst/>
              <a:cxnLst/>
              <a:rect l="l" t="t" r="r" b="b"/>
              <a:pathLst>
                <a:path w="1589" h="2166" extrusionOk="0">
                  <a:moveTo>
                    <a:pt x="1242" y="0"/>
                  </a:moveTo>
                  <a:lnTo>
                    <a:pt x="203" y="1054"/>
                  </a:lnTo>
                  <a:cubicBezTo>
                    <a:pt x="73" y="1184"/>
                    <a:pt x="1" y="1357"/>
                    <a:pt x="1" y="1530"/>
                  </a:cubicBezTo>
                  <a:lnTo>
                    <a:pt x="1" y="2165"/>
                  </a:lnTo>
                  <a:lnTo>
                    <a:pt x="1357" y="2165"/>
                  </a:lnTo>
                  <a:cubicBezTo>
                    <a:pt x="1487" y="2165"/>
                    <a:pt x="1588" y="2064"/>
                    <a:pt x="1588" y="1934"/>
                  </a:cubicBezTo>
                  <a:lnTo>
                    <a:pt x="1588" y="707"/>
                  </a:lnTo>
                  <a:cubicBezTo>
                    <a:pt x="1588" y="433"/>
                    <a:pt x="1459" y="173"/>
                    <a:pt x="1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245526" y="1669876"/>
            <a:ext cx="265078" cy="447291"/>
            <a:chOff x="5226165" y="1977641"/>
            <a:chExt cx="230482" cy="388847"/>
          </a:xfrm>
        </p:grpSpPr>
        <p:sp>
          <p:nvSpPr>
            <p:cNvPr id="713" name="Google Shape;713;p33"/>
            <p:cNvSpPr/>
            <p:nvPr/>
          </p:nvSpPr>
          <p:spPr>
            <a:xfrm>
              <a:off x="5256443" y="2329761"/>
              <a:ext cx="169952" cy="12138"/>
            </a:xfrm>
            <a:custGeom>
              <a:avLst/>
              <a:gdLst/>
              <a:ahLst/>
              <a:cxnLst/>
              <a:rect l="l" t="t" r="r" b="b"/>
              <a:pathLst>
                <a:path w="6483" h="463" extrusionOk="0">
                  <a:moveTo>
                    <a:pt x="1" y="1"/>
                  </a:moveTo>
                  <a:lnTo>
                    <a:pt x="1" y="463"/>
                  </a:lnTo>
                  <a:lnTo>
                    <a:pt x="6482" y="463"/>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5335167" y="1977641"/>
              <a:ext cx="12138" cy="388480"/>
            </a:xfrm>
            <a:custGeom>
              <a:avLst/>
              <a:gdLst/>
              <a:ahLst/>
              <a:cxnLst/>
              <a:rect l="l" t="t" r="r" b="b"/>
              <a:pathLst>
                <a:path w="463" h="14819" extrusionOk="0">
                  <a:moveTo>
                    <a:pt x="231" y="1"/>
                  </a:moveTo>
                  <a:cubicBezTo>
                    <a:pt x="116" y="1"/>
                    <a:pt x="0" y="80"/>
                    <a:pt x="0" y="239"/>
                  </a:cubicBezTo>
                  <a:lnTo>
                    <a:pt x="0" y="14588"/>
                  </a:lnTo>
                  <a:cubicBezTo>
                    <a:pt x="0" y="14718"/>
                    <a:pt x="101" y="14819"/>
                    <a:pt x="231" y="14819"/>
                  </a:cubicBezTo>
                  <a:cubicBezTo>
                    <a:pt x="361" y="14819"/>
                    <a:pt x="462" y="14718"/>
                    <a:pt x="462" y="14588"/>
                  </a:cubicBezTo>
                  <a:lnTo>
                    <a:pt x="462" y="239"/>
                  </a:lnTo>
                  <a:cubicBezTo>
                    <a:pt x="462" y="80"/>
                    <a:pt x="347"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5243571" y="2226421"/>
              <a:ext cx="37986" cy="139700"/>
            </a:xfrm>
            <a:custGeom>
              <a:avLst/>
              <a:gdLst/>
              <a:ahLst/>
              <a:cxnLst/>
              <a:rect l="l" t="t" r="r" b="b"/>
              <a:pathLst>
                <a:path w="1449" h="5329" extrusionOk="0">
                  <a:moveTo>
                    <a:pt x="1179" y="1"/>
                  </a:moveTo>
                  <a:cubicBezTo>
                    <a:pt x="1078" y="1"/>
                    <a:pt x="978" y="59"/>
                    <a:pt x="954" y="190"/>
                  </a:cubicBezTo>
                  <a:lnTo>
                    <a:pt x="30" y="5069"/>
                  </a:lnTo>
                  <a:cubicBezTo>
                    <a:pt x="1" y="5184"/>
                    <a:pt x="87" y="5300"/>
                    <a:pt x="217" y="5329"/>
                  </a:cubicBezTo>
                  <a:lnTo>
                    <a:pt x="261" y="5329"/>
                  </a:lnTo>
                  <a:cubicBezTo>
                    <a:pt x="362" y="5329"/>
                    <a:pt x="463" y="5256"/>
                    <a:pt x="492" y="5141"/>
                  </a:cubicBezTo>
                  <a:lnTo>
                    <a:pt x="1416" y="276"/>
                  </a:lnTo>
                  <a:cubicBezTo>
                    <a:pt x="1448" y="103"/>
                    <a:pt x="1312"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5401281" y="2226421"/>
              <a:ext cx="37592" cy="140067"/>
            </a:xfrm>
            <a:custGeom>
              <a:avLst/>
              <a:gdLst/>
              <a:ahLst/>
              <a:cxnLst/>
              <a:rect l="l" t="t" r="r" b="b"/>
              <a:pathLst>
                <a:path w="1434" h="5343" extrusionOk="0">
                  <a:moveTo>
                    <a:pt x="270" y="1"/>
                  </a:moveTo>
                  <a:cubicBezTo>
                    <a:pt x="136" y="1"/>
                    <a:pt x="0" y="103"/>
                    <a:pt x="33" y="276"/>
                  </a:cubicBezTo>
                  <a:lnTo>
                    <a:pt x="957" y="5155"/>
                  </a:lnTo>
                  <a:cubicBezTo>
                    <a:pt x="986" y="5256"/>
                    <a:pt x="1073" y="5329"/>
                    <a:pt x="1188" y="5329"/>
                  </a:cubicBezTo>
                  <a:lnTo>
                    <a:pt x="1231" y="5343"/>
                  </a:lnTo>
                  <a:cubicBezTo>
                    <a:pt x="1361" y="5314"/>
                    <a:pt x="1434" y="5184"/>
                    <a:pt x="1419" y="5069"/>
                  </a:cubicBezTo>
                  <a:lnTo>
                    <a:pt x="495" y="190"/>
                  </a:lnTo>
                  <a:cubicBezTo>
                    <a:pt x="470" y="59"/>
                    <a:pt x="37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5335167" y="2226448"/>
              <a:ext cx="12138" cy="24249"/>
            </a:xfrm>
            <a:custGeom>
              <a:avLst/>
              <a:gdLst/>
              <a:ahLst/>
              <a:cxnLst/>
              <a:rect l="l" t="t" r="r" b="b"/>
              <a:pathLst>
                <a:path w="463" h="925" extrusionOk="0">
                  <a:moveTo>
                    <a:pt x="0" y="1"/>
                  </a:moveTo>
                  <a:lnTo>
                    <a:pt x="0" y="925"/>
                  </a:lnTo>
                  <a:lnTo>
                    <a:pt x="462" y="925"/>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5264779" y="2226421"/>
              <a:ext cx="16280" cy="24275"/>
            </a:xfrm>
            <a:custGeom>
              <a:avLst/>
              <a:gdLst/>
              <a:ahLst/>
              <a:cxnLst/>
              <a:rect l="l" t="t" r="r" b="b"/>
              <a:pathLst>
                <a:path w="621" h="926" extrusionOk="0">
                  <a:moveTo>
                    <a:pt x="386" y="0"/>
                  </a:moveTo>
                  <a:cubicBezTo>
                    <a:pt x="270" y="0"/>
                    <a:pt x="171" y="71"/>
                    <a:pt x="145" y="190"/>
                  </a:cubicBezTo>
                  <a:lnTo>
                    <a:pt x="0" y="926"/>
                  </a:lnTo>
                  <a:lnTo>
                    <a:pt x="477" y="926"/>
                  </a:lnTo>
                  <a:lnTo>
                    <a:pt x="607" y="276"/>
                  </a:lnTo>
                  <a:cubicBezTo>
                    <a:pt x="621" y="146"/>
                    <a:pt x="534" y="31"/>
                    <a:pt x="419" y="2"/>
                  </a:cubicBezTo>
                  <a:cubicBezTo>
                    <a:pt x="408" y="1"/>
                    <a:pt x="39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5401281" y="2226421"/>
              <a:ext cx="16411" cy="24275"/>
            </a:xfrm>
            <a:custGeom>
              <a:avLst/>
              <a:gdLst/>
              <a:ahLst/>
              <a:cxnLst/>
              <a:rect l="l" t="t" r="r" b="b"/>
              <a:pathLst>
                <a:path w="626" h="926" extrusionOk="0">
                  <a:moveTo>
                    <a:pt x="270" y="1"/>
                  </a:moveTo>
                  <a:cubicBezTo>
                    <a:pt x="136" y="1"/>
                    <a:pt x="0" y="103"/>
                    <a:pt x="33" y="276"/>
                  </a:cubicBezTo>
                  <a:lnTo>
                    <a:pt x="163" y="926"/>
                  </a:lnTo>
                  <a:lnTo>
                    <a:pt x="625" y="926"/>
                  </a:lnTo>
                  <a:lnTo>
                    <a:pt x="495" y="190"/>
                  </a:lnTo>
                  <a:cubicBezTo>
                    <a:pt x="470" y="59"/>
                    <a:pt x="37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5238276" y="2020214"/>
              <a:ext cx="206286" cy="218371"/>
            </a:xfrm>
            <a:custGeom>
              <a:avLst/>
              <a:gdLst/>
              <a:ahLst/>
              <a:cxnLst/>
              <a:rect l="l" t="t" r="r" b="b"/>
              <a:pathLst>
                <a:path w="7869" h="8330" extrusionOk="0">
                  <a:moveTo>
                    <a:pt x="1" y="1"/>
                  </a:moveTo>
                  <a:lnTo>
                    <a:pt x="1" y="8099"/>
                  </a:lnTo>
                  <a:cubicBezTo>
                    <a:pt x="1" y="8229"/>
                    <a:pt x="102" y="8330"/>
                    <a:pt x="232" y="8330"/>
                  </a:cubicBezTo>
                  <a:lnTo>
                    <a:pt x="7637" y="8330"/>
                  </a:lnTo>
                  <a:cubicBezTo>
                    <a:pt x="7767" y="8330"/>
                    <a:pt x="7868" y="8229"/>
                    <a:pt x="7868" y="8099"/>
                  </a:cubicBezTo>
                  <a:lnTo>
                    <a:pt x="7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3"/>
            <p:cNvSpPr/>
            <p:nvPr/>
          </p:nvSpPr>
          <p:spPr>
            <a:xfrm>
              <a:off x="5237909" y="2020214"/>
              <a:ext cx="206653" cy="18193"/>
            </a:xfrm>
            <a:custGeom>
              <a:avLst/>
              <a:gdLst/>
              <a:ahLst/>
              <a:cxnLst/>
              <a:rect l="l" t="t" r="r" b="b"/>
              <a:pathLst>
                <a:path w="7883" h="694" extrusionOk="0">
                  <a:moveTo>
                    <a:pt x="0" y="1"/>
                  </a:moveTo>
                  <a:lnTo>
                    <a:pt x="0" y="694"/>
                  </a:lnTo>
                  <a:lnTo>
                    <a:pt x="7882" y="694"/>
                  </a:lnTo>
                  <a:lnTo>
                    <a:pt x="7882" y="1"/>
                  </a:lnTo>
                  <a:close/>
                </a:path>
              </a:pathLst>
            </a:custGeom>
            <a:solidFill>
              <a:srgbClr val="2C3A4E">
                <a:alpha val="14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5226165" y="2002047"/>
              <a:ext cx="230482" cy="24249"/>
            </a:xfrm>
            <a:custGeom>
              <a:avLst/>
              <a:gdLst/>
              <a:ahLst/>
              <a:cxnLst/>
              <a:rect l="l" t="t" r="r" b="b"/>
              <a:pathLst>
                <a:path w="8792" h="925" extrusionOk="0">
                  <a:moveTo>
                    <a:pt x="232" y="1"/>
                  </a:moveTo>
                  <a:cubicBezTo>
                    <a:pt x="102" y="1"/>
                    <a:pt x="1" y="102"/>
                    <a:pt x="1" y="232"/>
                  </a:cubicBezTo>
                  <a:lnTo>
                    <a:pt x="1" y="694"/>
                  </a:lnTo>
                  <a:cubicBezTo>
                    <a:pt x="1" y="824"/>
                    <a:pt x="102" y="925"/>
                    <a:pt x="232" y="925"/>
                  </a:cubicBezTo>
                  <a:lnTo>
                    <a:pt x="8561" y="925"/>
                  </a:lnTo>
                  <a:cubicBezTo>
                    <a:pt x="8691" y="925"/>
                    <a:pt x="8792" y="824"/>
                    <a:pt x="8792" y="694"/>
                  </a:cubicBezTo>
                  <a:lnTo>
                    <a:pt x="8792" y="232"/>
                  </a:lnTo>
                  <a:cubicBezTo>
                    <a:pt x="8792" y="102"/>
                    <a:pt x="8691" y="1"/>
                    <a:pt x="8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5257754" y="2073195"/>
              <a:ext cx="164080" cy="118597"/>
            </a:xfrm>
            <a:custGeom>
              <a:avLst/>
              <a:gdLst/>
              <a:ahLst/>
              <a:cxnLst/>
              <a:rect l="l" t="t" r="r" b="b"/>
              <a:pathLst>
                <a:path w="6259" h="4524" extrusionOk="0">
                  <a:moveTo>
                    <a:pt x="4801" y="1"/>
                  </a:moveTo>
                  <a:cubicBezTo>
                    <a:pt x="4426" y="1"/>
                    <a:pt x="4426" y="578"/>
                    <a:pt x="4801" y="578"/>
                  </a:cubicBezTo>
                  <a:lnTo>
                    <a:pt x="5263" y="578"/>
                  </a:lnTo>
                  <a:lnTo>
                    <a:pt x="3300" y="2541"/>
                  </a:lnTo>
                  <a:lnTo>
                    <a:pt x="2852" y="2108"/>
                  </a:lnTo>
                  <a:cubicBezTo>
                    <a:pt x="2751" y="2007"/>
                    <a:pt x="2618" y="1957"/>
                    <a:pt x="2484" y="1957"/>
                  </a:cubicBezTo>
                  <a:cubicBezTo>
                    <a:pt x="2351" y="1957"/>
                    <a:pt x="2217" y="2007"/>
                    <a:pt x="2116" y="2108"/>
                  </a:cubicBezTo>
                  <a:lnTo>
                    <a:pt x="210" y="4028"/>
                  </a:lnTo>
                  <a:cubicBezTo>
                    <a:pt x="1" y="4238"/>
                    <a:pt x="188" y="4524"/>
                    <a:pt x="410" y="4524"/>
                  </a:cubicBezTo>
                  <a:cubicBezTo>
                    <a:pt x="479" y="4524"/>
                    <a:pt x="550" y="4497"/>
                    <a:pt x="615" y="4432"/>
                  </a:cubicBezTo>
                  <a:lnTo>
                    <a:pt x="2491" y="2556"/>
                  </a:lnTo>
                  <a:lnTo>
                    <a:pt x="2939" y="3003"/>
                  </a:lnTo>
                  <a:cubicBezTo>
                    <a:pt x="3040" y="3104"/>
                    <a:pt x="3173" y="3155"/>
                    <a:pt x="3307" y="3155"/>
                  </a:cubicBezTo>
                  <a:cubicBezTo>
                    <a:pt x="3440" y="3155"/>
                    <a:pt x="3574" y="3104"/>
                    <a:pt x="3675" y="3003"/>
                  </a:cubicBezTo>
                  <a:lnTo>
                    <a:pt x="5682" y="997"/>
                  </a:lnTo>
                  <a:lnTo>
                    <a:pt x="5682" y="1444"/>
                  </a:lnTo>
                  <a:cubicBezTo>
                    <a:pt x="5682" y="1639"/>
                    <a:pt x="5826" y="1736"/>
                    <a:pt x="5970" y="1736"/>
                  </a:cubicBezTo>
                  <a:cubicBezTo>
                    <a:pt x="6115" y="1736"/>
                    <a:pt x="6259" y="1639"/>
                    <a:pt x="6259" y="1444"/>
                  </a:cubicBezTo>
                  <a:lnTo>
                    <a:pt x="6259" y="289"/>
                  </a:lnTo>
                  <a:cubicBezTo>
                    <a:pt x="6259" y="131"/>
                    <a:pt x="6129" y="1"/>
                    <a:pt x="5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5226165" y="2014159"/>
              <a:ext cx="230482" cy="12138"/>
            </a:xfrm>
            <a:custGeom>
              <a:avLst/>
              <a:gdLst/>
              <a:ahLst/>
              <a:cxnLst/>
              <a:rect l="l" t="t" r="r" b="b"/>
              <a:pathLst>
                <a:path w="8792" h="463" extrusionOk="0">
                  <a:moveTo>
                    <a:pt x="232" y="1"/>
                  </a:moveTo>
                  <a:cubicBezTo>
                    <a:pt x="102" y="1"/>
                    <a:pt x="1" y="102"/>
                    <a:pt x="1" y="232"/>
                  </a:cubicBezTo>
                  <a:cubicBezTo>
                    <a:pt x="1" y="362"/>
                    <a:pt x="102" y="463"/>
                    <a:pt x="232" y="463"/>
                  </a:cubicBezTo>
                  <a:lnTo>
                    <a:pt x="8561" y="463"/>
                  </a:lnTo>
                  <a:cubicBezTo>
                    <a:pt x="8691" y="463"/>
                    <a:pt x="8792" y="362"/>
                    <a:pt x="8792" y="232"/>
                  </a:cubicBezTo>
                  <a:cubicBezTo>
                    <a:pt x="8792" y="102"/>
                    <a:pt x="8691" y="1"/>
                    <a:pt x="8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3"/>
          <p:cNvGrpSpPr/>
          <p:nvPr/>
        </p:nvGrpSpPr>
        <p:grpSpPr>
          <a:xfrm>
            <a:off x="3420737" y="4171466"/>
            <a:ext cx="463211" cy="428749"/>
            <a:chOff x="7402362" y="3681535"/>
            <a:chExt cx="402757" cy="372728"/>
          </a:xfrm>
        </p:grpSpPr>
        <p:sp>
          <p:nvSpPr>
            <p:cNvPr id="726" name="Google Shape;726;p33"/>
            <p:cNvSpPr/>
            <p:nvPr/>
          </p:nvSpPr>
          <p:spPr>
            <a:xfrm>
              <a:off x="7471248" y="3681535"/>
              <a:ext cx="333871" cy="303763"/>
            </a:xfrm>
            <a:custGeom>
              <a:avLst/>
              <a:gdLst/>
              <a:ahLst/>
              <a:cxnLst/>
              <a:rect l="l" t="t" r="r" b="b"/>
              <a:pathLst>
                <a:path w="12708" h="11562" extrusionOk="0">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7540502" y="3735683"/>
              <a:ext cx="236741" cy="236558"/>
            </a:xfrm>
            <a:custGeom>
              <a:avLst/>
              <a:gdLst/>
              <a:ahLst/>
              <a:cxnLst/>
              <a:rect l="l" t="t" r="r" b="b"/>
              <a:pathLst>
                <a:path w="9011" h="9004" extrusionOk="0">
                  <a:moveTo>
                    <a:pt x="8122" y="0"/>
                  </a:moveTo>
                  <a:lnTo>
                    <a:pt x="0" y="8123"/>
                  </a:lnTo>
                  <a:cubicBezTo>
                    <a:pt x="423" y="8483"/>
                    <a:pt x="895" y="8781"/>
                    <a:pt x="1401" y="9003"/>
                  </a:cubicBezTo>
                  <a:lnTo>
                    <a:pt x="9010" y="1401"/>
                  </a:lnTo>
                  <a:cubicBezTo>
                    <a:pt x="8781" y="888"/>
                    <a:pt x="8483" y="416"/>
                    <a:pt x="8122" y="0"/>
                  </a:cubicBezTo>
                  <a:close/>
                </a:path>
              </a:pathLst>
            </a:custGeom>
            <a:solidFill>
              <a:srgbClr val="2C3A4E">
                <a:alpha val="14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7472693" y="3728274"/>
              <a:ext cx="283585" cy="256998"/>
            </a:xfrm>
            <a:custGeom>
              <a:avLst/>
              <a:gdLst/>
              <a:ahLst/>
              <a:cxnLst/>
              <a:rect l="l" t="t" r="r" b="b"/>
              <a:pathLst>
                <a:path w="10794" h="9782" extrusionOk="0">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7508791" y="3711985"/>
              <a:ext cx="251691" cy="243572"/>
            </a:xfrm>
            <a:custGeom>
              <a:avLst/>
              <a:gdLst/>
              <a:ahLst/>
              <a:cxnLst/>
              <a:rect l="l" t="t" r="r" b="b"/>
              <a:pathLst>
                <a:path w="9580" h="9271" extrusionOk="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7496575" y="3728248"/>
              <a:ext cx="251323" cy="227310"/>
            </a:xfrm>
            <a:custGeom>
              <a:avLst/>
              <a:gdLst/>
              <a:ahLst/>
              <a:cxnLst/>
              <a:rect l="l" t="t" r="r" b="b"/>
              <a:pathLst>
                <a:path w="9566" h="8652" extrusionOk="0">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7511524" y="3731296"/>
              <a:ext cx="221976" cy="232564"/>
            </a:xfrm>
            <a:custGeom>
              <a:avLst/>
              <a:gdLst/>
              <a:ahLst/>
              <a:cxnLst/>
              <a:rect l="l" t="t" r="r" b="b"/>
              <a:pathLst>
                <a:path w="8449" h="8852" extrusionOk="0">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rgbClr val="2C3A4E">
                <a:alpha val="14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7519721" y="3712169"/>
              <a:ext cx="144157" cy="136696"/>
            </a:xfrm>
            <a:custGeom>
              <a:avLst/>
              <a:gdLst/>
              <a:ahLst/>
              <a:cxnLst/>
              <a:rect l="l" t="t" r="r" b="b"/>
              <a:pathLst>
                <a:path w="5487" h="5203" extrusionOk="0">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rgbClr val="2C3A4E">
                <a:alpha val="14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7502039" y="3706442"/>
              <a:ext cx="276466" cy="254686"/>
            </a:xfrm>
            <a:custGeom>
              <a:avLst/>
              <a:gdLst/>
              <a:ahLst/>
              <a:cxnLst/>
              <a:rect l="l" t="t" r="r" b="b"/>
              <a:pathLst>
                <a:path w="10523" h="9694" extrusionOk="0">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2C3A4E">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7402362" y="3750580"/>
              <a:ext cx="333871" cy="303684"/>
            </a:xfrm>
            <a:custGeom>
              <a:avLst/>
              <a:gdLst/>
              <a:ahLst/>
              <a:cxnLst/>
              <a:rect l="l" t="t" r="r" b="b"/>
              <a:pathLst>
                <a:path w="12708" h="11559" extrusionOk="0">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3"/>
            <p:cNvSpPr/>
            <p:nvPr/>
          </p:nvSpPr>
          <p:spPr>
            <a:xfrm>
              <a:off x="7471432" y="3804570"/>
              <a:ext cx="236741" cy="236741"/>
            </a:xfrm>
            <a:custGeom>
              <a:avLst/>
              <a:gdLst/>
              <a:ahLst/>
              <a:cxnLst/>
              <a:rect l="l" t="t" r="r" b="b"/>
              <a:pathLst>
                <a:path w="9011" h="9011" extrusionOk="0">
                  <a:moveTo>
                    <a:pt x="8129" y="0"/>
                  </a:moveTo>
                  <a:lnTo>
                    <a:pt x="0" y="8122"/>
                  </a:lnTo>
                  <a:cubicBezTo>
                    <a:pt x="423" y="8483"/>
                    <a:pt x="895" y="8781"/>
                    <a:pt x="1408" y="9010"/>
                  </a:cubicBezTo>
                  <a:lnTo>
                    <a:pt x="9010" y="1401"/>
                  </a:lnTo>
                  <a:cubicBezTo>
                    <a:pt x="8788" y="895"/>
                    <a:pt x="8490" y="423"/>
                    <a:pt x="8129" y="0"/>
                  </a:cubicBezTo>
                  <a:close/>
                </a:path>
              </a:pathLst>
            </a:custGeom>
            <a:solidFill>
              <a:srgbClr val="2C3A4E">
                <a:alpha val="14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7435334" y="3781029"/>
              <a:ext cx="256078" cy="243520"/>
            </a:xfrm>
            <a:custGeom>
              <a:avLst/>
              <a:gdLst/>
              <a:ahLst/>
              <a:cxnLst/>
              <a:rect l="l" t="t" r="r" b="b"/>
              <a:pathLst>
                <a:path w="9747" h="9269" extrusionOk="0">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7435701" y="3780924"/>
              <a:ext cx="211231" cy="198962"/>
            </a:xfrm>
            <a:custGeom>
              <a:avLst/>
              <a:gdLst/>
              <a:ahLst/>
              <a:cxnLst/>
              <a:rect l="l" t="t" r="r" b="b"/>
              <a:pathLst>
                <a:path w="8040" h="7573" extrusionOk="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rgbClr val="2C3A4E">
                <a:alpha val="14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7452122" y="3785417"/>
              <a:ext cx="174949" cy="174791"/>
            </a:xfrm>
            <a:custGeom>
              <a:avLst/>
              <a:gdLst/>
              <a:ahLst/>
              <a:cxnLst/>
              <a:rect l="l" t="t" r="r" b="b"/>
              <a:pathLst>
                <a:path w="6659" h="6653" extrusionOk="0">
                  <a:moveTo>
                    <a:pt x="5688" y="1"/>
                  </a:moveTo>
                  <a:lnTo>
                    <a:pt x="0" y="5682"/>
                  </a:lnTo>
                  <a:cubicBezTo>
                    <a:pt x="97" y="6014"/>
                    <a:pt x="222" y="6340"/>
                    <a:pt x="388" y="6653"/>
                  </a:cubicBezTo>
                  <a:lnTo>
                    <a:pt x="6659" y="382"/>
                  </a:lnTo>
                  <a:cubicBezTo>
                    <a:pt x="6354" y="216"/>
                    <a:pt x="6028" y="91"/>
                    <a:pt x="5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7432969" y="3775407"/>
              <a:ext cx="276466" cy="254791"/>
            </a:xfrm>
            <a:custGeom>
              <a:avLst/>
              <a:gdLst/>
              <a:ahLst/>
              <a:cxnLst/>
              <a:rect l="l" t="t" r="r" b="b"/>
              <a:pathLst>
                <a:path w="10523" h="9698" extrusionOk="0">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2C3A4E">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7528286" y="3838093"/>
              <a:ext cx="82758" cy="129418"/>
            </a:xfrm>
            <a:custGeom>
              <a:avLst/>
              <a:gdLst/>
              <a:ahLst/>
              <a:cxnLst/>
              <a:rect l="l" t="t" r="r" b="b"/>
              <a:pathLst>
                <a:path w="3150" h="4926" extrusionOk="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rgbClr val="2C3A4E">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3"/>
            <p:cNvSpPr/>
            <p:nvPr/>
          </p:nvSpPr>
          <p:spPr>
            <a:xfrm>
              <a:off x="7563622" y="3825798"/>
              <a:ext cx="12164" cy="153353"/>
            </a:xfrm>
            <a:custGeom>
              <a:avLst/>
              <a:gdLst/>
              <a:ahLst/>
              <a:cxnLst/>
              <a:rect l="l" t="t" r="r" b="b"/>
              <a:pathLst>
                <a:path w="463" h="5837" extrusionOk="0">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rgbClr val="2C3A4E">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2" name="Google Shape;742;p33"/>
          <p:cNvGrpSpPr/>
          <p:nvPr/>
        </p:nvGrpSpPr>
        <p:grpSpPr>
          <a:xfrm rot="-4696677" flipH="1">
            <a:off x="8288428" y="308822"/>
            <a:ext cx="703659" cy="673666"/>
            <a:chOff x="3943638" y="3815072"/>
            <a:chExt cx="357933" cy="342676"/>
          </a:xfrm>
        </p:grpSpPr>
        <p:sp>
          <p:nvSpPr>
            <p:cNvPr id="743" name="Google Shape;743;p33"/>
            <p:cNvSpPr/>
            <p:nvPr/>
          </p:nvSpPr>
          <p:spPr>
            <a:xfrm>
              <a:off x="4136918" y="3996389"/>
              <a:ext cx="87215" cy="87514"/>
            </a:xfrm>
            <a:custGeom>
              <a:avLst/>
              <a:gdLst/>
              <a:ahLst/>
              <a:cxnLst/>
              <a:rect l="l" t="t" r="r" b="b"/>
              <a:pathLst>
                <a:path w="5825" h="5845" extrusionOk="0">
                  <a:moveTo>
                    <a:pt x="1073" y="0"/>
                  </a:moveTo>
                  <a:lnTo>
                    <a:pt x="1" y="1072"/>
                  </a:lnTo>
                  <a:lnTo>
                    <a:pt x="4752" y="5845"/>
                  </a:lnTo>
                  <a:lnTo>
                    <a:pt x="5824" y="4752"/>
                  </a:lnTo>
                  <a:lnTo>
                    <a:pt x="1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4173750" y="4034240"/>
              <a:ext cx="127820" cy="123508"/>
            </a:xfrm>
            <a:custGeom>
              <a:avLst/>
              <a:gdLst/>
              <a:ahLst/>
              <a:cxnLst/>
              <a:rect l="l" t="t" r="r" b="b"/>
              <a:pathLst>
                <a:path w="8537" h="8249" extrusionOk="0">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4173750" y="4042969"/>
              <a:ext cx="122460" cy="114779"/>
            </a:xfrm>
            <a:custGeom>
              <a:avLst/>
              <a:gdLst/>
              <a:ahLst/>
              <a:cxnLst/>
              <a:rect l="l" t="t" r="r" b="b"/>
              <a:pathLst>
                <a:path w="8179" h="7666" extrusionOk="0">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3943638" y="3815072"/>
              <a:ext cx="268846" cy="245235"/>
            </a:xfrm>
            <a:custGeom>
              <a:avLst/>
              <a:gdLst/>
              <a:ahLst/>
              <a:cxnLst/>
              <a:rect l="l" t="t" r="r" b="b"/>
              <a:pathLst>
                <a:path w="17956" h="16379" extrusionOk="0">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3974795" y="3843715"/>
              <a:ext cx="206516" cy="187860"/>
            </a:xfrm>
            <a:custGeom>
              <a:avLst/>
              <a:gdLst/>
              <a:ahLst/>
              <a:cxnLst/>
              <a:rect l="l" t="t" r="r" b="b"/>
              <a:pathLst>
                <a:path w="13793" h="12547" extrusionOk="0">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3973538" y="3863538"/>
              <a:ext cx="178817" cy="167857"/>
            </a:xfrm>
            <a:custGeom>
              <a:avLst/>
              <a:gdLst/>
              <a:ahLst/>
              <a:cxnLst/>
              <a:rect l="l" t="t" r="r" b="b"/>
              <a:pathLst>
                <a:path w="11943" h="11211" extrusionOk="0">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rgbClr val="000000">
                <a:alpha val="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028008" y="3869842"/>
              <a:ext cx="102202" cy="29017"/>
            </a:xfrm>
            <a:custGeom>
              <a:avLst/>
              <a:gdLst/>
              <a:ahLst/>
              <a:cxnLst/>
              <a:rect l="l" t="t" r="r" b="b"/>
              <a:pathLst>
                <a:path w="6826" h="1938" extrusionOk="0">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173750" y="4034240"/>
              <a:ext cx="51640" cy="50936"/>
            </a:xfrm>
            <a:custGeom>
              <a:avLst/>
              <a:gdLst/>
              <a:ahLst/>
              <a:cxnLst/>
              <a:rect l="l" t="t" r="r" b="b"/>
              <a:pathLst>
                <a:path w="3449" h="3402" extrusionOk="0">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173750" y="4042969"/>
              <a:ext cx="36533" cy="42207"/>
            </a:xfrm>
            <a:custGeom>
              <a:avLst/>
              <a:gdLst/>
              <a:ahLst/>
              <a:cxnLst/>
              <a:rect l="l" t="t" r="r" b="b"/>
              <a:pathLst>
                <a:path w="2440" h="2819" extrusionOk="0">
                  <a:moveTo>
                    <a:pt x="967" y="1"/>
                  </a:moveTo>
                  <a:lnTo>
                    <a:pt x="253" y="716"/>
                  </a:lnTo>
                  <a:cubicBezTo>
                    <a:pt x="0" y="947"/>
                    <a:pt x="0" y="1325"/>
                    <a:pt x="211" y="1578"/>
                  </a:cubicBezTo>
                  <a:lnTo>
                    <a:pt x="1304" y="2818"/>
                  </a:lnTo>
                  <a:lnTo>
                    <a:pt x="2439" y="1662"/>
                  </a:lnTo>
                  <a:lnTo>
                    <a:pt x="967" y="1"/>
                  </a:lnTo>
                  <a:close/>
                </a:path>
              </a:pathLst>
            </a:custGeom>
            <a:solidFill>
              <a:srgbClr val="000000">
                <a:alpha val="1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3"/>
          <p:cNvSpPr/>
          <p:nvPr/>
        </p:nvSpPr>
        <p:spPr>
          <a:xfrm rot="6826737">
            <a:off x="-358617" y="4440037"/>
            <a:ext cx="1237947" cy="1276215"/>
          </a:xfrm>
          <a:custGeom>
            <a:avLst/>
            <a:gdLst/>
            <a:ahLst/>
            <a:cxnLst/>
            <a:rect l="l" t="t" r="r" b="b"/>
            <a:pathLst>
              <a:path w="13825" h="14252" extrusionOk="0">
                <a:moveTo>
                  <a:pt x="7478" y="0"/>
                </a:moveTo>
                <a:cubicBezTo>
                  <a:pt x="5466" y="0"/>
                  <a:pt x="3537" y="667"/>
                  <a:pt x="2013" y="2334"/>
                </a:cubicBezTo>
                <a:cubicBezTo>
                  <a:pt x="1096" y="3346"/>
                  <a:pt x="1" y="5287"/>
                  <a:pt x="1573" y="6299"/>
                </a:cubicBezTo>
                <a:cubicBezTo>
                  <a:pt x="1846" y="6477"/>
                  <a:pt x="2168" y="6561"/>
                  <a:pt x="2477" y="6561"/>
                </a:cubicBezTo>
                <a:cubicBezTo>
                  <a:pt x="1811" y="7525"/>
                  <a:pt x="1227" y="8537"/>
                  <a:pt x="1001" y="9751"/>
                </a:cubicBezTo>
                <a:cubicBezTo>
                  <a:pt x="775" y="10966"/>
                  <a:pt x="656" y="12811"/>
                  <a:pt x="1668" y="13752"/>
                </a:cubicBezTo>
                <a:cubicBezTo>
                  <a:pt x="2037" y="14097"/>
                  <a:pt x="2430" y="14252"/>
                  <a:pt x="2787" y="14252"/>
                </a:cubicBezTo>
                <a:cubicBezTo>
                  <a:pt x="4120" y="14252"/>
                  <a:pt x="5347" y="12264"/>
                  <a:pt x="6133" y="10656"/>
                </a:cubicBezTo>
                <a:cubicBezTo>
                  <a:pt x="6347" y="11097"/>
                  <a:pt x="6704" y="11430"/>
                  <a:pt x="7228" y="11430"/>
                </a:cubicBezTo>
                <a:cubicBezTo>
                  <a:pt x="7359" y="11430"/>
                  <a:pt x="7490" y="11406"/>
                  <a:pt x="7657" y="11347"/>
                </a:cubicBezTo>
                <a:cubicBezTo>
                  <a:pt x="9252" y="10883"/>
                  <a:pt x="9966" y="8644"/>
                  <a:pt x="10586" y="7323"/>
                </a:cubicBezTo>
                <a:cubicBezTo>
                  <a:pt x="11395" y="5608"/>
                  <a:pt x="12860" y="4346"/>
                  <a:pt x="13645" y="2620"/>
                </a:cubicBezTo>
                <a:cubicBezTo>
                  <a:pt x="13824" y="2239"/>
                  <a:pt x="13574" y="1965"/>
                  <a:pt x="13264" y="1881"/>
                </a:cubicBezTo>
                <a:cubicBezTo>
                  <a:pt x="13264" y="1739"/>
                  <a:pt x="13193" y="1584"/>
                  <a:pt x="13014" y="1489"/>
                </a:cubicBezTo>
                <a:cubicBezTo>
                  <a:pt x="11288" y="572"/>
                  <a:pt x="9347" y="0"/>
                  <a:pt x="7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FB69F19F-AC50-5CCB-95A5-F0F16B8CB2DE}"/>
              </a:ext>
            </a:extLst>
          </p:cNvPr>
          <p:cNvSpPr txBox="1"/>
          <p:nvPr/>
        </p:nvSpPr>
        <p:spPr>
          <a:xfrm>
            <a:off x="124512" y="1190280"/>
            <a:ext cx="9083883" cy="353943"/>
          </a:xfrm>
          <a:prstGeom prst="rect">
            <a:avLst/>
          </a:prstGeom>
          <a:noFill/>
        </p:spPr>
        <p:txBody>
          <a:bodyPr wrap="square" rtlCol="0">
            <a:spAutoFit/>
          </a:bodyPr>
          <a:lstStyle/>
          <a:p>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Job Hub Connect: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 centralized job board platform designed to simplify the job search process.</a:t>
            </a:r>
            <a:endParaRPr lang="en-IN" sz="1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5EAA09B-F937-5FEE-D125-5873C0C117BE}"/>
              </a:ext>
            </a:extLst>
          </p:cNvPr>
          <p:cNvSpPr txBox="1"/>
          <p:nvPr/>
        </p:nvSpPr>
        <p:spPr>
          <a:xfrm>
            <a:off x="928044" y="2016632"/>
            <a:ext cx="7775379" cy="2643801"/>
          </a:xfrm>
          <a:prstGeom prst="rect">
            <a:avLst/>
          </a:prstGeom>
          <a:noFill/>
        </p:spPr>
        <p:txBody>
          <a:bodyPr wrap="square" rtlCol="0">
            <a:spAutoFit/>
          </a:bodyPr>
          <a:lstStyle/>
          <a:p>
            <a:pPr>
              <a:lnSpc>
                <a:spcPct val="115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Features:</a:t>
            </a:r>
          </a:p>
          <a:p>
            <a:pPr>
              <a:lnSpc>
                <a:spcPct val="115000"/>
              </a:lnSpc>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Aggregating job listings from various sources into one platform</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 Friendly interface for easy browsing and filtering of job listings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Personalized job alerts based on user preferences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Application management tools for tracking job applications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Value proposition: Providing users with a streamlined and  efficient platform to  explore diverse job opportunities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8" name="Google Shape;758;p34"/>
          <p:cNvSpPr txBox="1">
            <a:spLocks noGrp="1"/>
          </p:cNvSpPr>
          <p:nvPr>
            <p:ph type="title"/>
          </p:nvPr>
        </p:nvSpPr>
        <p:spPr>
          <a:xfrm>
            <a:off x="720000" y="988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effectLst/>
                <a:latin typeface="Times New Roman" panose="02020603050405020304" pitchFamily="18" charset="0"/>
                <a:ea typeface="Times New Roman" panose="02020603050405020304" pitchFamily="18" charset="0"/>
              </a:rPr>
              <a:t>User Experience</a:t>
            </a:r>
            <a:endParaRPr lang="en-US" dirty="0"/>
          </a:p>
        </p:txBody>
      </p:sp>
      <p:grpSp>
        <p:nvGrpSpPr>
          <p:cNvPr id="766" name="Google Shape;766;p34"/>
          <p:cNvGrpSpPr/>
          <p:nvPr/>
        </p:nvGrpSpPr>
        <p:grpSpPr>
          <a:xfrm>
            <a:off x="8362450" y="742618"/>
            <a:ext cx="425471" cy="422686"/>
            <a:chOff x="3214452" y="3340533"/>
            <a:chExt cx="392465" cy="389896"/>
          </a:xfrm>
        </p:grpSpPr>
        <p:sp>
          <p:nvSpPr>
            <p:cNvPr id="767" name="Google Shape;767;p34"/>
            <p:cNvSpPr/>
            <p:nvPr/>
          </p:nvSpPr>
          <p:spPr>
            <a:xfrm>
              <a:off x="3214452" y="3340533"/>
              <a:ext cx="289912" cy="97651"/>
            </a:xfrm>
            <a:custGeom>
              <a:avLst/>
              <a:gdLst/>
              <a:ahLst/>
              <a:cxnLst/>
              <a:rect l="l" t="t" r="r" b="b"/>
              <a:pathLst>
                <a:path w="11059" h="3725" extrusionOk="0">
                  <a:moveTo>
                    <a:pt x="59" y="1"/>
                  </a:moveTo>
                  <a:cubicBezTo>
                    <a:pt x="30" y="1"/>
                    <a:pt x="1" y="29"/>
                    <a:pt x="1" y="44"/>
                  </a:cubicBezTo>
                  <a:lnTo>
                    <a:pt x="1" y="3682"/>
                  </a:lnTo>
                  <a:cubicBezTo>
                    <a:pt x="1" y="3711"/>
                    <a:pt x="30" y="3725"/>
                    <a:pt x="59" y="3725"/>
                  </a:cubicBezTo>
                  <a:lnTo>
                    <a:pt x="11015" y="3725"/>
                  </a:lnTo>
                  <a:cubicBezTo>
                    <a:pt x="11030" y="3725"/>
                    <a:pt x="11058" y="3711"/>
                    <a:pt x="11058" y="3682"/>
                  </a:cubicBezTo>
                  <a:lnTo>
                    <a:pt x="11058" y="44"/>
                  </a:lnTo>
                  <a:cubicBezTo>
                    <a:pt x="11058" y="29"/>
                    <a:pt x="11030" y="1"/>
                    <a:pt x="11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214452" y="3571749"/>
              <a:ext cx="302783" cy="98411"/>
            </a:xfrm>
            <a:custGeom>
              <a:avLst/>
              <a:gdLst/>
              <a:ahLst/>
              <a:cxnLst/>
              <a:rect l="l" t="t" r="r" b="b"/>
              <a:pathLst>
                <a:path w="11550" h="3754" extrusionOk="0">
                  <a:moveTo>
                    <a:pt x="59" y="1"/>
                  </a:moveTo>
                  <a:cubicBezTo>
                    <a:pt x="30" y="1"/>
                    <a:pt x="1" y="30"/>
                    <a:pt x="1" y="58"/>
                  </a:cubicBezTo>
                  <a:lnTo>
                    <a:pt x="1" y="3682"/>
                  </a:lnTo>
                  <a:cubicBezTo>
                    <a:pt x="1" y="3711"/>
                    <a:pt x="30" y="3739"/>
                    <a:pt x="59" y="3739"/>
                  </a:cubicBezTo>
                  <a:lnTo>
                    <a:pt x="9413" y="3739"/>
                  </a:lnTo>
                  <a:lnTo>
                    <a:pt x="9528" y="3754"/>
                  </a:lnTo>
                  <a:lnTo>
                    <a:pt x="9543" y="3754"/>
                  </a:lnTo>
                  <a:lnTo>
                    <a:pt x="9644" y="3696"/>
                  </a:lnTo>
                  <a:cubicBezTo>
                    <a:pt x="9716" y="3653"/>
                    <a:pt x="9774" y="3624"/>
                    <a:pt x="9846" y="3595"/>
                  </a:cubicBezTo>
                  <a:lnTo>
                    <a:pt x="11520" y="2931"/>
                  </a:lnTo>
                  <a:cubicBezTo>
                    <a:pt x="11535" y="2931"/>
                    <a:pt x="11549" y="2917"/>
                    <a:pt x="11549" y="2888"/>
                  </a:cubicBezTo>
                  <a:lnTo>
                    <a:pt x="11549" y="2166"/>
                  </a:lnTo>
                  <a:cubicBezTo>
                    <a:pt x="11549" y="2152"/>
                    <a:pt x="11549" y="2137"/>
                    <a:pt x="11535" y="2123"/>
                  </a:cubicBezTo>
                  <a:lnTo>
                    <a:pt x="11362" y="2036"/>
                  </a:lnTo>
                  <a:cubicBezTo>
                    <a:pt x="11058" y="1863"/>
                    <a:pt x="10827" y="1589"/>
                    <a:pt x="10741" y="1257"/>
                  </a:cubicBezTo>
                  <a:lnTo>
                    <a:pt x="10669" y="1011"/>
                  </a:lnTo>
                  <a:cubicBezTo>
                    <a:pt x="10669" y="982"/>
                    <a:pt x="10640" y="968"/>
                    <a:pt x="10625" y="968"/>
                  </a:cubicBezTo>
                  <a:lnTo>
                    <a:pt x="10366" y="968"/>
                  </a:lnTo>
                  <a:cubicBezTo>
                    <a:pt x="10106" y="968"/>
                    <a:pt x="9889" y="751"/>
                    <a:pt x="9889" y="491"/>
                  </a:cubicBezTo>
                  <a:cubicBezTo>
                    <a:pt x="9889" y="463"/>
                    <a:pt x="9889" y="448"/>
                    <a:pt x="9889" y="419"/>
                  </a:cubicBezTo>
                  <a:lnTo>
                    <a:pt x="9932" y="58"/>
                  </a:lnTo>
                  <a:cubicBezTo>
                    <a:pt x="9932" y="30"/>
                    <a:pt x="9918" y="1"/>
                    <a:pt x="98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3214452" y="3456246"/>
              <a:ext cx="289912" cy="97756"/>
            </a:xfrm>
            <a:custGeom>
              <a:avLst/>
              <a:gdLst/>
              <a:ahLst/>
              <a:cxnLst/>
              <a:rect l="l" t="t" r="r" b="b"/>
              <a:pathLst>
                <a:path w="11059" h="3729" extrusionOk="0">
                  <a:moveTo>
                    <a:pt x="11030" y="0"/>
                  </a:moveTo>
                  <a:cubicBezTo>
                    <a:pt x="11025" y="0"/>
                    <a:pt x="11020" y="1"/>
                    <a:pt x="11015" y="4"/>
                  </a:cubicBezTo>
                  <a:lnTo>
                    <a:pt x="59" y="4"/>
                  </a:lnTo>
                  <a:cubicBezTo>
                    <a:pt x="30" y="4"/>
                    <a:pt x="1" y="18"/>
                    <a:pt x="1" y="47"/>
                  </a:cubicBezTo>
                  <a:lnTo>
                    <a:pt x="1" y="3685"/>
                  </a:lnTo>
                  <a:cubicBezTo>
                    <a:pt x="1" y="3714"/>
                    <a:pt x="30" y="3728"/>
                    <a:pt x="59" y="3728"/>
                  </a:cubicBezTo>
                  <a:lnTo>
                    <a:pt x="9817" y="3728"/>
                  </a:lnTo>
                  <a:cubicBezTo>
                    <a:pt x="9846" y="3728"/>
                    <a:pt x="9860" y="3714"/>
                    <a:pt x="9875" y="3685"/>
                  </a:cubicBezTo>
                  <a:lnTo>
                    <a:pt x="9889" y="3396"/>
                  </a:lnTo>
                  <a:cubicBezTo>
                    <a:pt x="9947" y="2804"/>
                    <a:pt x="10279" y="2530"/>
                    <a:pt x="10856" y="2227"/>
                  </a:cubicBezTo>
                  <a:lnTo>
                    <a:pt x="11044" y="2140"/>
                  </a:lnTo>
                  <a:cubicBezTo>
                    <a:pt x="11058" y="2126"/>
                    <a:pt x="11058" y="2111"/>
                    <a:pt x="11058" y="2097"/>
                  </a:cubicBezTo>
                  <a:lnTo>
                    <a:pt x="11058" y="47"/>
                  </a:lnTo>
                  <a:cubicBezTo>
                    <a:pt x="11058" y="24"/>
                    <a:pt x="11049" y="0"/>
                    <a:pt x="11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07410" y="3371912"/>
              <a:ext cx="88476" cy="12950"/>
            </a:xfrm>
            <a:custGeom>
              <a:avLst/>
              <a:gdLst/>
              <a:ahLst/>
              <a:cxnLst/>
              <a:rect l="l" t="t" r="r" b="b"/>
              <a:pathLst>
                <a:path w="3375" h="494" extrusionOk="0">
                  <a:moveTo>
                    <a:pt x="325" y="1"/>
                  </a:moveTo>
                  <a:cubicBezTo>
                    <a:pt x="1" y="1"/>
                    <a:pt x="1" y="494"/>
                    <a:pt x="325" y="494"/>
                  </a:cubicBezTo>
                  <a:cubicBezTo>
                    <a:pt x="334" y="494"/>
                    <a:pt x="343" y="493"/>
                    <a:pt x="352" y="493"/>
                  </a:cubicBezTo>
                  <a:lnTo>
                    <a:pt x="3023" y="493"/>
                  </a:lnTo>
                  <a:cubicBezTo>
                    <a:pt x="3032" y="493"/>
                    <a:pt x="3041" y="494"/>
                    <a:pt x="3050" y="494"/>
                  </a:cubicBezTo>
                  <a:cubicBezTo>
                    <a:pt x="3375" y="494"/>
                    <a:pt x="3375" y="1"/>
                    <a:pt x="3050" y="1"/>
                  </a:cubicBezTo>
                  <a:cubicBezTo>
                    <a:pt x="3041" y="1"/>
                    <a:pt x="3032" y="1"/>
                    <a:pt x="3023" y="2"/>
                  </a:cubicBezTo>
                  <a:lnTo>
                    <a:pt x="352" y="2"/>
                  </a:lnTo>
                  <a:cubicBezTo>
                    <a:pt x="343" y="1"/>
                    <a:pt x="334" y="1"/>
                    <a:pt x="325" y="1"/>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307410" y="3400303"/>
              <a:ext cx="157605" cy="12557"/>
            </a:xfrm>
            <a:custGeom>
              <a:avLst/>
              <a:gdLst/>
              <a:ahLst/>
              <a:cxnLst/>
              <a:rect l="l" t="t" r="r" b="b"/>
              <a:pathLst>
                <a:path w="6012" h="479" extrusionOk="0">
                  <a:moveTo>
                    <a:pt x="325" y="0"/>
                  </a:moveTo>
                  <a:cubicBezTo>
                    <a:pt x="1" y="0"/>
                    <a:pt x="1" y="479"/>
                    <a:pt x="325" y="479"/>
                  </a:cubicBezTo>
                  <a:cubicBezTo>
                    <a:pt x="334" y="479"/>
                    <a:pt x="343" y="479"/>
                    <a:pt x="352" y="478"/>
                  </a:cubicBezTo>
                  <a:lnTo>
                    <a:pt x="5708" y="478"/>
                  </a:lnTo>
                  <a:cubicBezTo>
                    <a:pt x="6011" y="449"/>
                    <a:pt x="6011" y="16"/>
                    <a:pt x="5708" y="1"/>
                  </a:cubicBezTo>
                  <a:lnTo>
                    <a:pt x="352" y="1"/>
                  </a:lnTo>
                  <a:cubicBezTo>
                    <a:pt x="343" y="1"/>
                    <a:pt x="334" y="0"/>
                    <a:pt x="32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307410" y="3487704"/>
              <a:ext cx="88476" cy="12950"/>
            </a:xfrm>
            <a:custGeom>
              <a:avLst/>
              <a:gdLst/>
              <a:ahLst/>
              <a:cxnLst/>
              <a:rect l="l" t="t" r="r" b="b"/>
              <a:pathLst>
                <a:path w="3375" h="494" extrusionOk="0">
                  <a:moveTo>
                    <a:pt x="325" y="1"/>
                  </a:moveTo>
                  <a:cubicBezTo>
                    <a:pt x="1" y="1"/>
                    <a:pt x="1" y="494"/>
                    <a:pt x="325" y="494"/>
                  </a:cubicBezTo>
                  <a:cubicBezTo>
                    <a:pt x="334" y="494"/>
                    <a:pt x="343" y="494"/>
                    <a:pt x="352" y="493"/>
                  </a:cubicBezTo>
                  <a:lnTo>
                    <a:pt x="3023" y="493"/>
                  </a:lnTo>
                  <a:cubicBezTo>
                    <a:pt x="3032" y="494"/>
                    <a:pt x="3041" y="494"/>
                    <a:pt x="3050" y="494"/>
                  </a:cubicBezTo>
                  <a:cubicBezTo>
                    <a:pt x="3375" y="494"/>
                    <a:pt x="3375" y="1"/>
                    <a:pt x="3050" y="1"/>
                  </a:cubicBezTo>
                  <a:cubicBezTo>
                    <a:pt x="3041" y="1"/>
                    <a:pt x="3032" y="1"/>
                    <a:pt x="3023" y="2"/>
                  </a:cubicBezTo>
                  <a:lnTo>
                    <a:pt x="352" y="2"/>
                  </a:lnTo>
                  <a:cubicBezTo>
                    <a:pt x="343" y="1"/>
                    <a:pt x="334" y="1"/>
                    <a:pt x="325" y="1"/>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307410" y="3516068"/>
              <a:ext cx="155691" cy="12609"/>
            </a:xfrm>
            <a:custGeom>
              <a:avLst/>
              <a:gdLst/>
              <a:ahLst/>
              <a:cxnLst/>
              <a:rect l="l" t="t" r="r" b="b"/>
              <a:pathLst>
                <a:path w="5939" h="481" extrusionOk="0">
                  <a:moveTo>
                    <a:pt x="313" y="0"/>
                  </a:moveTo>
                  <a:cubicBezTo>
                    <a:pt x="1" y="0"/>
                    <a:pt x="5" y="480"/>
                    <a:pt x="325" y="480"/>
                  </a:cubicBezTo>
                  <a:cubicBezTo>
                    <a:pt x="334" y="480"/>
                    <a:pt x="343" y="480"/>
                    <a:pt x="352" y="479"/>
                  </a:cubicBezTo>
                  <a:lnTo>
                    <a:pt x="5650" y="479"/>
                  </a:lnTo>
                  <a:cubicBezTo>
                    <a:pt x="5939" y="450"/>
                    <a:pt x="5939" y="17"/>
                    <a:pt x="5650" y="3"/>
                  </a:cubicBezTo>
                  <a:lnTo>
                    <a:pt x="352" y="3"/>
                  </a:lnTo>
                  <a:cubicBezTo>
                    <a:pt x="339" y="1"/>
                    <a:pt x="326" y="0"/>
                    <a:pt x="313"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307410" y="3603522"/>
              <a:ext cx="88476" cy="12950"/>
            </a:xfrm>
            <a:custGeom>
              <a:avLst/>
              <a:gdLst/>
              <a:ahLst/>
              <a:cxnLst/>
              <a:rect l="l" t="t" r="r" b="b"/>
              <a:pathLst>
                <a:path w="3375" h="494" extrusionOk="0">
                  <a:moveTo>
                    <a:pt x="325" y="0"/>
                  </a:moveTo>
                  <a:cubicBezTo>
                    <a:pt x="1" y="0"/>
                    <a:pt x="1" y="493"/>
                    <a:pt x="325" y="493"/>
                  </a:cubicBezTo>
                  <a:cubicBezTo>
                    <a:pt x="334" y="493"/>
                    <a:pt x="343" y="493"/>
                    <a:pt x="352" y="492"/>
                  </a:cubicBezTo>
                  <a:lnTo>
                    <a:pt x="3023" y="492"/>
                  </a:lnTo>
                  <a:cubicBezTo>
                    <a:pt x="3032" y="493"/>
                    <a:pt x="3041" y="493"/>
                    <a:pt x="3050" y="493"/>
                  </a:cubicBezTo>
                  <a:cubicBezTo>
                    <a:pt x="3375" y="493"/>
                    <a:pt x="3375" y="0"/>
                    <a:pt x="3050" y="0"/>
                  </a:cubicBezTo>
                  <a:cubicBezTo>
                    <a:pt x="3041" y="0"/>
                    <a:pt x="3032" y="0"/>
                    <a:pt x="3023" y="1"/>
                  </a:cubicBezTo>
                  <a:lnTo>
                    <a:pt x="352" y="1"/>
                  </a:lnTo>
                  <a:cubicBezTo>
                    <a:pt x="343" y="0"/>
                    <a:pt x="334" y="0"/>
                    <a:pt x="32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3307410" y="3631519"/>
              <a:ext cx="156215" cy="12950"/>
            </a:xfrm>
            <a:custGeom>
              <a:avLst/>
              <a:gdLst/>
              <a:ahLst/>
              <a:cxnLst/>
              <a:rect l="l" t="t" r="r" b="b"/>
              <a:pathLst>
                <a:path w="5959" h="494" extrusionOk="0">
                  <a:moveTo>
                    <a:pt x="325" y="0"/>
                  </a:moveTo>
                  <a:cubicBezTo>
                    <a:pt x="1" y="0"/>
                    <a:pt x="1" y="493"/>
                    <a:pt x="325" y="493"/>
                  </a:cubicBezTo>
                  <a:cubicBezTo>
                    <a:pt x="334" y="493"/>
                    <a:pt x="343" y="493"/>
                    <a:pt x="352" y="492"/>
                  </a:cubicBezTo>
                  <a:lnTo>
                    <a:pt x="5607" y="492"/>
                  </a:lnTo>
                  <a:cubicBezTo>
                    <a:pt x="5616" y="493"/>
                    <a:pt x="5625" y="493"/>
                    <a:pt x="5634" y="493"/>
                  </a:cubicBezTo>
                  <a:cubicBezTo>
                    <a:pt x="5959" y="493"/>
                    <a:pt x="5959" y="0"/>
                    <a:pt x="5634" y="0"/>
                  </a:cubicBezTo>
                  <a:cubicBezTo>
                    <a:pt x="5625" y="0"/>
                    <a:pt x="5616" y="1"/>
                    <a:pt x="5607" y="1"/>
                  </a:cubicBezTo>
                  <a:lnTo>
                    <a:pt x="352" y="1"/>
                  </a:lnTo>
                  <a:cubicBezTo>
                    <a:pt x="343" y="1"/>
                    <a:pt x="334" y="0"/>
                    <a:pt x="32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235660" y="3365070"/>
              <a:ext cx="57175" cy="54973"/>
            </a:xfrm>
            <a:custGeom>
              <a:avLst/>
              <a:gdLst/>
              <a:ahLst/>
              <a:cxnLst/>
              <a:rect l="l" t="t" r="r" b="b"/>
              <a:pathLst>
                <a:path w="2181" h="2097" extrusionOk="0">
                  <a:moveTo>
                    <a:pt x="1498" y="0"/>
                  </a:moveTo>
                  <a:cubicBezTo>
                    <a:pt x="1485" y="0"/>
                    <a:pt x="1472" y="1"/>
                    <a:pt x="1458" y="3"/>
                  </a:cubicBezTo>
                  <a:lnTo>
                    <a:pt x="246" y="3"/>
                  </a:lnTo>
                  <a:cubicBezTo>
                    <a:pt x="101" y="3"/>
                    <a:pt x="0" y="104"/>
                    <a:pt x="0" y="234"/>
                  </a:cubicBezTo>
                  <a:lnTo>
                    <a:pt x="0" y="1851"/>
                  </a:lnTo>
                  <a:cubicBezTo>
                    <a:pt x="0" y="1981"/>
                    <a:pt x="101" y="2096"/>
                    <a:pt x="246" y="2096"/>
                  </a:cubicBezTo>
                  <a:lnTo>
                    <a:pt x="1935" y="2096"/>
                  </a:lnTo>
                  <a:cubicBezTo>
                    <a:pt x="2065" y="2096"/>
                    <a:pt x="2166" y="1981"/>
                    <a:pt x="2166" y="1851"/>
                  </a:cubicBezTo>
                  <a:lnTo>
                    <a:pt x="2166" y="1418"/>
                  </a:lnTo>
                  <a:cubicBezTo>
                    <a:pt x="2180" y="1237"/>
                    <a:pt x="2054" y="1147"/>
                    <a:pt x="1927" y="1147"/>
                  </a:cubicBezTo>
                  <a:cubicBezTo>
                    <a:pt x="1801" y="1147"/>
                    <a:pt x="1675" y="1237"/>
                    <a:pt x="1689" y="1418"/>
                  </a:cubicBezTo>
                  <a:lnTo>
                    <a:pt x="1689" y="1605"/>
                  </a:lnTo>
                  <a:lnTo>
                    <a:pt x="477" y="1605"/>
                  </a:lnTo>
                  <a:lnTo>
                    <a:pt x="477" y="479"/>
                  </a:lnTo>
                  <a:lnTo>
                    <a:pt x="1458" y="479"/>
                  </a:lnTo>
                  <a:cubicBezTo>
                    <a:pt x="1468" y="480"/>
                    <a:pt x="1477" y="480"/>
                    <a:pt x="1485" y="480"/>
                  </a:cubicBezTo>
                  <a:cubicBezTo>
                    <a:pt x="1806" y="480"/>
                    <a:pt x="1810" y="0"/>
                    <a:pt x="1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248426" y="3364755"/>
              <a:ext cx="55104" cy="40528"/>
            </a:xfrm>
            <a:custGeom>
              <a:avLst/>
              <a:gdLst/>
              <a:ahLst/>
              <a:cxnLst/>
              <a:rect l="l" t="t" r="r" b="b"/>
              <a:pathLst>
                <a:path w="2102" h="1546" extrusionOk="0">
                  <a:moveTo>
                    <a:pt x="1754" y="1"/>
                  </a:moveTo>
                  <a:cubicBezTo>
                    <a:pt x="1694" y="1"/>
                    <a:pt x="1631" y="26"/>
                    <a:pt x="1578" y="87"/>
                  </a:cubicBezTo>
                  <a:lnTo>
                    <a:pt x="769" y="939"/>
                  </a:lnTo>
                  <a:lnTo>
                    <a:pt x="524" y="679"/>
                  </a:lnTo>
                  <a:cubicBezTo>
                    <a:pt x="470" y="618"/>
                    <a:pt x="407" y="593"/>
                    <a:pt x="346" y="593"/>
                  </a:cubicBezTo>
                  <a:cubicBezTo>
                    <a:pt x="163" y="593"/>
                    <a:pt x="0" y="823"/>
                    <a:pt x="163" y="997"/>
                  </a:cubicBezTo>
                  <a:lnTo>
                    <a:pt x="581" y="1458"/>
                  </a:lnTo>
                  <a:cubicBezTo>
                    <a:pt x="625" y="1516"/>
                    <a:pt x="697" y="1545"/>
                    <a:pt x="769" y="1545"/>
                  </a:cubicBezTo>
                  <a:cubicBezTo>
                    <a:pt x="841" y="1545"/>
                    <a:pt x="899" y="1516"/>
                    <a:pt x="957" y="1473"/>
                  </a:cubicBezTo>
                  <a:lnTo>
                    <a:pt x="1938" y="419"/>
                  </a:lnTo>
                  <a:cubicBezTo>
                    <a:pt x="2101" y="235"/>
                    <a:pt x="1937" y="1"/>
                    <a:pt x="1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235660" y="3480547"/>
              <a:ext cx="56782" cy="55287"/>
            </a:xfrm>
            <a:custGeom>
              <a:avLst/>
              <a:gdLst/>
              <a:ahLst/>
              <a:cxnLst/>
              <a:rect l="l" t="t" r="r" b="b"/>
              <a:pathLst>
                <a:path w="2166" h="2109" extrusionOk="0">
                  <a:moveTo>
                    <a:pt x="246" y="1"/>
                  </a:moveTo>
                  <a:cubicBezTo>
                    <a:pt x="101" y="1"/>
                    <a:pt x="0" y="116"/>
                    <a:pt x="0" y="246"/>
                  </a:cubicBezTo>
                  <a:lnTo>
                    <a:pt x="0" y="1863"/>
                  </a:lnTo>
                  <a:cubicBezTo>
                    <a:pt x="0" y="1993"/>
                    <a:pt x="101" y="2108"/>
                    <a:pt x="246" y="2108"/>
                  </a:cubicBezTo>
                  <a:lnTo>
                    <a:pt x="1935" y="2108"/>
                  </a:lnTo>
                  <a:cubicBezTo>
                    <a:pt x="2065" y="2108"/>
                    <a:pt x="2166" y="1993"/>
                    <a:pt x="2166" y="1863"/>
                  </a:cubicBezTo>
                  <a:lnTo>
                    <a:pt x="2166" y="1430"/>
                  </a:lnTo>
                  <a:cubicBezTo>
                    <a:pt x="2151" y="1278"/>
                    <a:pt x="2036" y="1202"/>
                    <a:pt x="1922" y="1202"/>
                  </a:cubicBezTo>
                  <a:cubicBezTo>
                    <a:pt x="1808" y="1202"/>
                    <a:pt x="1696" y="1278"/>
                    <a:pt x="1689" y="1430"/>
                  </a:cubicBezTo>
                  <a:lnTo>
                    <a:pt x="1689" y="1617"/>
                  </a:lnTo>
                  <a:lnTo>
                    <a:pt x="477" y="1617"/>
                  </a:lnTo>
                  <a:lnTo>
                    <a:pt x="477" y="492"/>
                  </a:lnTo>
                  <a:lnTo>
                    <a:pt x="1458" y="492"/>
                  </a:lnTo>
                  <a:cubicBezTo>
                    <a:pt x="1761" y="463"/>
                    <a:pt x="1761" y="30"/>
                    <a:pt x="1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248400" y="3480573"/>
              <a:ext cx="55130" cy="40502"/>
            </a:xfrm>
            <a:custGeom>
              <a:avLst/>
              <a:gdLst/>
              <a:ahLst/>
              <a:cxnLst/>
              <a:rect l="l" t="t" r="r" b="b"/>
              <a:pathLst>
                <a:path w="2103" h="1545" extrusionOk="0">
                  <a:moveTo>
                    <a:pt x="1755" y="0"/>
                  </a:moveTo>
                  <a:cubicBezTo>
                    <a:pt x="1695" y="0"/>
                    <a:pt x="1632" y="26"/>
                    <a:pt x="1579" y="86"/>
                  </a:cubicBezTo>
                  <a:lnTo>
                    <a:pt x="770" y="938"/>
                  </a:lnTo>
                  <a:lnTo>
                    <a:pt x="525" y="664"/>
                  </a:lnTo>
                  <a:cubicBezTo>
                    <a:pt x="472" y="607"/>
                    <a:pt x="410" y="584"/>
                    <a:pt x="351" y="584"/>
                  </a:cubicBezTo>
                  <a:cubicBezTo>
                    <a:pt x="166" y="584"/>
                    <a:pt x="0" y="810"/>
                    <a:pt x="164" y="996"/>
                  </a:cubicBezTo>
                  <a:lnTo>
                    <a:pt x="582" y="1458"/>
                  </a:lnTo>
                  <a:cubicBezTo>
                    <a:pt x="626" y="1515"/>
                    <a:pt x="698" y="1544"/>
                    <a:pt x="770" y="1544"/>
                  </a:cubicBezTo>
                  <a:cubicBezTo>
                    <a:pt x="842" y="1544"/>
                    <a:pt x="900" y="1515"/>
                    <a:pt x="958" y="1458"/>
                  </a:cubicBezTo>
                  <a:lnTo>
                    <a:pt x="1939" y="418"/>
                  </a:lnTo>
                  <a:cubicBezTo>
                    <a:pt x="2102" y="234"/>
                    <a:pt x="1938" y="0"/>
                    <a:pt x="1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235660" y="3596312"/>
              <a:ext cx="56782" cy="55314"/>
            </a:xfrm>
            <a:custGeom>
              <a:avLst/>
              <a:gdLst/>
              <a:ahLst/>
              <a:cxnLst/>
              <a:rect l="l" t="t" r="r" b="b"/>
              <a:pathLst>
                <a:path w="2166" h="2110" extrusionOk="0">
                  <a:moveTo>
                    <a:pt x="1485" y="1"/>
                  </a:moveTo>
                  <a:cubicBezTo>
                    <a:pt x="1477" y="1"/>
                    <a:pt x="1468" y="1"/>
                    <a:pt x="1458" y="2"/>
                  </a:cubicBezTo>
                  <a:lnTo>
                    <a:pt x="246" y="2"/>
                  </a:lnTo>
                  <a:cubicBezTo>
                    <a:pt x="101" y="2"/>
                    <a:pt x="0" y="117"/>
                    <a:pt x="0" y="247"/>
                  </a:cubicBezTo>
                  <a:lnTo>
                    <a:pt x="0" y="1864"/>
                  </a:lnTo>
                  <a:cubicBezTo>
                    <a:pt x="0" y="1994"/>
                    <a:pt x="101" y="2109"/>
                    <a:pt x="246" y="2109"/>
                  </a:cubicBezTo>
                  <a:lnTo>
                    <a:pt x="1935" y="2109"/>
                  </a:lnTo>
                  <a:cubicBezTo>
                    <a:pt x="2065" y="2095"/>
                    <a:pt x="2166" y="1994"/>
                    <a:pt x="2166" y="1850"/>
                  </a:cubicBezTo>
                  <a:lnTo>
                    <a:pt x="2166" y="1417"/>
                  </a:lnTo>
                  <a:cubicBezTo>
                    <a:pt x="2151" y="1272"/>
                    <a:pt x="2036" y="1200"/>
                    <a:pt x="1922" y="1200"/>
                  </a:cubicBezTo>
                  <a:cubicBezTo>
                    <a:pt x="1808" y="1200"/>
                    <a:pt x="1696" y="1272"/>
                    <a:pt x="1689" y="1417"/>
                  </a:cubicBezTo>
                  <a:lnTo>
                    <a:pt x="1689" y="1619"/>
                  </a:lnTo>
                  <a:lnTo>
                    <a:pt x="477" y="1619"/>
                  </a:lnTo>
                  <a:lnTo>
                    <a:pt x="477" y="493"/>
                  </a:lnTo>
                  <a:lnTo>
                    <a:pt x="1458" y="493"/>
                  </a:lnTo>
                  <a:cubicBezTo>
                    <a:pt x="1468" y="493"/>
                    <a:pt x="1477" y="494"/>
                    <a:pt x="1485" y="494"/>
                  </a:cubicBezTo>
                  <a:cubicBezTo>
                    <a:pt x="1810" y="494"/>
                    <a:pt x="1810" y="1"/>
                    <a:pt x="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3248400" y="3596365"/>
              <a:ext cx="55130" cy="40214"/>
            </a:xfrm>
            <a:custGeom>
              <a:avLst/>
              <a:gdLst/>
              <a:ahLst/>
              <a:cxnLst/>
              <a:rect l="l" t="t" r="r" b="b"/>
              <a:pathLst>
                <a:path w="2103" h="1534" extrusionOk="0">
                  <a:moveTo>
                    <a:pt x="1755" y="0"/>
                  </a:moveTo>
                  <a:cubicBezTo>
                    <a:pt x="1695" y="0"/>
                    <a:pt x="1632" y="26"/>
                    <a:pt x="1579" y="87"/>
                  </a:cubicBezTo>
                  <a:lnTo>
                    <a:pt x="770" y="938"/>
                  </a:lnTo>
                  <a:lnTo>
                    <a:pt x="525" y="664"/>
                  </a:lnTo>
                  <a:cubicBezTo>
                    <a:pt x="471" y="603"/>
                    <a:pt x="409" y="578"/>
                    <a:pt x="348" y="578"/>
                  </a:cubicBezTo>
                  <a:cubicBezTo>
                    <a:pt x="165" y="578"/>
                    <a:pt x="1" y="811"/>
                    <a:pt x="164" y="996"/>
                  </a:cubicBezTo>
                  <a:lnTo>
                    <a:pt x="582" y="1458"/>
                  </a:lnTo>
                  <a:cubicBezTo>
                    <a:pt x="626" y="1501"/>
                    <a:pt x="698" y="1530"/>
                    <a:pt x="770" y="1530"/>
                  </a:cubicBezTo>
                  <a:cubicBezTo>
                    <a:pt x="783" y="1533"/>
                    <a:pt x="794" y="1534"/>
                    <a:pt x="806" y="1534"/>
                  </a:cubicBezTo>
                  <a:cubicBezTo>
                    <a:pt x="862" y="1534"/>
                    <a:pt x="910" y="1506"/>
                    <a:pt x="958" y="1458"/>
                  </a:cubicBezTo>
                  <a:lnTo>
                    <a:pt x="1939" y="419"/>
                  </a:lnTo>
                  <a:cubicBezTo>
                    <a:pt x="2102" y="234"/>
                    <a:pt x="1938" y="0"/>
                    <a:pt x="1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3438878" y="3642136"/>
              <a:ext cx="168038" cy="88292"/>
            </a:xfrm>
            <a:custGeom>
              <a:avLst/>
              <a:gdLst/>
              <a:ahLst/>
              <a:cxnLst/>
              <a:rect l="l" t="t" r="r" b="b"/>
              <a:pathLst>
                <a:path w="6410" h="3368" extrusionOk="0">
                  <a:moveTo>
                    <a:pt x="2440" y="1"/>
                  </a:moveTo>
                  <a:lnTo>
                    <a:pt x="982" y="592"/>
                  </a:lnTo>
                  <a:cubicBezTo>
                    <a:pt x="837" y="636"/>
                    <a:pt x="707" y="722"/>
                    <a:pt x="592" y="809"/>
                  </a:cubicBezTo>
                  <a:lnTo>
                    <a:pt x="549" y="838"/>
                  </a:lnTo>
                  <a:lnTo>
                    <a:pt x="534" y="867"/>
                  </a:lnTo>
                  <a:lnTo>
                    <a:pt x="520" y="881"/>
                  </a:lnTo>
                  <a:lnTo>
                    <a:pt x="476" y="910"/>
                  </a:lnTo>
                  <a:cubicBezTo>
                    <a:pt x="217" y="1170"/>
                    <a:pt x="58" y="1502"/>
                    <a:pt x="0" y="1877"/>
                  </a:cubicBezTo>
                  <a:lnTo>
                    <a:pt x="0" y="1935"/>
                  </a:lnTo>
                  <a:lnTo>
                    <a:pt x="0" y="1949"/>
                  </a:lnTo>
                  <a:lnTo>
                    <a:pt x="0" y="2007"/>
                  </a:lnTo>
                  <a:lnTo>
                    <a:pt x="0" y="2036"/>
                  </a:lnTo>
                  <a:lnTo>
                    <a:pt x="0" y="2050"/>
                  </a:lnTo>
                  <a:lnTo>
                    <a:pt x="0" y="2123"/>
                  </a:lnTo>
                  <a:lnTo>
                    <a:pt x="0" y="2354"/>
                  </a:lnTo>
                  <a:lnTo>
                    <a:pt x="0" y="3061"/>
                  </a:lnTo>
                  <a:cubicBezTo>
                    <a:pt x="13" y="3232"/>
                    <a:pt x="147" y="3368"/>
                    <a:pt x="313" y="3368"/>
                  </a:cubicBezTo>
                  <a:cubicBezTo>
                    <a:pt x="329" y="3368"/>
                    <a:pt x="345" y="3367"/>
                    <a:pt x="361" y="3364"/>
                  </a:cubicBezTo>
                  <a:lnTo>
                    <a:pt x="6049" y="3364"/>
                  </a:lnTo>
                  <a:cubicBezTo>
                    <a:pt x="6065" y="3367"/>
                    <a:pt x="6081" y="3368"/>
                    <a:pt x="6097" y="3368"/>
                  </a:cubicBezTo>
                  <a:cubicBezTo>
                    <a:pt x="6265" y="3368"/>
                    <a:pt x="6409" y="3232"/>
                    <a:pt x="6409" y="3061"/>
                  </a:cubicBezTo>
                  <a:lnTo>
                    <a:pt x="6409" y="2354"/>
                  </a:lnTo>
                  <a:lnTo>
                    <a:pt x="6409" y="2123"/>
                  </a:lnTo>
                  <a:lnTo>
                    <a:pt x="6337" y="2123"/>
                  </a:lnTo>
                  <a:lnTo>
                    <a:pt x="6337" y="2050"/>
                  </a:lnTo>
                  <a:lnTo>
                    <a:pt x="6337" y="2036"/>
                  </a:lnTo>
                  <a:lnTo>
                    <a:pt x="6337" y="2007"/>
                  </a:lnTo>
                  <a:lnTo>
                    <a:pt x="6337" y="1949"/>
                  </a:lnTo>
                  <a:lnTo>
                    <a:pt x="6337" y="1935"/>
                  </a:lnTo>
                  <a:lnTo>
                    <a:pt x="6337" y="1877"/>
                  </a:lnTo>
                  <a:cubicBezTo>
                    <a:pt x="6294" y="1502"/>
                    <a:pt x="6121" y="1170"/>
                    <a:pt x="5861" y="910"/>
                  </a:cubicBezTo>
                  <a:lnTo>
                    <a:pt x="5818" y="881"/>
                  </a:lnTo>
                  <a:lnTo>
                    <a:pt x="5803" y="867"/>
                  </a:lnTo>
                  <a:lnTo>
                    <a:pt x="5789" y="838"/>
                  </a:lnTo>
                  <a:lnTo>
                    <a:pt x="5745" y="809"/>
                  </a:lnTo>
                  <a:cubicBezTo>
                    <a:pt x="5630" y="722"/>
                    <a:pt x="5500" y="636"/>
                    <a:pt x="5356" y="592"/>
                  </a:cubicBezTo>
                  <a:lnTo>
                    <a:pt x="3898" y="1"/>
                  </a:lnTo>
                  <a:lnTo>
                    <a:pt x="3537" y="376"/>
                  </a:lnTo>
                  <a:lnTo>
                    <a:pt x="3176" y="737"/>
                  </a:lnTo>
                  <a:lnTo>
                    <a:pt x="2801" y="376"/>
                  </a:lnTo>
                  <a:lnTo>
                    <a:pt x="2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436965" y="3642529"/>
              <a:ext cx="68526" cy="87899"/>
            </a:xfrm>
            <a:custGeom>
              <a:avLst/>
              <a:gdLst/>
              <a:ahLst/>
              <a:cxnLst/>
              <a:rect l="l" t="t" r="r" b="b"/>
              <a:pathLst>
                <a:path w="2614" h="3353" extrusionOk="0">
                  <a:moveTo>
                    <a:pt x="2469" y="0"/>
                  </a:moveTo>
                  <a:lnTo>
                    <a:pt x="1026" y="563"/>
                  </a:lnTo>
                  <a:cubicBezTo>
                    <a:pt x="405" y="808"/>
                    <a:pt x="1" y="1429"/>
                    <a:pt x="30" y="2108"/>
                  </a:cubicBezTo>
                  <a:lnTo>
                    <a:pt x="30" y="3046"/>
                  </a:lnTo>
                  <a:cubicBezTo>
                    <a:pt x="30" y="3217"/>
                    <a:pt x="174" y="3353"/>
                    <a:pt x="343" y="3353"/>
                  </a:cubicBezTo>
                  <a:cubicBezTo>
                    <a:pt x="358" y="3353"/>
                    <a:pt x="375" y="3352"/>
                    <a:pt x="391" y="3349"/>
                  </a:cubicBezTo>
                  <a:lnTo>
                    <a:pt x="463" y="3349"/>
                  </a:lnTo>
                  <a:lnTo>
                    <a:pt x="463" y="2108"/>
                  </a:lnTo>
                  <a:cubicBezTo>
                    <a:pt x="434" y="1429"/>
                    <a:pt x="838" y="808"/>
                    <a:pt x="1459" y="563"/>
                  </a:cubicBezTo>
                  <a:lnTo>
                    <a:pt x="2614" y="116"/>
                  </a:lnTo>
                  <a:lnTo>
                    <a:pt x="2469" y="0"/>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3468003" y="3503249"/>
              <a:ext cx="106354" cy="74975"/>
            </a:xfrm>
            <a:custGeom>
              <a:avLst/>
              <a:gdLst/>
              <a:ahLst/>
              <a:cxnLst/>
              <a:rect l="l" t="t" r="r" b="b"/>
              <a:pathLst>
                <a:path w="4057" h="2860" extrusionOk="0">
                  <a:moveTo>
                    <a:pt x="3581" y="2440"/>
                  </a:moveTo>
                  <a:lnTo>
                    <a:pt x="3564" y="2457"/>
                  </a:lnTo>
                  <a:lnTo>
                    <a:pt x="3564" y="2457"/>
                  </a:lnTo>
                  <a:lnTo>
                    <a:pt x="3566" y="2455"/>
                  </a:lnTo>
                  <a:lnTo>
                    <a:pt x="3581" y="2440"/>
                  </a:lnTo>
                  <a:close/>
                  <a:moveTo>
                    <a:pt x="3552" y="2455"/>
                  </a:moveTo>
                  <a:lnTo>
                    <a:pt x="3552" y="2469"/>
                  </a:lnTo>
                  <a:lnTo>
                    <a:pt x="3552" y="2484"/>
                  </a:lnTo>
                  <a:lnTo>
                    <a:pt x="3537" y="2513"/>
                  </a:lnTo>
                  <a:lnTo>
                    <a:pt x="3552" y="2469"/>
                  </a:lnTo>
                  <a:lnTo>
                    <a:pt x="3508" y="2498"/>
                  </a:lnTo>
                  <a:lnTo>
                    <a:pt x="3508" y="2498"/>
                  </a:lnTo>
                  <a:lnTo>
                    <a:pt x="3552" y="2455"/>
                  </a:lnTo>
                  <a:close/>
                  <a:moveTo>
                    <a:pt x="1949" y="1"/>
                  </a:moveTo>
                  <a:cubicBezTo>
                    <a:pt x="867" y="1"/>
                    <a:pt x="1" y="867"/>
                    <a:pt x="1" y="1935"/>
                  </a:cubicBezTo>
                  <a:lnTo>
                    <a:pt x="1" y="2859"/>
                  </a:lnTo>
                  <a:cubicBezTo>
                    <a:pt x="1" y="2859"/>
                    <a:pt x="448" y="2816"/>
                    <a:pt x="506" y="2599"/>
                  </a:cubicBezTo>
                  <a:cubicBezTo>
                    <a:pt x="520" y="2570"/>
                    <a:pt x="535" y="2556"/>
                    <a:pt x="549" y="2527"/>
                  </a:cubicBezTo>
                  <a:cubicBezTo>
                    <a:pt x="795" y="2527"/>
                    <a:pt x="1964" y="2513"/>
                    <a:pt x="2642" y="1704"/>
                  </a:cubicBezTo>
                  <a:cubicBezTo>
                    <a:pt x="2787" y="2094"/>
                    <a:pt x="3104" y="2397"/>
                    <a:pt x="3508" y="2513"/>
                  </a:cubicBezTo>
                  <a:cubicBezTo>
                    <a:pt x="3523" y="2541"/>
                    <a:pt x="3537" y="2570"/>
                    <a:pt x="3552" y="2585"/>
                  </a:cubicBezTo>
                  <a:cubicBezTo>
                    <a:pt x="3610" y="2801"/>
                    <a:pt x="4057" y="2845"/>
                    <a:pt x="4057" y="2845"/>
                  </a:cubicBezTo>
                  <a:lnTo>
                    <a:pt x="4057" y="1935"/>
                  </a:lnTo>
                  <a:cubicBezTo>
                    <a:pt x="4043" y="867"/>
                    <a:pt x="3176" y="1"/>
                    <a:pt x="2108" y="1"/>
                  </a:cubicBezTo>
                  <a:close/>
                </a:path>
              </a:pathLst>
            </a:custGeom>
            <a:solidFill>
              <a:srgbClr val="D45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3468003" y="3502882"/>
              <a:ext cx="57542" cy="74949"/>
            </a:xfrm>
            <a:custGeom>
              <a:avLst/>
              <a:gdLst/>
              <a:ahLst/>
              <a:cxnLst/>
              <a:rect l="l" t="t" r="r" b="b"/>
              <a:pathLst>
                <a:path w="2195" h="2859" extrusionOk="0">
                  <a:moveTo>
                    <a:pt x="1949" y="0"/>
                  </a:moveTo>
                  <a:cubicBezTo>
                    <a:pt x="881" y="0"/>
                    <a:pt x="1" y="881"/>
                    <a:pt x="1" y="1949"/>
                  </a:cubicBezTo>
                  <a:lnTo>
                    <a:pt x="1" y="2859"/>
                  </a:lnTo>
                  <a:cubicBezTo>
                    <a:pt x="116" y="2844"/>
                    <a:pt x="232" y="2815"/>
                    <a:pt x="347" y="2772"/>
                  </a:cubicBezTo>
                  <a:lnTo>
                    <a:pt x="347" y="2454"/>
                  </a:lnTo>
                  <a:lnTo>
                    <a:pt x="347" y="1949"/>
                  </a:lnTo>
                  <a:cubicBezTo>
                    <a:pt x="347" y="910"/>
                    <a:pt x="1155" y="58"/>
                    <a:pt x="2195"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3559598" y="3570386"/>
              <a:ext cx="23489" cy="31143"/>
            </a:xfrm>
            <a:custGeom>
              <a:avLst/>
              <a:gdLst/>
              <a:ahLst/>
              <a:cxnLst/>
              <a:rect l="l" t="t" r="r" b="b"/>
              <a:pathLst>
                <a:path w="896" h="1188" extrusionOk="0">
                  <a:moveTo>
                    <a:pt x="250" y="0"/>
                  </a:moveTo>
                  <a:cubicBezTo>
                    <a:pt x="116" y="0"/>
                    <a:pt x="0" y="104"/>
                    <a:pt x="0" y="240"/>
                  </a:cubicBezTo>
                  <a:lnTo>
                    <a:pt x="0" y="948"/>
                  </a:lnTo>
                  <a:cubicBezTo>
                    <a:pt x="0" y="1084"/>
                    <a:pt x="116" y="1188"/>
                    <a:pt x="250" y="1188"/>
                  </a:cubicBezTo>
                  <a:cubicBezTo>
                    <a:pt x="272" y="1188"/>
                    <a:pt x="295" y="1185"/>
                    <a:pt x="318" y="1179"/>
                  </a:cubicBezTo>
                  <a:cubicBezTo>
                    <a:pt x="361" y="1164"/>
                    <a:pt x="419" y="1135"/>
                    <a:pt x="462" y="1121"/>
                  </a:cubicBezTo>
                  <a:cubicBezTo>
                    <a:pt x="505" y="1078"/>
                    <a:pt x="549" y="1034"/>
                    <a:pt x="592" y="1005"/>
                  </a:cubicBezTo>
                  <a:cubicBezTo>
                    <a:pt x="895" y="673"/>
                    <a:pt x="751" y="139"/>
                    <a:pt x="318" y="9"/>
                  </a:cubicBezTo>
                  <a:cubicBezTo>
                    <a:pt x="295" y="3"/>
                    <a:pt x="272" y="0"/>
                    <a:pt x="25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3459300" y="3570596"/>
              <a:ext cx="23489" cy="31065"/>
            </a:xfrm>
            <a:custGeom>
              <a:avLst/>
              <a:gdLst/>
              <a:ahLst/>
              <a:cxnLst/>
              <a:rect l="l" t="t" r="r" b="b"/>
              <a:pathLst>
                <a:path w="896" h="1185" extrusionOk="0">
                  <a:moveTo>
                    <a:pt x="658" y="1"/>
                  </a:moveTo>
                  <a:cubicBezTo>
                    <a:pt x="631" y="1"/>
                    <a:pt x="604" y="6"/>
                    <a:pt x="578" y="16"/>
                  </a:cubicBezTo>
                  <a:cubicBezTo>
                    <a:pt x="1" y="189"/>
                    <a:pt x="1" y="997"/>
                    <a:pt x="578" y="1171"/>
                  </a:cubicBezTo>
                  <a:cubicBezTo>
                    <a:pt x="604" y="1180"/>
                    <a:pt x="631" y="1185"/>
                    <a:pt x="656" y="1185"/>
                  </a:cubicBezTo>
                  <a:cubicBezTo>
                    <a:pt x="785" y="1185"/>
                    <a:pt x="896" y="1072"/>
                    <a:pt x="896" y="940"/>
                  </a:cubicBezTo>
                  <a:lnTo>
                    <a:pt x="896" y="247"/>
                  </a:lnTo>
                  <a:cubicBezTo>
                    <a:pt x="896" y="160"/>
                    <a:pt x="852" y="88"/>
                    <a:pt x="795" y="45"/>
                  </a:cubicBezTo>
                  <a:cubicBezTo>
                    <a:pt x="757" y="17"/>
                    <a:pt x="708" y="1"/>
                    <a:pt x="65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3501689" y="3624887"/>
              <a:ext cx="39008" cy="44146"/>
            </a:xfrm>
            <a:custGeom>
              <a:avLst/>
              <a:gdLst/>
              <a:ahLst/>
              <a:cxnLst/>
              <a:rect l="l" t="t" r="r" b="b"/>
              <a:pathLst>
                <a:path w="1488" h="1684" extrusionOk="0">
                  <a:moveTo>
                    <a:pt x="241" y="1"/>
                  </a:moveTo>
                  <a:cubicBezTo>
                    <a:pt x="109" y="1"/>
                    <a:pt x="0" y="115"/>
                    <a:pt x="0" y="240"/>
                  </a:cubicBezTo>
                  <a:lnTo>
                    <a:pt x="0" y="962"/>
                  </a:lnTo>
                  <a:cubicBezTo>
                    <a:pt x="0" y="1019"/>
                    <a:pt x="29" y="1092"/>
                    <a:pt x="73" y="1135"/>
                  </a:cubicBezTo>
                  <a:lnTo>
                    <a:pt x="563" y="1611"/>
                  </a:lnTo>
                  <a:cubicBezTo>
                    <a:pt x="607" y="1655"/>
                    <a:pt x="679" y="1684"/>
                    <a:pt x="737" y="1684"/>
                  </a:cubicBezTo>
                  <a:cubicBezTo>
                    <a:pt x="809" y="1684"/>
                    <a:pt x="867" y="1655"/>
                    <a:pt x="924" y="1611"/>
                  </a:cubicBezTo>
                  <a:lnTo>
                    <a:pt x="1430" y="1077"/>
                  </a:lnTo>
                  <a:cubicBezTo>
                    <a:pt x="1473" y="1034"/>
                    <a:pt x="1487" y="976"/>
                    <a:pt x="1487" y="918"/>
                  </a:cubicBezTo>
                  <a:lnTo>
                    <a:pt x="1487" y="240"/>
                  </a:lnTo>
                  <a:cubicBezTo>
                    <a:pt x="1487" y="168"/>
                    <a:pt x="1458" y="125"/>
                    <a:pt x="1415" y="81"/>
                  </a:cubicBezTo>
                  <a:cubicBezTo>
                    <a:pt x="1357" y="38"/>
                    <a:pt x="1300" y="9"/>
                    <a:pt x="1227" y="9"/>
                  </a:cubicBezTo>
                  <a:lnTo>
                    <a:pt x="1184" y="9"/>
                  </a:lnTo>
                  <a:cubicBezTo>
                    <a:pt x="1097" y="23"/>
                    <a:pt x="996" y="38"/>
                    <a:pt x="895" y="38"/>
                  </a:cubicBezTo>
                  <a:lnTo>
                    <a:pt x="592" y="38"/>
                  </a:lnTo>
                  <a:cubicBezTo>
                    <a:pt x="491" y="38"/>
                    <a:pt x="390" y="23"/>
                    <a:pt x="304" y="9"/>
                  </a:cubicBezTo>
                  <a:cubicBezTo>
                    <a:pt x="282" y="3"/>
                    <a:pt x="262" y="1"/>
                    <a:pt x="241"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3501689" y="3625385"/>
              <a:ext cx="24249" cy="44015"/>
            </a:xfrm>
            <a:custGeom>
              <a:avLst/>
              <a:gdLst/>
              <a:ahLst/>
              <a:cxnLst/>
              <a:rect l="l" t="t" r="r" b="b"/>
              <a:pathLst>
                <a:path w="925" h="1679" extrusionOk="0">
                  <a:moveTo>
                    <a:pt x="241" y="0"/>
                  </a:moveTo>
                  <a:cubicBezTo>
                    <a:pt x="105" y="0"/>
                    <a:pt x="0" y="108"/>
                    <a:pt x="0" y="250"/>
                  </a:cubicBezTo>
                  <a:lnTo>
                    <a:pt x="0" y="957"/>
                  </a:lnTo>
                  <a:cubicBezTo>
                    <a:pt x="0" y="1029"/>
                    <a:pt x="29" y="1087"/>
                    <a:pt x="73" y="1130"/>
                  </a:cubicBezTo>
                  <a:lnTo>
                    <a:pt x="563" y="1621"/>
                  </a:lnTo>
                  <a:cubicBezTo>
                    <a:pt x="607" y="1665"/>
                    <a:pt x="679" y="1679"/>
                    <a:pt x="737" y="1679"/>
                  </a:cubicBezTo>
                  <a:cubicBezTo>
                    <a:pt x="809" y="1679"/>
                    <a:pt x="867" y="1650"/>
                    <a:pt x="924" y="1607"/>
                  </a:cubicBezTo>
                  <a:cubicBezTo>
                    <a:pt x="867" y="1592"/>
                    <a:pt x="823" y="1578"/>
                    <a:pt x="780" y="1549"/>
                  </a:cubicBezTo>
                  <a:lnTo>
                    <a:pt x="289" y="1058"/>
                  </a:lnTo>
                  <a:cubicBezTo>
                    <a:pt x="246" y="1015"/>
                    <a:pt x="217" y="957"/>
                    <a:pt x="217" y="885"/>
                  </a:cubicBezTo>
                  <a:lnTo>
                    <a:pt x="217" y="178"/>
                  </a:lnTo>
                  <a:cubicBezTo>
                    <a:pt x="217" y="106"/>
                    <a:pt x="246" y="48"/>
                    <a:pt x="289" y="4"/>
                  </a:cubicBezTo>
                  <a:cubicBezTo>
                    <a:pt x="273" y="1"/>
                    <a:pt x="256" y="0"/>
                    <a:pt x="241"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3479354" y="3547133"/>
              <a:ext cx="83652" cy="89367"/>
            </a:xfrm>
            <a:custGeom>
              <a:avLst/>
              <a:gdLst/>
              <a:ahLst/>
              <a:cxnLst/>
              <a:rect l="l" t="t" r="r" b="b"/>
              <a:pathLst>
                <a:path w="3191" h="3409" extrusionOk="0">
                  <a:moveTo>
                    <a:pt x="2201" y="1"/>
                  </a:moveTo>
                  <a:cubicBezTo>
                    <a:pt x="2184" y="1"/>
                    <a:pt x="2167" y="6"/>
                    <a:pt x="2152" y="16"/>
                  </a:cubicBezTo>
                  <a:cubicBezTo>
                    <a:pt x="1805" y="276"/>
                    <a:pt x="1415" y="463"/>
                    <a:pt x="997" y="579"/>
                  </a:cubicBezTo>
                  <a:cubicBezTo>
                    <a:pt x="867" y="622"/>
                    <a:pt x="737" y="651"/>
                    <a:pt x="607" y="680"/>
                  </a:cubicBezTo>
                  <a:cubicBezTo>
                    <a:pt x="492" y="694"/>
                    <a:pt x="362" y="709"/>
                    <a:pt x="232" y="723"/>
                  </a:cubicBezTo>
                  <a:cubicBezTo>
                    <a:pt x="102" y="738"/>
                    <a:pt x="1" y="839"/>
                    <a:pt x="1" y="969"/>
                  </a:cubicBezTo>
                  <a:lnTo>
                    <a:pt x="1" y="1965"/>
                  </a:lnTo>
                  <a:cubicBezTo>
                    <a:pt x="1" y="2758"/>
                    <a:pt x="650" y="3408"/>
                    <a:pt x="1444" y="3408"/>
                  </a:cubicBezTo>
                  <a:lnTo>
                    <a:pt x="1747" y="3408"/>
                  </a:lnTo>
                  <a:cubicBezTo>
                    <a:pt x="2541" y="3408"/>
                    <a:pt x="3191" y="2758"/>
                    <a:pt x="3191" y="1965"/>
                  </a:cubicBezTo>
                  <a:lnTo>
                    <a:pt x="3191" y="925"/>
                  </a:lnTo>
                  <a:cubicBezTo>
                    <a:pt x="3191" y="824"/>
                    <a:pt x="3119" y="738"/>
                    <a:pt x="3032" y="694"/>
                  </a:cubicBezTo>
                  <a:cubicBezTo>
                    <a:pt x="3003" y="680"/>
                    <a:pt x="2974" y="665"/>
                    <a:pt x="2946" y="665"/>
                  </a:cubicBezTo>
                  <a:cubicBezTo>
                    <a:pt x="2657" y="550"/>
                    <a:pt x="2426" y="333"/>
                    <a:pt x="2296" y="74"/>
                  </a:cubicBezTo>
                  <a:lnTo>
                    <a:pt x="2282" y="45"/>
                  </a:lnTo>
                  <a:cubicBezTo>
                    <a:pt x="2263" y="17"/>
                    <a:pt x="2232" y="1"/>
                    <a:pt x="2201"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3479354" y="3547133"/>
              <a:ext cx="60583" cy="89367"/>
            </a:xfrm>
            <a:custGeom>
              <a:avLst/>
              <a:gdLst/>
              <a:ahLst/>
              <a:cxnLst/>
              <a:rect l="l" t="t" r="r" b="b"/>
              <a:pathLst>
                <a:path w="2311" h="3409" extrusionOk="0">
                  <a:moveTo>
                    <a:pt x="2201" y="1"/>
                  </a:moveTo>
                  <a:cubicBezTo>
                    <a:pt x="2184" y="1"/>
                    <a:pt x="2167" y="6"/>
                    <a:pt x="2152" y="16"/>
                  </a:cubicBezTo>
                  <a:cubicBezTo>
                    <a:pt x="1805" y="276"/>
                    <a:pt x="1415" y="463"/>
                    <a:pt x="997" y="579"/>
                  </a:cubicBezTo>
                  <a:cubicBezTo>
                    <a:pt x="867" y="622"/>
                    <a:pt x="737" y="651"/>
                    <a:pt x="607" y="665"/>
                  </a:cubicBezTo>
                  <a:cubicBezTo>
                    <a:pt x="492" y="694"/>
                    <a:pt x="362" y="709"/>
                    <a:pt x="232" y="723"/>
                  </a:cubicBezTo>
                  <a:cubicBezTo>
                    <a:pt x="102" y="738"/>
                    <a:pt x="1" y="839"/>
                    <a:pt x="1" y="969"/>
                  </a:cubicBezTo>
                  <a:lnTo>
                    <a:pt x="1" y="1965"/>
                  </a:lnTo>
                  <a:cubicBezTo>
                    <a:pt x="1" y="2758"/>
                    <a:pt x="650" y="3408"/>
                    <a:pt x="1444" y="3408"/>
                  </a:cubicBezTo>
                  <a:lnTo>
                    <a:pt x="1733" y="3408"/>
                  </a:lnTo>
                  <a:cubicBezTo>
                    <a:pt x="939" y="3408"/>
                    <a:pt x="304" y="2758"/>
                    <a:pt x="304" y="1965"/>
                  </a:cubicBezTo>
                  <a:lnTo>
                    <a:pt x="304" y="969"/>
                  </a:lnTo>
                  <a:cubicBezTo>
                    <a:pt x="304" y="839"/>
                    <a:pt x="405" y="738"/>
                    <a:pt x="520" y="723"/>
                  </a:cubicBezTo>
                  <a:cubicBezTo>
                    <a:pt x="650" y="709"/>
                    <a:pt x="780" y="694"/>
                    <a:pt x="910" y="680"/>
                  </a:cubicBezTo>
                  <a:cubicBezTo>
                    <a:pt x="1415" y="579"/>
                    <a:pt x="1892" y="391"/>
                    <a:pt x="2310" y="117"/>
                  </a:cubicBezTo>
                  <a:lnTo>
                    <a:pt x="2296" y="74"/>
                  </a:lnTo>
                  <a:lnTo>
                    <a:pt x="2282" y="45"/>
                  </a:lnTo>
                  <a:cubicBezTo>
                    <a:pt x="2263" y="17"/>
                    <a:pt x="2232" y="1"/>
                    <a:pt x="2201" y="1"/>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4"/>
          <p:cNvGrpSpPr/>
          <p:nvPr/>
        </p:nvGrpSpPr>
        <p:grpSpPr>
          <a:xfrm>
            <a:off x="228152" y="2212694"/>
            <a:ext cx="410344" cy="406273"/>
            <a:chOff x="1752137" y="4266608"/>
            <a:chExt cx="378512" cy="374756"/>
          </a:xfrm>
        </p:grpSpPr>
        <p:sp>
          <p:nvSpPr>
            <p:cNvPr id="812" name="Google Shape;812;p34"/>
            <p:cNvSpPr/>
            <p:nvPr/>
          </p:nvSpPr>
          <p:spPr>
            <a:xfrm>
              <a:off x="1752400" y="4382020"/>
              <a:ext cx="171163" cy="82220"/>
            </a:xfrm>
            <a:custGeom>
              <a:avLst/>
              <a:gdLst/>
              <a:ahLst/>
              <a:cxnLst/>
              <a:rect l="l" t="t" r="r" b="b"/>
              <a:pathLst>
                <a:path w="6518" h="3131" extrusionOk="0">
                  <a:moveTo>
                    <a:pt x="6518" y="1"/>
                  </a:moveTo>
                  <a:lnTo>
                    <a:pt x="5092" y="125"/>
                  </a:lnTo>
                  <a:cubicBezTo>
                    <a:pt x="3226" y="278"/>
                    <a:pt x="1474" y="1082"/>
                    <a:pt x="154" y="2412"/>
                  </a:cubicBezTo>
                  <a:cubicBezTo>
                    <a:pt x="1" y="2565"/>
                    <a:pt x="96" y="2833"/>
                    <a:pt x="316" y="2853"/>
                  </a:cubicBezTo>
                  <a:lnTo>
                    <a:pt x="3398" y="3130"/>
                  </a:lnTo>
                  <a:lnTo>
                    <a:pt x="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1931834" y="4472250"/>
              <a:ext cx="81957" cy="169114"/>
            </a:xfrm>
            <a:custGeom>
              <a:avLst/>
              <a:gdLst/>
              <a:ahLst/>
              <a:cxnLst/>
              <a:rect l="l" t="t" r="r" b="b"/>
              <a:pathLst>
                <a:path w="3121" h="6440" extrusionOk="0">
                  <a:moveTo>
                    <a:pt x="3121" y="0"/>
                  </a:moveTo>
                  <a:lnTo>
                    <a:pt x="1" y="3120"/>
                  </a:lnTo>
                  <a:lnTo>
                    <a:pt x="269" y="6202"/>
                  </a:lnTo>
                  <a:cubicBezTo>
                    <a:pt x="281" y="6348"/>
                    <a:pt x="404" y="6439"/>
                    <a:pt x="530" y="6439"/>
                  </a:cubicBezTo>
                  <a:cubicBezTo>
                    <a:pt x="593" y="6439"/>
                    <a:pt x="657" y="6416"/>
                    <a:pt x="709" y="6365"/>
                  </a:cubicBezTo>
                  <a:cubicBezTo>
                    <a:pt x="2039" y="5044"/>
                    <a:pt x="2843" y="3293"/>
                    <a:pt x="3006" y="1426"/>
                  </a:cubicBezTo>
                  <a:lnTo>
                    <a:pt x="3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1752137" y="4386537"/>
              <a:ext cx="123685" cy="71664"/>
            </a:xfrm>
            <a:custGeom>
              <a:avLst/>
              <a:gdLst/>
              <a:ahLst/>
              <a:cxnLst/>
              <a:rect l="l" t="t" r="r" b="b"/>
              <a:pathLst>
                <a:path w="4710" h="2729" extrusionOk="0">
                  <a:moveTo>
                    <a:pt x="4710" y="1"/>
                  </a:moveTo>
                  <a:lnTo>
                    <a:pt x="4710" y="1"/>
                  </a:lnTo>
                  <a:cubicBezTo>
                    <a:pt x="2987" y="221"/>
                    <a:pt x="1389" y="1015"/>
                    <a:pt x="164" y="2240"/>
                  </a:cubicBezTo>
                  <a:cubicBezTo>
                    <a:pt x="1" y="2393"/>
                    <a:pt x="106" y="2661"/>
                    <a:pt x="317" y="2681"/>
                  </a:cubicBezTo>
                  <a:lnTo>
                    <a:pt x="776" y="2728"/>
                  </a:lnTo>
                  <a:cubicBezTo>
                    <a:pt x="633" y="2614"/>
                    <a:pt x="613" y="2403"/>
                    <a:pt x="747" y="2269"/>
                  </a:cubicBezTo>
                  <a:cubicBezTo>
                    <a:pt x="1838" y="1178"/>
                    <a:pt x="3207" y="393"/>
                    <a:pt x="4710" y="1"/>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931834" y="4539108"/>
              <a:ext cx="23897" cy="102256"/>
            </a:xfrm>
            <a:custGeom>
              <a:avLst/>
              <a:gdLst/>
              <a:ahLst/>
              <a:cxnLst/>
              <a:rect l="l" t="t" r="r" b="b"/>
              <a:pathLst>
                <a:path w="910" h="3894" extrusionOk="0">
                  <a:moveTo>
                    <a:pt x="575" y="0"/>
                  </a:moveTo>
                  <a:lnTo>
                    <a:pt x="1" y="574"/>
                  </a:lnTo>
                  <a:lnTo>
                    <a:pt x="269" y="3656"/>
                  </a:lnTo>
                  <a:cubicBezTo>
                    <a:pt x="281" y="3802"/>
                    <a:pt x="404" y="3893"/>
                    <a:pt x="530" y="3893"/>
                  </a:cubicBezTo>
                  <a:cubicBezTo>
                    <a:pt x="593" y="3893"/>
                    <a:pt x="657" y="3870"/>
                    <a:pt x="709" y="3819"/>
                  </a:cubicBezTo>
                  <a:cubicBezTo>
                    <a:pt x="776" y="3752"/>
                    <a:pt x="843" y="3685"/>
                    <a:pt x="910" y="3618"/>
                  </a:cubicBezTo>
                  <a:cubicBezTo>
                    <a:pt x="891" y="3579"/>
                    <a:pt x="891" y="3551"/>
                    <a:pt x="881" y="3512"/>
                  </a:cubicBezTo>
                  <a:lnTo>
                    <a:pt x="575" y="0"/>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1823512" y="4266608"/>
              <a:ext cx="307137" cy="305115"/>
            </a:xfrm>
            <a:custGeom>
              <a:avLst/>
              <a:gdLst/>
              <a:ahLst/>
              <a:cxnLst/>
              <a:rect l="l" t="t" r="r" b="b"/>
              <a:pathLst>
                <a:path w="11696" h="11619" extrusionOk="0">
                  <a:moveTo>
                    <a:pt x="11451" y="0"/>
                  </a:moveTo>
                  <a:cubicBezTo>
                    <a:pt x="11428" y="0"/>
                    <a:pt x="11404" y="4"/>
                    <a:pt x="11380" y="12"/>
                  </a:cubicBezTo>
                  <a:lnTo>
                    <a:pt x="8920" y="730"/>
                  </a:lnTo>
                  <a:lnTo>
                    <a:pt x="7102" y="1257"/>
                  </a:lnTo>
                  <a:cubicBezTo>
                    <a:pt x="6949" y="1304"/>
                    <a:pt x="6815" y="1381"/>
                    <a:pt x="6710" y="1496"/>
                  </a:cubicBezTo>
                  <a:lnTo>
                    <a:pt x="87" y="8119"/>
                  </a:lnTo>
                  <a:cubicBezTo>
                    <a:pt x="1" y="8205"/>
                    <a:pt x="1" y="8339"/>
                    <a:pt x="87" y="8425"/>
                  </a:cubicBezTo>
                  <a:lnTo>
                    <a:pt x="1408" y="9745"/>
                  </a:lnTo>
                  <a:lnTo>
                    <a:pt x="1896" y="10234"/>
                  </a:lnTo>
                  <a:lnTo>
                    <a:pt x="3217" y="11554"/>
                  </a:lnTo>
                  <a:cubicBezTo>
                    <a:pt x="3260" y="11597"/>
                    <a:pt x="3319" y="11619"/>
                    <a:pt x="3379" y="11619"/>
                  </a:cubicBezTo>
                  <a:cubicBezTo>
                    <a:pt x="3439" y="11619"/>
                    <a:pt x="3499" y="11597"/>
                    <a:pt x="3542" y="11554"/>
                  </a:cubicBezTo>
                  <a:lnTo>
                    <a:pt x="7246" y="7841"/>
                  </a:lnTo>
                  <a:lnTo>
                    <a:pt x="10136" y="4970"/>
                  </a:lnTo>
                  <a:cubicBezTo>
                    <a:pt x="10260" y="4845"/>
                    <a:pt x="10346" y="4692"/>
                    <a:pt x="10394" y="4530"/>
                  </a:cubicBezTo>
                  <a:lnTo>
                    <a:pt x="11638" y="271"/>
                  </a:lnTo>
                  <a:cubicBezTo>
                    <a:pt x="11696" y="132"/>
                    <a:pt x="11585" y="0"/>
                    <a:pt x="11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1823512" y="4266686"/>
              <a:ext cx="306507" cy="227963"/>
            </a:xfrm>
            <a:custGeom>
              <a:avLst/>
              <a:gdLst/>
              <a:ahLst/>
              <a:cxnLst/>
              <a:rect l="l" t="t" r="r" b="b"/>
              <a:pathLst>
                <a:path w="11672" h="8681" extrusionOk="0">
                  <a:moveTo>
                    <a:pt x="11449" y="0"/>
                  </a:moveTo>
                  <a:cubicBezTo>
                    <a:pt x="11430" y="0"/>
                    <a:pt x="11410" y="3"/>
                    <a:pt x="11390" y="9"/>
                  </a:cubicBezTo>
                  <a:lnTo>
                    <a:pt x="7083" y="1263"/>
                  </a:lnTo>
                  <a:cubicBezTo>
                    <a:pt x="6949" y="1301"/>
                    <a:pt x="6825" y="1378"/>
                    <a:pt x="6729" y="1474"/>
                  </a:cubicBezTo>
                  <a:lnTo>
                    <a:pt x="87" y="8116"/>
                  </a:lnTo>
                  <a:cubicBezTo>
                    <a:pt x="1" y="8192"/>
                    <a:pt x="1" y="8326"/>
                    <a:pt x="87" y="8412"/>
                  </a:cubicBezTo>
                  <a:lnTo>
                    <a:pt x="355" y="8680"/>
                  </a:lnTo>
                  <a:lnTo>
                    <a:pt x="1101" y="7934"/>
                  </a:lnTo>
                  <a:lnTo>
                    <a:pt x="7064" y="1971"/>
                  </a:lnTo>
                  <a:cubicBezTo>
                    <a:pt x="7150" y="1885"/>
                    <a:pt x="7265" y="1818"/>
                    <a:pt x="7389" y="1780"/>
                  </a:cubicBezTo>
                  <a:lnTo>
                    <a:pt x="11552" y="565"/>
                  </a:lnTo>
                  <a:lnTo>
                    <a:pt x="11638" y="258"/>
                  </a:lnTo>
                  <a:cubicBezTo>
                    <a:pt x="11672" y="126"/>
                    <a:pt x="11575" y="0"/>
                    <a:pt x="11449"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1978078" y="4353633"/>
              <a:ext cx="64127" cy="64101"/>
            </a:xfrm>
            <a:custGeom>
              <a:avLst/>
              <a:gdLst/>
              <a:ahLst/>
              <a:cxnLst/>
              <a:rect l="l" t="t" r="r" b="b"/>
              <a:pathLst>
                <a:path w="2442" h="2441" extrusionOk="0">
                  <a:moveTo>
                    <a:pt x="1226" y="0"/>
                  </a:moveTo>
                  <a:cubicBezTo>
                    <a:pt x="546" y="0"/>
                    <a:pt x="1" y="546"/>
                    <a:pt x="1" y="1216"/>
                  </a:cubicBezTo>
                  <a:cubicBezTo>
                    <a:pt x="1" y="1895"/>
                    <a:pt x="546" y="2441"/>
                    <a:pt x="1226" y="2441"/>
                  </a:cubicBezTo>
                  <a:cubicBezTo>
                    <a:pt x="1896" y="2441"/>
                    <a:pt x="2441" y="1895"/>
                    <a:pt x="2441" y="1216"/>
                  </a:cubicBezTo>
                  <a:cubicBezTo>
                    <a:pt x="2441" y="546"/>
                    <a:pt x="1896" y="0"/>
                    <a:pt x="1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1978078" y="4353660"/>
              <a:ext cx="39731" cy="64206"/>
            </a:xfrm>
            <a:custGeom>
              <a:avLst/>
              <a:gdLst/>
              <a:ahLst/>
              <a:cxnLst/>
              <a:rect l="l" t="t" r="r" b="b"/>
              <a:pathLst>
                <a:path w="1513" h="2445" extrusionOk="0">
                  <a:moveTo>
                    <a:pt x="1215" y="1"/>
                  </a:moveTo>
                  <a:cubicBezTo>
                    <a:pt x="559" y="1"/>
                    <a:pt x="1" y="533"/>
                    <a:pt x="1" y="1224"/>
                  </a:cubicBezTo>
                  <a:cubicBezTo>
                    <a:pt x="1" y="1911"/>
                    <a:pt x="566" y="2444"/>
                    <a:pt x="1226" y="2444"/>
                  </a:cubicBezTo>
                  <a:cubicBezTo>
                    <a:pt x="1320" y="2444"/>
                    <a:pt x="1416" y="2434"/>
                    <a:pt x="1513" y="2411"/>
                  </a:cubicBezTo>
                  <a:cubicBezTo>
                    <a:pt x="584" y="2181"/>
                    <a:pt x="259" y="1033"/>
                    <a:pt x="939" y="353"/>
                  </a:cubicBezTo>
                  <a:cubicBezTo>
                    <a:pt x="1092" y="200"/>
                    <a:pt x="1293" y="85"/>
                    <a:pt x="1513" y="38"/>
                  </a:cubicBezTo>
                  <a:cubicBezTo>
                    <a:pt x="1412" y="13"/>
                    <a:pt x="1313" y="1"/>
                    <a:pt x="1215" y="1"/>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1815476" y="4497381"/>
              <a:ext cx="82955" cy="82404"/>
            </a:xfrm>
            <a:custGeom>
              <a:avLst/>
              <a:gdLst/>
              <a:ahLst/>
              <a:cxnLst/>
              <a:rect l="l" t="t" r="r" b="b"/>
              <a:pathLst>
                <a:path w="3159" h="3138" extrusionOk="0">
                  <a:moveTo>
                    <a:pt x="814" y="0"/>
                  </a:moveTo>
                  <a:lnTo>
                    <a:pt x="125" y="699"/>
                  </a:lnTo>
                  <a:cubicBezTo>
                    <a:pt x="1" y="823"/>
                    <a:pt x="1" y="1024"/>
                    <a:pt x="125" y="1158"/>
                  </a:cubicBezTo>
                  <a:lnTo>
                    <a:pt x="1063" y="2096"/>
                  </a:lnTo>
                  <a:lnTo>
                    <a:pt x="2010" y="3044"/>
                  </a:lnTo>
                  <a:cubicBezTo>
                    <a:pt x="2073" y="3106"/>
                    <a:pt x="2154" y="3137"/>
                    <a:pt x="2235" y="3137"/>
                  </a:cubicBezTo>
                  <a:cubicBezTo>
                    <a:pt x="2317" y="3137"/>
                    <a:pt x="2398" y="3106"/>
                    <a:pt x="2460" y="3044"/>
                  </a:cubicBezTo>
                  <a:lnTo>
                    <a:pt x="3159" y="2345"/>
                  </a:lnTo>
                  <a:lnTo>
                    <a:pt x="2231" y="1417"/>
                  </a:lnTo>
                  <a:lnTo>
                    <a:pt x="1742" y="929"/>
                  </a:lnTo>
                  <a:lnTo>
                    <a:pt x="8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1815476" y="4497381"/>
              <a:ext cx="32195" cy="35950"/>
            </a:xfrm>
            <a:custGeom>
              <a:avLst/>
              <a:gdLst/>
              <a:ahLst/>
              <a:cxnLst/>
              <a:rect l="l" t="t" r="r" b="b"/>
              <a:pathLst>
                <a:path w="1226" h="1369" extrusionOk="0">
                  <a:moveTo>
                    <a:pt x="814" y="0"/>
                  </a:moveTo>
                  <a:lnTo>
                    <a:pt x="125" y="699"/>
                  </a:lnTo>
                  <a:cubicBezTo>
                    <a:pt x="1" y="823"/>
                    <a:pt x="1" y="1024"/>
                    <a:pt x="125" y="1158"/>
                  </a:cubicBezTo>
                  <a:lnTo>
                    <a:pt x="345" y="1369"/>
                  </a:lnTo>
                  <a:cubicBezTo>
                    <a:pt x="355" y="1302"/>
                    <a:pt x="393" y="1245"/>
                    <a:pt x="441" y="1197"/>
                  </a:cubicBezTo>
                  <a:lnTo>
                    <a:pt x="1226" y="412"/>
                  </a:lnTo>
                  <a:lnTo>
                    <a:pt x="814" y="0"/>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1823512" y="4463952"/>
              <a:ext cx="108349" cy="107719"/>
            </a:xfrm>
            <a:custGeom>
              <a:avLst/>
              <a:gdLst/>
              <a:ahLst/>
              <a:cxnLst/>
              <a:rect l="l" t="t" r="r" b="b"/>
              <a:pathLst>
                <a:path w="4126" h="4102" extrusionOk="0">
                  <a:moveTo>
                    <a:pt x="680" y="1"/>
                  </a:moveTo>
                  <a:lnTo>
                    <a:pt x="87" y="604"/>
                  </a:lnTo>
                  <a:cubicBezTo>
                    <a:pt x="1" y="680"/>
                    <a:pt x="1" y="824"/>
                    <a:pt x="87" y="900"/>
                  </a:cubicBezTo>
                  <a:lnTo>
                    <a:pt x="1408" y="2230"/>
                  </a:lnTo>
                  <a:lnTo>
                    <a:pt x="1896" y="2719"/>
                  </a:lnTo>
                  <a:lnTo>
                    <a:pt x="3217" y="4030"/>
                  </a:lnTo>
                  <a:cubicBezTo>
                    <a:pt x="3260" y="4078"/>
                    <a:pt x="3319" y="4101"/>
                    <a:pt x="3379" y="4101"/>
                  </a:cubicBezTo>
                  <a:cubicBezTo>
                    <a:pt x="3439" y="4101"/>
                    <a:pt x="3499" y="4078"/>
                    <a:pt x="3542" y="4030"/>
                  </a:cubicBezTo>
                  <a:lnTo>
                    <a:pt x="4126" y="3446"/>
                  </a:lnTo>
                  <a:lnTo>
                    <a:pt x="2652" y="1962"/>
                  </a:lnTo>
                  <a:lnTo>
                    <a:pt x="2164" y="1484"/>
                  </a:lnTo>
                  <a:lnTo>
                    <a:pt x="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1823512" y="4463952"/>
              <a:ext cx="28939" cy="30698"/>
            </a:xfrm>
            <a:custGeom>
              <a:avLst/>
              <a:gdLst/>
              <a:ahLst/>
              <a:cxnLst/>
              <a:rect l="l" t="t" r="r" b="b"/>
              <a:pathLst>
                <a:path w="1102" h="1169" extrusionOk="0">
                  <a:moveTo>
                    <a:pt x="680" y="1"/>
                  </a:moveTo>
                  <a:lnTo>
                    <a:pt x="87" y="604"/>
                  </a:lnTo>
                  <a:cubicBezTo>
                    <a:pt x="1" y="680"/>
                    <a:pt x="1" y="814"/>
                    <a:pt x="87" y="900"/>
                  </a:cubicBezTo>
                  <a:lnTo>
                    <a:pt x="345" y="1168"/>
                  </a:lnTo>
                  <a:lnTo>
                    <a:pt x="1101" y="412"/>
                  </a:lnTo>
                  <a:lnTo>
                    <a:pt x="680" y="1"/>
                  </a:ln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776034" y="4536981"/>
              <a:ext cx="33692" cy="30724"/>
            </a:xfrm>
            <a:custGeom>
              <a:avLst/>
              <a:gdLst/>
              <a:ahLst/>
              <a:cxnLst/>
              <a:rect l="l" t="t" r="r" b="b"/>
              <a:pathLst>
                <a:path w="1283" h="1170" extrusionOk="0">
                  <a:moveTo>
                    <a:pt x="976" y="1"/>
                  </a:moveTo>
                  <a:cubicBezTo>
                    <a:pt x="924" y="1"/>
                    <a:pt x="871" y="22"/>
                    <a:pt x="823" y="72"/>
                  </a:cubicBezTo>
                  <a:lnTo>
                    <a:pt x="86" y="799"/>
                  </a:lnTo>
                  <a:cubicBezTo>
                    <a:pt x="0" y="885"/>
                    <a:pt x="0" y="1019"/>
                    <a:pt x="86" y="1105"/>
                  </a:cubicBezTo>
                  <a:cubicBezTo>
                    <a:pt x="129" y="1148"/>
                    <a:pt x="184" y="1170"/>
                    <a:pt x="239" y="1170"/>
                  </a:cubicBezTo>
                  <a:cubicBezTo>
                    <a:pt x="294" y="1170"/>
                    <a:pt x="349" y="1148"/>
                    <a:pt x="393" y="1105"/>
                  </a:cubicBezTo>
                  <a:lnTo>
                    <a:pt x="1129" y="378"/>
                  </a:lnTo>
                  <a:cubicBezTo>
                    <a:pt x="1283" y="217"/>
                    <a:pt x="1141" y="1"/>
                    <a:pt x="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794862" y="4555730"/>
              <a:ext cx="33508" cy="30567"/>
            </a:xfrm>
            <a:custGeom>
              <a:avLst/>
              <a:gdLst/>
              <a:ahLst/>
              <a:cxnLst/>
              <a:rect l="l" t="t" r="r" b="b"/>
              <a:pathLst>
                <a:path w="1276" h="1164" extrusionOk="0">
                  <a:moveTo>
                    <a:pt x="962" y="0"/>
                  </a:moveTo>
                  <a:cubicBezTo>
                    <a:pt x="912" y="0"/>
                    <a:pt x="861" y="19"/>
                    <a:pt x="814" y="66"/>
                  </a:cubicBezTo>
                  <a:lnTo>
                    <a:pt x="87" y="793"/>
                  </a:lnTo>
                  <a:cubicBezTo>
                    <a:pt x="1" y="879"/>
                    <a:pt x="1" y="1013"/>
                    <a:pt x="87" y="1099"/>
                  </a:cubicBezTo>
                  <a:cubicBezTo>
                    <a:pt x="125" y="1142"/>
                    <a:pt x="180" y="1164"/>
                    <a:pt x="235" y="1164"/>
                  </a:cubicBezTo>
                  <a:cubicBezTo>
                    <a:pt x="290" y="1164"/>
                    <a:pt x="345" y="1142"/>
                    <a:pt x="384" y="1099"/>
                  </a:cubicBezTo>
                  <a:lnTo>
                    <a:pt x="1121" y="372"/>
                  </a:lnTo>
                  <a:cubicBezTo>
                    <a:pt x="1275" y="217"/>
                    <a:pt x="1129" y="0"/>
                    <a:pt x="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832309" y="4593125"/>
              <a:ext cx="33481" cy="30619"/>
            </a:xfrm>
            <a:custGeom>
              <a:avLst/>
              <a:gdLst/>
              <a:ahLst/>
              <a:cxnLst/>
              <a:rect l="l" t="t" r="r" b="b"/>
              <a:pathLst>
                <a:path w="1275" h="1166" extrusionOk="0">
                  <a:moveTo>
                    <a:pt x="965" y="1"/>
                  </a:moveTo>
                  <a:cubicBezTo>
                    <a:pt x="914" y="1"/>
                    <a:pt x="861" y="21"/>
                    <a:pt x="814" y="68"/>
                  </a:cubicBezTo>
                  <a:lnTo>
                    <a:pt x="87" y="795"/>
                  </a:lnTo>
                  <a:cubicBezTo>
                    <a:pt x="1" y="881"/>
                    <a:pt x="1" y="1015"/>
                    <a:pt x="87" y="1101"/>
                  </a:cubicBezTo>
                  <a:cubicBezTo>
                    <a:pt x="125" y="1144"/>
                    <a:pt x="178" y="1166"/>
                    <a:pt x="232" y="1166"/>
                  </a:cubicBezTo>
                  <a:cubicBezTo>
                    <a:pt x="286" y="1166"/>
                    <a:pt x="341" y="1144"/>
                    <a:pt x="384" y="1101"/>
                  </a:cubicBezTo>
                  <a:lnTo>
                    <a:pt x="1121" y="374"/>
                  </a:lnTo>
                  <a:cubicBezTo>
                    <a:pt x="1275" y="213"/>
                    <a:pt x="1131"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1813480" y="4574322"/>
              <a:ext cx="33665" cy="30645"/>
            </a:xfrm>
            <a:custGeom>
              <a:avLst/>
              <a:gdLst/>
              <a:ahLst/>
              <a:cxnLst/>
              <a:rect l="l" t="t" r="r" b="b"/>
              <a:pathLst>
                <a:path w="1282" h="1167" extrusionOk="0">
                  <a:moveTo>
                    <a:pt x="971" y="0"/>
                  </a:moveTo>
                  <a:cubicBezTo>
                    <a:pt x="921" y="0"/>
                    <a:pt x="869" y="20"/>
                    <a:pt x="823" y="66"/>
                  </a:cubicBezTo>
                  <a:lnTo>
                    <a:pt x="86" y="803"/>
                  </a:lnTo>
                  <a:cubicBezTo>
                    <a:pt x="0" y="889"/>
                    <a:pt x="0" y="1023"/>
                    <a:pt x="86" y="1109"/>
                  </a:cubicBezTo>
                  <a:cubicBezTo>
                    <a:pt x="129" y="1147"/>
                    <a:pt x="184" y="1166"/>
                    <a:pt x="239" y="1166"/>
                  </a:cubicBezTo>
                  <a:cubicBezTo>
                    <a:pt x="294" y="1166"/>
                    <a:pt x="349" y="1147"/>
                    <a:pt x="392" y="1109"/>
                  </a:cubicBezTo>
                  <a:lnTo>
                    <a:pt x="1120" y="372"/>
                  </a:lnTo>
                  <a:cubicBezTo>
                    <a:pt x="1282" y="217"/>
                    <a:pt x="1138" y="0"/>
                    <a:pt x="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057751" y="4266686"/>
              <a:ext cx="72241" cy="71375"/>
            </a:xfrm>
            <a:custGeom>
              <a:avLst/>
              <a:gdLst/>
              <a:ahLst/>
              <a:cxnLst/>
              <a:rect l="l" t="t" r="r" b="b"/>
              <a:pathLst>
                <a:path w="2751" h="2718" extrusionOk="0">
                  <a:moveTo>
                    <a:pt x="2520" y="0"/>
                  </a:moveTo>
                  <a:cubicBezTo>
                    <a:pt x="2501" y="0"/>
                    <a:pt x="2480" y="3"/>
                    <a:pt x="2460" y="9"/>
                  </a:cubicBezTo>
                  <a:lnTo>
                    <a:pt x="0" y="727"/>
                  </a:lnTo>
                  <a:lnTo>
                    <a:pt x="1991" y="2718"/>
                  </a:lnTo>
                  <a:lnTo>
                    <a:pt x="2709" y="258"/>
                  </a:lnTo>
                  <a:cubicBezTo>
                    <a:pt x="2750" y="126"/>
                    <a:pt x="2648"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057751" y="4266686"/>
              <a:ext cx="72241" cy="31171"/>
            </a:xfrm>
            <a:custGeom>
              <a:avLst/>
              <a:gdLst/>
              <a:ahLst/>
              <a:cxnLst/>
              <a:rect l="l" t="t" r="r" b="b"/>
              <a:pathLst>
                <a:path w="2751" h="1187" extrusionOk="0">
                  <a:moveTo>
                    <a:pt x="2520" y="0"/>
                  </a:moveTo>
                  <a:cubicBezTo>
                    <a:pt x="2501" y="0"/>
                    <a:pt x="2480" y="3"/>
                    <a:pt x="2460" y="9"/>
                  </a:cubicBezTo>
                  <a:lnTo>
                    <a:pt x="1656" y="249"/>
                  </a:lnTo>
                  <a:lnTo>
                    <a:pt x="0" y="727"/>
                  </a:lnTo>
                  <a:lnTo>
                    <a:pt x="469" y="1187"/>
                  </a:lnTo>
                  <a:lnTo>
                    <a:pt x="2623" y="565"/>
                  </a:lnTo>
                  <a:lnTo>
                    <a:pt x="2709" y="258"/>
                  </a:lnTo>
                  <a:cubicBezTo>
                    <a:pt x="2750" y="126"/>
                    <a:pt x="2648" y="0"/>
                    <a:pt x="2520"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1839347" y="4424299"/>
              <a:ext cx="132981" cy="13135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1839347" y="4424299"/>
              <a:ext cx="132981" cy="13135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1839609" y="4424378"/>
              <a:ext cx="130696" cy="131090"/>
            </a:xfrm>
            <a:custGeom>
              <a:avLst/>
              <a:gdLst/>
              <a:ahLst/>
              <a:cxnLst/>
              <a:rect l="l" t="t" r="r" b="b"/>
              <a:pathLst>
                <a:path w="4977" h="4992" extrusionOk="0">
                  <a:moveTo>
                    <a:pt x="4672" y="0"/>
                  </a:moveTo>
                  <a:cubicBezTo>
                    <a:pt x="4587" y="0"/>
                    <a:pt x="4503" y="34"/>
                    <a:pt x="4441" y="101"/>
                  </a:cubicBezTo>
                  <a:lnTo>
                    <a:pt x="125" y="4407"/>
                  </a:lnTo>
                  <a:cubicBezTo>
                    <a:pt x="0" y="4541"/>
                    <a:pt x="0" y="4752"/>
                    <a:pt x="125" y="4876"/>
                  </a:cubicBezTo>
                  <a:lnTo>
                    <a:pt x="144" y="4895"/>
                  </a:lnTo>
                  <a:cubicBezTo>
                    <a:pt x="211" y="4962"/>
                    <a:pt x="288" y="4991"/>
                    <a:pt x="374" y="4991"/>
                  </a:cubicBezTo>
                  <a:cubicBezTo>
                    <a:pt x="288" y="4867"/>
                    <a:pt x="307" y="4694"/>
                    <a:pt x="422" y="4589"/>
                  </a:cubicBezTo>
                  <a:lnTo>
                    <a:pt x="4738" y="273"/>
                  </a:lnTo>
                  <a:cubicBezTo>
                    <a:pt x="4795" y="206"/>
                    <a:pt x="4881" y="177"/>
                    <a:pt x="4977" y="177"/>
                  </a:cubicBezTo>
                  <a:cubicBezTo>
                    <a:pt x="4958" y="158"/>
                    <a:pt x="4948" y="139"/>
                    <a:pt x="4929" y="120"/>
                  </a:cubicBezTo>
                  <a:lnTo>
                    <a:pt x="4910" y="101"/>
                  </a:lnTo>
                  <a:cubicBezTo>
                    <a:pt x="4843" y="34"/>
                    <a:pt x="4757" y="0"/>
                    <a:pt x="4672" y="0"/>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4"/>
          <p:cNvGrpSpPr/>
          <p:nvPr/>
        </p:nvGrpSpPr>
        <p:grpSpPr>
          <a:xfrm>
            <a:off x="275598" y="3179072"/>
            <a:ext cx="421789" cy="377036"/>
            <a:chOff x="6191390" y="1981489"/>
            <a:chExt cx="389068" cy="347787"/>
          </a:xfrm>
        </p:grpSpPr>
        <p:sp>
          <p:nvSpPr>
            <p:cNvPr id="834" name="Google Shape;834;p34"/>
            <p:cNvSpPr/>
            <p:nvPr/>
          </p:nvSpPr>
          <p:spPr>
            <a:xfrm>
              <a:off x="6260769" y="2030464"/>
              <a:ext cx="250074" cy="250100"/>
            </a:xfrm>
            <a:custGeom>
              <a:avLst/>
              <a:gdLst/>
              <a:ahLst/>
              <a:cxnLst/>
              <a:rect l="l" t="t" r="r" b="b"/>
              <a:pathLst>
                <a:path w="9523" h="9524" extrusionOk="0">
                  <a:moveTo>
                    <a:pt x="4766" y="1"/>
                  </a:moveTo>
                  <a:cubicBezTo>
                    <a:pt x="2134" y="1"/>
                    <a:pt x="0" y="2125"/>
                    <a:pt x="0" y="4757"/>
                  </a:cubicBezTo>
                  <a:cubicBezTo>
                    <a:pt x="0" y="7389"/>
                    <a:pt x="2134" y="9523"/>
                    <a:pt x="4766" y="9523"/>
                  </a:cubicBezTo>
                  <a:cubicBezTo>
                    <a:pt x="7398" y="9523"/>
                    <a:pt x="9523" y="7389"/>
                    <a:pt x="9523" y="4757"/>
                  </a:cubicBezTo>
                  <a:cubicBezTo>
                    <a:pt x="9523" y="2125"/>
                    <a:pt x="7398" y="1"/>
                    <a:pt x="4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6236137" y="2032985"/>
              <a:ext cx="238021" cy="247553"/>
            </a:xfrm>
            <a:custGeom>
              <a:avLst/>
              <a:gdLst/>
              <a:ahLst/>
              <a:cxnLst/>
              <a:rect l="l" t="t" r="r" b="b"/>
              <a:pathLst>
                <a:path w="9064" h="9427" extrusionOk="0">
                  <a:moveTo>
                    <a:pt x="4738" y="1"/>
                  </a:moveTo>
                  <a:lnTo>
                    <a:pt x="4738" y="1"/>
                  </a:lnTo>
                  <a:cubicBezTo>
                    <a:pt x="1618" y="651"/>
                    <a:pt x="0" y="4116"/>
                    <a:pt x="1512" y="6920"/>
                  </a:cubicBezTo>
                  <a:cubicBezTo>
                    <a:pt x="2388" y="8553"/>
                    <a:pt x="4039" y="9427"/>
                    <a:pt x="5712" y="9427"/>
                  </a:cubicBezTo>
                  <a:cubicBezTo>
                    <a:pt x="6911" y="9427"/>
                    <a:pt x="8120" y="8978"/>
                    <a:pt x="9063" y="8040"/>
                  </a:cubicBezTo>
                  <a:lnTo>
                    <a:pt x="9063" y="8040"/>
                  </a:lnTo>
                  <a:cubicBezTo>
                    <a:pt x="8738" y="8107"/>
                    <a:pt x="8413" y="8145"/>
                    <a:pt x="8087" y="8145"/>
                  </a:cubicBezTo>
                  <a:cubicBezTo>
                    <a:pt x="6154" y="8145"/>
                    <a:pt x="4422" y="6977"/>
                    <a:pt x="3685" y="5197"/>
                  </a:cubicBezTo>
                  <a:cubicBezTo>
                    <a:pt x="2948" y="3408"/>
                    <a:pt x="3369" y="1359"/>
                    <a:pt x="4738" y="1"/>
                  </a:cubicBezTo>
                  <a:close/>
                </a:path>
              </a:pathLst>
            </a:custGeom>
            <a:solidFill>
              <a:srgbClr val="000000">
                <a:alpha val="17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6312291" y="2031724"/>
              <a:ext cx="198552" cy="246818"/>
            </a:xfrm>
            <a:custGeom>
              <a:avLst/>
              <a:gdLst/>
              <a:ahLst/>
              <a:cxnLst/>
              <a:rect l="l" t="t" r="r" b="b"/>
              <a:pathLst>
                <a:path w="7561" h="9399" extrusionOk="0">
                  <a:moveTo>
                    <a:pt x="3493" y="1"/>
                  </a:moveTo>
                  <a:lnTo>
                    <a:pt x="3819" y="393"/>
                  </a:lnTo>
                  <a:cubicBezTo>
                    <a:pt x="3857" y="441"/>
                    <a:pt x="3866" y="498"/>
                    <a:pt x="3847" y="556"/>
                  </a:cubicBezTo>
                  <a:lnTo>
                    <a:pt x="3627" y="1073"/>
                  </a:lnTo>
                  <a:cubicBezTo>
                    <a:pt x="3611" y="1105"/>
                    <a:pt x="3582" y="1122"/>
                    <a:pt x="3554" y="1122"/>
                  </a:cubicBezTo>
                  <a:cubicBezTo>
                    <a:pt x="3532" y="1122"/>
                    <a:pt x="3510" y="1112"/>
                    <a:pt x="3493" y="1092"/>
                  </a:cubicBezTo>
                  <a:lnTo>
                    <a:pt x="3292" y="795"/>
                  </a:lnTo>
                  <a:cubicBezTo>
                    <a:pt x="3254" y="747"/>
                    <a:pt x="3206" y="728"/>
                    <a:pt x="3149" y="728"/>
                  </a:cubicBezTo>
                  <a:lnTo>
                    <a:pt x="2929" y="738"/>
                  </a:lnTo>
                  <a:cubicBezTo>
                    <a:pt x="2842" y="747"/>
                    <a:pt x="2775" y="785"/>
                    <a:pt x="2728" y="852"/>
                  </a:cubicBezTo>
                  <a:lnTo>
                    <a:pt x="2115" y="1762"/>
                  </a:lnTo>
                  <a:cubicBezTo>
                    <a:pt x="2058" y="1848"/>
                    <a:pt x="2106" y="1963"/>
                    <a:pt x="2211" y="1982"/>
                  </a:cubicBezTo>
                  <a:lnTo>
                    <a:pt x="2488" y="2039"/>
                  </a:lnTo>
                  <a:cubicBezTo>
                    <a:pt x="2501" y="2042"/>
                    <a:pt x="2513" y="2043"/>
                    <a:pt x="2526" y="2043"/>
                  </a:cubicBezTo>
                  <a:cubicBezTo>
                    <a:pt x="2608" y="2043"/>
                    <a:pt x="2685" y="1990"/>
                    <a:pt x="2718" y="1915"/>
                  </a:cubicBezTo>
                  <a:lnTo>
                    <a:pt x="2852" y="1541"/>
                  </a:lnTo>
                  <a:cubicBezTo>
                    <a:pt x="2874" y="1480"/>
                    <a:pt x="2932" y="1445"/>
                    <a:pt x="2990" y="1445"/>
                  </a:cubicBezTo>
                  <a:cubicBezTo>
                    <a:pt x="3031" y="1445"/>
                    <a:pt x="3073" y="1463"/>
                    <a:pt x="3101" y="1503"/>
                  </a:cubicBezTo>
                  <a:lnTo>
                    <a:pt x="3225" y="1656"/>
                  </a:lnTo>
                  <a:lnTo>
                    <a:pt x="3149" y="2164"/>
                  </a:lnTo>
                  <a:cubicBezTo>
                    <a:pt x="3149" y="2192"/>
                    <a:pt x="3120" y="2221"/>
                    <a:pt x="3091" y="2221"/>
                  </a:cubicBezTo>
                  <a:lnTo>
                    <a:pt x="2450" y="2317"/>
                  </a:lnTo>
                  <a:cubicBezTo>
                    <a:pt x="2421" y="2326"/>
                    <a:pt x="2393" y="2336"/>
                    <a:pt x="2373" y="2355"/>
                  </a:cubicBezTo>
                  <a:lnTo>
                    <a:pt x="1742" y="2814"/>
                  </a:lnTo>
                  <a:cubicBezTo>
                    <a:pt x="1675" y="2862"/>
                    <a:pt x="1627" y="2929"/>
                    <a:pt x="1608" y="3006"/>
                  </a:cubicBezTo>
                  <a:lnTo>
                    <a:pt x="1550" y="3264"/>
                  </a:lnTo>
                  <a:cubicBezTo>
                    <a:pt x="1533" y="3335"/>
                    <a:pt x="1457" y="3390"/>
                    <a:pt x="1386" y="3390"/>
                  </a:cubicBezTo>
                  <a:cubicBezTo>
                    <a:pt x="1380" y="3390"/>
                    <a:pt x="1374" y="3389"/>
                    <a:pt x="1369" y="3389"/>
                  </a:cubicBezTo>
                  <a:lnTo>
                    <a:pt x="1081" y="3350"/>
                  </a:lnTo>
                  <a:cubicBezTo>
                    <a:pt x="1075" y="3349"/>
                    <a:pt x="1068" y="3349"/>
                    <a:pt x="1062" y="3349"/>
                  </a:cubicBezTo>
                  <a:cubicBezTo>
                    <a:pt x="994" y="3349"/>
                    <a:pt x="935" y="3394"/>
                    <a:pt x="909" y="3456"/>
                  </a:cubicBezTo>
                  <a:lnTo>
                    <a:pt x="747" y="3886"/>
                  </a:lnTo>
                  <a:cubicBezTo>
                    <a:pt x="718" y="3972"/>
                    <a:pt x="766" y="4078"/>
                    <a:pt x="861" y="4106"/>
                  </a:cubicBezTo>
                  <a:lnTo>
                    <a:pt x="1215" y="4202"/>
                  </a:lnTo>
                  <a:cubicBezTo>
                    <a:pt x="1234" y="4208"/>
                    <a:pt x="1253" y="4210"/>
                    <a:pt x="1272" y="4210"/>
                  </a:cubicBezTo>
                  <a:cubicBezTo>
                    <a:pt x="1347" y="4210"/>
                    <a:pt x="1414" y="4166"/>
                    <a:pt x="1445" y="4097"/>
                  </a:cubicBezTo>
                  <a:lnTo>
                    <a:pt x="1684" y="3580"/>
                  </a:lnTo>
                  <a:cubicBezTo>
                    <a:pt x="1723" y="3503"/>
                    <a:pt x="1790" y="3436"/>
                    <a:pt x="1885" y="3408"/>
                  </a:cubicBezTo>
                  <a:lnTo>
                    <a:pt x="2268" y="3283"/>
                  </a:lnTo>
                  <a:lnTo>
                    <a:pt x="2785" y="3915"/>
                  </a:lnTo>
                  <a:lnTo>
                    <a:pt x="2737" y="4068"/>
                  </a:lnTo>
                  <a:cubicBezTo>
                    <a:pt x="2708" y="4154"/>
                    <a:pt x="2756" y="4250"/>
                    <a:pt x="2842" y="4279"/>
                  </a:cubicBezTo>
                  <a:cubicBezTo>
                    <a:pt x="2862" y="4288"/>
                    <a:pt x="2881" y="4288"/>
                    <a:pt x="2900" y="4288"/>
                  </a:cubicBezTo>
                  <a:cubicBezTo>
                    <a:pt x="2976" y="4288"/>
                    <a:pt x="3043" y="4240"/>
                    <a:pt x="3063" y="4173"/>
                  </a:cubicBezTo>
                  <a:lnTo>
                    <a:pt x="3110" y="4020"/>
                  </a:lnTo>
                  <a:cubicBezTo>
                    <a:pt x="3149" y="3915"/>
                    <a:pt x="3130" y="3790"/>
                    <a:pt x="3053" y="3704"/>
                  </a:cubicBezTo>
                  <a:lnTo>
                    <a:pt x="2622" y="3168"/>
                  </a:lnTo>
                  <a:lnTo>
                    <a:pt x="2728" y="3140"/>
                  </a:lnTo>
                  <a:lnTo>
                    <a:pt x="3101" y="3369"/>
                  </a:lnTo>
                  <a:cubicBezTo>
                    <a:pt x="3177" y="3417"/>
                    <a:pt x="3235" y="3494"/>
                    <a:pt x="3254" y="3590"/>
                  </a:cubicBezTo>
                  <a:lnTo>
                    <a:pt x="3340" y="3982"/>
                  </a:lnTo>
                  <a:cubicBezTo>
                    <a:pt x="3350" y="4068"/>
                    <a:pt x="3426" y="4116"/>
                    <a:pt x="3503" y="4125"/>
                  </a:cubicBezTo>
                  <a:lnTo>
                    <a:pt x="3541" y="4125"/>
                  </a:lnTo>
                  <a:cubicBezTo>
                    <a:pt x="3627" y="4097"/>
                    <a:pt x="3685" y="4011"/>
                    <a:pt x="3665" y="3924"/>
                  </a:cubicBezTo>
                  <a:lnTo>
                    <a:pt x="3627" y="3695"/>
                  </a:lnTo>
                  <a:cubicBezTo>
                    <a:pt x="3608" y="3609"/>
                    <a:pt x="3665" y="3532"/>
                    <a:pt x="3742" y="3523"/>
                  </a:cubicBezTo>
                  <a:cubicBezTo>
                    <a:pt x="3809" y="3513"/>
                    <a:pt x="3857" y="3465"/>
                    <a:pt x="3866" y="3408"/>
                  </a:cubicBezTo>
                  <a:lnTo>
                    <a:pt x="3943" y="3006"/>
                  </a:lnTo>
                  <a:cubicBezTo>
                    <a:pt x="3969" y="2936"/>
                    <a:pt x="4028" y="2890"/>
                    <a:pt x="4096" y="2890"/>
                  </a:cubicBezTo>
                  <a:cubicBezTo>
                    <a:pt x="4102" y="2890"/>
                    <a:pt x="4109" y="2890"/>
                    <a:pt x="4115" y="2891"/>
                  </a:cubicBezTo>
                  <a:lnTo>
                    <a:pt x="4201" y="2891"/>
                  </a:lnTo>
                  <a:cubicBezTo>
                    <a:pt x="4240" y="2891"/>
                    <a:pt x="4288" y="2881"/>
                    <a:pt x="4316" y="2853"/>
                  </a:cubicBezTo>
                  <a:cubicBezTo>
                    <a:pt x="4348" y="2821"/>
                    <a:pt x="4380" y="2802"/>
                    <a:pt x="4417" y="2802"/>
                  </a:cubicBezTo>
                  <a:cubicBezTo>
                    <a:pt x="4425" y="2802"/>
                    <a:pt x="4432" y="2803"/>
                    <a:pt x="4441" y="2805"/>
                  </a:cubicBezTo>
                  <a:lnTo>
                    <a:pt x="4699" y="2824"/>
                  </a:lnTo>
                  <a:cubicBezTo>
                    <a:pt x="4756" y="2843"/>
                    <a:pt x="4795" y="2891"/>
                    <a:pt x="4804" y="2939"/>
                  </a:cubicBezTo>
                  <a:lnTo>
                    <a:pt x="4833" y="3054"/>
                  </a:lnTo>
                  <a:cubicBezTo>
                    <a:pt x="4852" y="3140"/>
                    <a:pt x="4795" y="3226"/>
                    <a:pt x="4709" y="3245"/>
                  </a:cubicBezTo>
                  <a:lnTo>
                    <a:pt x="3972" y="3465"/>
                  </a:lnTo>
                  <a:cubicBezTo>
                    <a:pt x="3886" y="3484"/>
                    <a:pt x="3857" y="3590"/>
                    <a:pt x="3914" y="3656"/>
                  </a:cubicBezTo>
                  <a:lnTo>
                    <a:pt x="3981" y="3733"/>
                  </a:lnTo>
                  <a:cubicBezTo>
                    <a:pt x="4005" y="3765"/>
                    <a:pt x="4042" y="3783"/>
                    <a:pt x="4081" y="3783"/>
                  </a:cubicBezTo>
                  <a:cubicBezTo>
                    <a:pt x="4089" y="3783"/>
                    <a:pt x="4097" y="3783"/>
                    <a:pt x="4106" y="3781"/>
                  </a:cubicBezTo>
                  <a:lnTo>
                    <a:pt x="4536" y="3752"/>
                  </a:lnTo>
                  <a:cubicBezTo>
                    <a:pt x="4542" y="3751"/>
                    <a:pt x="4548" y="3751"/>
                    <a:pt x="4553" y="3751"/>
                  </a:cubicBezTo>
                  <a:cubicBezTo>
                    <a:pt x="4624" y="3751"/>
                    <a:pt x="4691" y="3806"/>
                    <a:pt x="4709" y="3877"/>
                  </a:cubicBezTo>
                  <a:lnTo>
                    <a:pt x="4728" y="3991"/>
                  </a:lnTo>
                  <a:cubicBezTo>
                    <a:pt x="4766" y="4183"/>
                    <a:pt x="4632" y="4365"/>
                    <a:pt x="4431" y="4384"/>
                  </a:cubicBezTo>
                  <a:lnTo>
                    <a:pt x="3598" y="4451"/>
                  </a:lnTo>
                  <a:cubicBezTo>
                    <a:pt x="3512" y="4460"/>
                    <a:pt x="3464" y="4547"/>
                    <a:pt x="3484" y="4633"/>
                  </a:cubicBezTo>
                  <a:cubicBezTo>
                    <a:pt x="3516" y="4731"/>
                    <a:pt x="3437" y="4823"/>
                    <a:pt x="3341" y="4823"/>
                  </a:cubicBezTo>
                  <a:cubicBezTo>
                    <a:pt x="3325" y="4823"/>
                    <a:pt x="3309" y="4820"/>
                    <a:pt x="3292" y="4814"/>
                  </a:cubicBezTo>
                  <a:lnTo>
                    <a:pt x="2680" y="4614"/>
                  </a:lnTo>
                  <a:cubicBezTo>
                    <a:pt x="2594" y="4585"/>
                    <a:pt x="2536" y="4508"/>
                    <a:pt x="2517" y="4432"/>
                  </a:cubicBezTo>
                  <a:cubicBezTo>
                    <a:pt x="2498" y="4307"/>
                    <a:pt x="2393" y="4231"/>
                    <a:pt x="2278" y="4231"/>
                  </a:cubicBezTo>
                  <a:lnTo>
                    <a:pt x="1694" y="4250"/>
                  </a:lnTo>
                  <a:cubicBezTo>
                    <a:pt x="1483" y="4250"/>
                    <a:pt x="1273" y="4298"/>
                    <a:pt x="1081" y="4384"/>
                  </a:cubicBezTo>
                  <a:lnTo>
                    <a:pt x="881" y="4470"/>
                  </a:lnTo>
                  <a:cubicBezTo>
                    <a:pt x="766" y="4518"/>
                    <a:pt x="689" y="4633"/>
                    <a:pt x="680" y="4757"/>
                  </a:cubicBezTo>
                  <a:lnTo>
                    <a:pt x="680" y="4920"/>
                  </a:lnTo>
                  <a:lnTo>
                    <a:pt x="86" y="5599"/>
                  </a:lnTo>
                  <a:cubicBezTo>
                    <a:pt x="38" y="5657"/>
                    <a:pt x="10" y="5733"/>
                    <a:pt x="0" y="5810"/>
                  </a:cubicBezTo>
                  <a:lnTo>
                    <a:pt x="0" y="6528"/>
                  </a:lnTo>
                  <a:cubicBezTo>
                    <a:pt x="0" y="6671"/>
                    <a:pt x="57" y="6796"/>
                    <a:pt x="153" y="6891"/>
                  </a:cubicBezTo>
                  <a:lnTo>
                    <a:pt x="670" y="7389"/>
                  </a:lnTo>
                  <a:cubicBezTo>
                    <a:pt x="756" y="7465"/>
                    <a:pt x="861" y="7513"/>
                    <a:pt x="976" y="7523"/>
                  </a:cubicBezTo>
                  <a:lnTo>
                    <a:pt x="2527" y="7657"/>
                  </a:lnTo>
                  <a:cubicBezTo>
                    <a:pt x="2622" y="7666"/>
                    <a:pt x="2699" y="7753"/>
                    <a:pt x="2680" y="7848"/>
                  </a:cubicBezTo>
                  <a:lnTo>
                    <a:pt x="2670" y="7925"/>
                  </a:lnTo>
                  <a:cubicBezTo>
                    <a:pt x="2661" y="8040"/>
                    <a:pt x="2708" y="8155"/>
                    <a:pt x="2804" y="8231"/>
                  </a:cubicBezTo>
                  <a:lnTo>
                    <a:pt x="3187" y="8509"/>
                  </a:lnTo>
                  <a:lnTo>
                    <a:pt x="3130" y="8700"/>
                  </a:lnTo>
                  <a:cubicBezTo>
                    <a:pt x="3082" y="8824"/>
                    <a:pt x="3130" y="8958"/>
                    <a:pt x="3225" y="9045"/>
                  </a:cubicBezTo>
                  <a:lnTo>
                    <a:pt x="3627" y="9399"/>
                  </a:lnTo>
                  <a:cubicBezTo>
                    <a:pt x="4020" y="9332"/>
                    <a:pt x="4402" y="9207"/>
                    <a:pt x="4766" y="9045"/>
                  </a:cubicBezTo>
                  <a:lnTo>
                    <a:pt x="5398" y="8288"/>
                  </a:lnTo>
                  <a:cubicBezTo>
                    <a:pt x="5503" y="8174"/>
                    <a:pt x="5580" y="8030"/>
                    <a:pt x="5647" y="7887"/>
                  </a:cubicBezTo>
                  <a:lnTo>
                    <a:pt x="6355" y="6269"/>
                  </a:lnTo>
                  <a:cubicBezTo>
                    <a:pt x="6431" y="6097"/>
                    <a:pt x="6307" y="5906"/>
                    <a:pt x="6115" y="5896"/>
                  </a:cubicBezTo>
                  <a:cubicBezTo>
                    <a:pt x="6106" y="5896"/>
                    <a:pt x="6097" y="5897"/>
                    <a:pt x="6088" y="5897"/>
                  </a:cubicBezTo>
                  <a:cubicBezTo>
                    <a:pt x="5897" y="5897"/>
                    <a:pt x="5717" y="5803"/>
                    <a:pt x="5589" y="5657"/>
                  </a:cubicBezTo>
                  <a:lnTo>
                    <a:pt x="4890" y="4824"/>
                  </a:lnTo>
                  <a:cubicBezTo>
                    <a:pt x="4784" y="4696"/>
                    <a:pt x="4899" y="4541"/>
                    <a:pt x="5025" y="4541"/>
                  </a:cubicBezTo>
                  <a:cubicBezTo>
                    <a:pt x="5068" y="4541"/>
                    <a:pt x="5112" y="4560"/>
                    <a:pt x="5149" y="4604"/>
                  </a:cubicBezTo>
                  <a:lnTo>
                    <a:pt x="5847" y="5446"/>
                  </a:lnTo>
                  <a:cubicBezTo>
                    <a:pt x="5914" y="5513"/>
                    <a:pt x="6001" y="5551"/>
                    <a:pt x="6087" y="5561"/>
                  </a:cubicBezTo>
                  <a:cubicBezTo>
                    <a:pt x="6192" y="5561"/>
                    <a:pt x="6297" y="5494"/>
                    <a:pt x="6345" y="5408"/>
                  </a:cubicBezTo>
                  <a:lnTo>
                    <a:pt x="6747" y="4604"/>
                  </a:lnTo>
                  <a:cubicBezTo>
                    <a:pt x="6785" y="4527"/>
                    <a:pt x="6766" y="4441"/>
                    <a:pt x="6699" y="4393"/>
                  </a:cubicBezTo>
                  <a:lnTo>
                    <a:pt x="6575" y="4307"/>
                  </a:lnTo>
                  <a:cubicBezTo>
                    <a:pt x="6537" y="4279"/>
                    <a:pt x="6527" y="4221"/>
                    <a:pt x="6556" y="4173"/>
                  </a:cubicBezTo>
                  <a:lnTo>
                    <a:pt x="6613" y="4087"/>
                  </a:lnTo>
                  <a:cubicBezTo>
                    <a:pt x="6672" y="3985"/>
                    <a:pt x="6778" y="3931"/>
                    <a:pt x="6885" y="3931"/>
                  </a:cubicBezTo>
                  <a:cubicBezTo>
                    <a:pt x="6969" y="3931"/>
                    <a:pt x="7054" y="3963"/>
                    <a:pt x="7120" y="4030"/>
                  </a:cubicBezTo>
                  <a:lnTo>
                    <a:pt x="7561" y="4460"/>
                  </a:lnTo>
                  <a:cubicBezTo>
                    <a:pt x="7551" y="4269"/>
                    <a:pt x="7532" y="4068"/>
                    <a:pt x="7494" y="3886"/>
                  </a:cubicBezTo>
                  <a:cubicBezTo>
                    <a:pt x="7139" y="1857"/>
                    <a:pt x="5532" y="297"/>
                    <a:pt x="3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6342175" y="2077469"/>
              <a:ext cx="15861" cy="25656"/>
            </a:xfrm>
            <a:custGeom>
              <a:avLst/>
              <a:gdLst/>
              <a:ahLst/>
              <a:cxnLst/>
              <a:rect l="l" t="t" r="r" b="b"/>
              <a:pathLst>
                <a:path w="604" h="977" extrusionOk="0">
                  <a:moveTo>
                    <a:pt x="432" y="0"/>
                  </a:moveTo>
                  <a:cubicBezTo>
                    <a:pt x="336" y="0"/>
                    <a:pt x="259" y="77"/>
                    <a:pt x="259" y="173"/>
                  </a:cubicBezTo>
                  <a:lnTo>
                    <a:pt x="259" y="536"/>
                  </a:lnTo>
                  <a:lnTo>
                    <a:pt x="106" y="680"/>
                  </a:lnTo>
                  <a:cubicBezTo>
                    <a:pt x="1" y="795"/>
                    <a:pt x="77" y="977"/>
                    <a:pt x="231" y="977"/>
                  </a:cubicBezTo>
                  <a:cubicBezTo>
                    <a:pt x="269" y="977"/>
                    <a:pt x="317" y="957"/>
                    <a:pt x="345" y="929"/>
                  </a:cubicBezTo>
                  <a:lnTo>
                    <a:pt x="556" y="737"/>
                  </a:lnTo>
                  <a:cubicBezTo>
                    <a:pt x="585" y="709"/>
                    <a:pt x="604" y="661"/>
                    <a:pt x="604" y="613"/>
                  </a:cubicBezTo>
                  <a:lnTo>
                    <a:pt x="594" y="173"/>
                  </a:lnTo>
                  <a:cubicBezTo>
                    <a:pt x="594" y="77"/>
                    <a:pt x="518" y="0"/>
                    <a:pt x="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4"/>
            <p:cNvSpPr/>
            <p:nvPr/>
          </p:nvSpPr>
          <p:spPr>
            <a:xfrm>
              <a:off x="6312532" y="2161397"/>
              <a:ext cx="143774" cy="117146"/>
            </a:xfrm>
            <a:custGeom>
              <a:avLst/>
              <a:gdLst/>
              <a:ahLst/>
              <a:cxnLst/>
              <a:rect l="l" t="t" r="r" b="b"/>
              <a:pathLst>
                <a:path w="5475" h="4461" extrusionOk="0">
                  <a:moveTo>
                    <a:pt x="661" y="1"/>
                  </a:moveTo>
                  <a:lnTo>
                    <a:pt x="87" y="661"/>
                  </a:lnTo>
                  <a:cubicBezTo>
                    <a:pt x="29" y="719"/>
                    <a:pt x="1" y="795"/>
                    <a:pt x="1" y="881"/>
                  </a:cubicBezTo>
                  <a:lnTo>
                    <a:pt x="1" y="1599"/>
                  </a:lnTo>
                  <a:cubicBezTo>
                    <a:pt x="1" y="1733"/>
                    <a:pt x="58" y="1858"/>
                    <a:pt x="154" y="1953"/>
                  </a:cubicBezTo>
                  <a:lnTo>
                    <a:pt x="671" y="2460"/>
                  </a:lnTo>
                  <a:cubicBezTo>
                    <a:pt x="757" y="2537"/>
                    <a:pt x="862" y="2585"/>
                    <a:pt x="977" y="2594"/>
                  </a:cubicBezTo>
                  <a:lnTo>
                    <a:pt x="2527" y="2728"/>
                  </a:lnTo>
                  <a:cubicBezTo>
                    <a:pt x="2623" y="2738"/>
                    <a:pt x="2690" y="2824"/>
                    <a:pt x="2680" y="2920"/>
                  </a:cubicBezTo>
                  <a:lnTo>
                    <a:pt x="2671" y="2987"/>
                  </a:lnTo>
                  <a:cubicBezTo>
                    <a:pt x="2661" y="3111"/>
                    <a:pt x="2709" y="3226"/>
                    <a:pt x="2805" y="3293"/>
                  </a:cubicBezTo>
                  <a:lnTo>
                    <a:pt x="3188" y="3580"/>
                  </a:lnTo>
                  <a:lnTo>
                    <a:pt x="3121" y="3762"/>
                  </a:lnTo>
                  <a:cubicBezTo>
                    <a:pt x="3073" y="3886"/>
                    <a:pt x="3121" y="4020"/>
                    <a:pt x="3216" y="4107"/>
                  </a:cubicBezTo>
                  <a:lnTo>
                    <a:pt x="3618" y="4461"/>
                  </a:lnTo>
                  <a:lnTo>
                    <a:pt x="3628" y="4461"/>
                  </a:lnTo>
                  <a:cubicBezTo>
                    <a:pt x="3915" y="4403"/>
                    <a:pt x="4192" y="4327"/>
                    <a:pt x="4470" y="4231"/>
                  </a:cubicBezTo>
                  <a:lnTo>
                    <a:pt x="4527" y="4202"/>
                  </a:lnTo>
                  <a:cubicBezTo>
                    <a:pt x="4594" y="4183"/>
                    <a:pt x="4652" y="4154"/>
                    <a:pt x="4709" y="4135"/>
                  </a:cubicBezTo>
                  <a:lnTo>
                    <a:pt x="4767" y="4107"/>
                  </a:lnTo>
                  <a:lnTo>
                    <a:pt x="5389" y="3350"/>
                  </a:lnTo>
                  <a:cubicBezTo>
                    <a:pt x="5417" y="3322"/>
                    <a:pt x="5446" y="3284"/>
                    <a:pt x="5475" y="3245"/>
                  </a:cubicBezTo>
                  <a:cubicBezTo>
                    <a:pt x="5379" y="3245"/>
                    <a:pt x="5274" y="3255"/>
                    <a:pt x="5178" y="3255"/>
                  </a:cubicBezTo>
                  <a:cubicBezTo>
                    <a:pt x="3130" y="3255"/>
                    <a:pt x="1312" y="1944"/>
                    <a:pt x="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6241730" y="2077679"/>
              <a:ext cx="338728" cy="251597"/>
            </a:xfrm>
            <a:custGeom>
              <a:avLst/>
              <a:gdLst/>
              <a:ahLst/>
              <a:cxnLst/>
              <a:rect l="l" t="t" r="r" b="b"/>
              <a:pathLst>
                <a:path w="12899" h="9581" extrusionOk="0">
                  <a:moveTo>
                    <a:pt x="11296" y="1"/>
                  </a:moveTo>
                  <a:cubicBezTo>
                    <a:pt x="11159" y="1"/>
                    <a:pt x="11024" y="135"/>
                    <a:pt x="11099" y="299"/>
                  </a:cubicBezTo>
                  <a:cubicBezTo>
                    <a:pt x="12420" y="3103"/>
                    <a:pt x="11482" y="6443"/>
                    <a:pt x="8889" y="8146"/>
                  </a:cubicBezTo>
                  <a:cubicBezTo>
                    <a:pt x="7847" y="8829"/>
                    <a:pt x="6665" y="9161"/>
                    <a:pt x="5492" y="9161"/>
                  </a:cubicBezTo>
                  <a:cubicBezTo>
                    <a:pt x="3754" y="9161"/>
                    <a:pt x="2034" y="8434"/>
                    <a:pt x="811" y="7046"/>
                  </a:cubicBezTo>
                  <a:lnTo>
                    <a:pt x="811" y="7046"/>
                  </a:lnTo>
                  <a:lnTo>
                    <a:pt x="1529" y="7285"/>
                  </a:lnTo>
                  <a:cubicBezTo>
                    <a:pt x="1557" y="7295"/>
                    <a:pt x="1584" y="7300"/>
                    <a:pt x="1609" y="7300"/>
                  </a:cubicBezTo>
                  <a:cubicBezTo>
                    <a:pt x="1821" y="7300"/>
                    <a:pt x="1903" y="6970"/>
                    <a:pt x="1663" y="6893"/>
                  </a:cubicBezTo>
                  <a:lnTo>
                    <a:pt x="285" y="6433"/>
                  </a:lnTo>
                  <a:cubicBezTo>
                    <a:pt x="264" y="6426"/>
                    <a:pt x="242" y="6423"/>
                    <a:pt x="221" y="6423"/>
                  </a:cubicBezTo>
                  <a:cubicBezTo>
                    <a:pt x="102" y="6423"/>
                    <a:pt x="1" y="6531"/>
                    <a:pt x="17" y="6653"/>
                  </a:cubicBezTo>
                  <a:lnTo>
                    <a:pt x="247" y="8261"/>
                  </a:lnTo>
                  <a:cubicBezTo>
                    <a:pt x="256" y="8366"/>
                    <a:pt x="352" y="8443"/>
                    <a:pt x="448" y="8443"/>
                  </a:cubicBezTo>
                  <a:lnTo>
                    <a:pt x="476" y="8443"/>
                  </a:lnTo>
                  <a:cubicBezTo>
                    <a:pt x="601" y="8424"/>
                    <a:pt x="677" y="8319"/>
                    <a:pt x="658" y="8204"/>
                  </a:cubicBezTo>
                  <a:lnTo>
                    <a:pt x="534" y="7352"/>
                  </a:lnTo>
                  <a:lnTo>
                    <a:pt x="534" y="7352"/>
                  </a:lnTo>
                  <a:cubicBezTo>
                    <a:pt x="1834" y="8816"/>
                    <a:pt x="3652" y="9581"/>
                    <a:pt x="5492" y="9581"/>
                  </a:cubicBezTo>
                  <a:cubicBezTo>
                    <a:pt x="6754" y="9581"/>
                    <a:pt x="8026" y="9221"/>
                    <a:pt x="9147" y="8481"/>
                  </a:cubicBezTo>
                  <a:cubicBezTo>
                    <a:pt x="11903" y="6663"/>
                    <a:pt x="12899" y="3103"/>
                    <a:pt x="11482" y="117"/>
                  </a:cubicBezTo>
                  <a:lnTo>
                    <a:pt x="11482" y="117"/>
                  </a:lnTo>
                  <a:lnTo>
                    <a:pt x="11482" y="126"/>
                  </a:lnTo>
                  <a:cubicBezTo>
                    <a:pt x="11439" y="38"/>
                    <a:pt x="11367" y="1"/>
                    <a:pt x="11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6191390" y="1981489"/>
              <a:ext cx="338807" cy="251676"/>
            </a:xfrm>
            <a:custGeom>
              <a:avLst/>
              <a:gdLst/>
              <a:ahLst/>
              <a:cxnLst/>
              <a:rect l="l" t="t" r="r" b="b"/>
              <a:pathLst>
                <a:path w="12902" h="9584" extrusionOk="0">
                  <a:moveTo>
                    <a:pt x="7403" y="1"/>
                  </a:moveTo>
                  <a:cubicBezTo>
                    <a:pt x="6141" y="1"/>
                    <a:pt x="4870" y="360"/>
                    <a:pt x="3752" y="1100"/>
                  </a:cubicBezTo>
                  <a:cubicBezTo>
                    <a:pt x="996" y="2909"/>
                    <a:pt x="1" y="6479"/>
                    <a:pt x="1417" y="9465"/>
                  </a:cubicBezTo>
                  <a:cubicBezTo>
                    <a:pt x="1456" y="9548"/>
                    <a:pt x="1524" y="9583"/>
                    <a:pt x="1593" y="9583"/>
                  </a:cubicBezTo>
                  <a:cubicBezTo>
                    <a:pt x="1728" y="9583"/>
                    <a:pt x="1867" y="9448"/>
                    <a:pt x="1790" y="9283"/>
                  </a:cubicBezTo>
                  <a:cubicBezTo>
                    <a:pt x="1398" y="8450"/>
                    <a:pt x="1197" y="7541"/>
                    <a:pt x="1197" y="6622"/>
                  </a:cubicBezTo>
                  <a:cubicBezTo>
                    <a:pt x="1197" y="4038"/>
                    <a:pt x="2805" y="1722"/>
                    <a:pt x="5226" y="813"/>
                  </a:cubicBezTo>
                  <a:cubicBezTo>
                    <a:pt x="5937" y="546"/>
                    <a:pt x="6674" y="417"/>
                    <a:pt x="7405" y="417"/>
                  </a:cubicBezTo>
                  <a:cubicBezTo>
                    <a:pt x="9165" y="417"/>
                    <a:pt x="10884" y="1166"/>
                    <a:pt x="12088" y="2545"/>
                  </a:cubicBezTo>
                  <a:lnTo>
                    <a:pt x="11370" y="2306"/>
                  </a:lnTo>
                  <a:cubicBezTo>
                    <a:pt x="11343" y="2297"/>
                    <a:pt x="11318" y="2294"/>
                    <a:pt x="11294" y="2294"/>
                  </a:cubicBezTo>
                  <a:cubicBezTo>
                    <a:pt x="11081" y="2294"/>
                    <a:pt x="11004" y="2612"/>
                    <a:pt x="11236" y="2698"/>
                  </a:cubicBezTo>
                  <a:lnTo>
                    <a:pt x="12614" y="3148"/>
                  </a:lnTo>
                  <a:cubicBezTo>
                    <a:pt x="12634" y="3158"/>
                    <a:pt x="12653" y="3167"/>
                    <a:pt x="12672" y="3167"/>
                  </a:cubicBezTo>
                  <a:cubicBezTo>
                    <a:pt x="12806" y="3167"/>
                    <a:pt x="12901" y="3053"/>
                    <a:pt x="12882" y="2928"/>
                  </a:cubicBezTo>
                  <a:lnTo>
                    <a:pt x="12653" y="1320"/>
                  </a:lnTo>
                  <a:cubicBezTo>
                    <a:pt x="12635" y="1196"/>
                    <a:pt x="12543" y="1139"/>
                    <a:pt x="12450" y="1139"/>
                  </a:cubicBezTo>
                  <a:cubicBezTo>
                    <a:pt x="12336" y="1139"/>
                    <a:pt x="12220" y="1225"/>
                    <a:pt x="12241" y="1378"/>
                  </a:cubicBezTo>
                  <a:lnTo>
                    <a:pt x="12366" y="2229"/>
                  </a:lnTo>
                  <a:cubicBezTo>
                    <a:pt x="11066" y="765"/>
                    <a:pt x="9244" y="1"/>
                    <a:pt x="7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69D41CA5-2809-FD6A-3412-21E06F4C6F89}"/>
              </a:ext>
            </a:extLst>
          </p:cNvPr>
          <p:cNvSpPr txBox="1"/>
          <p:nvPr/>
        </p:nvSpPr>
        <p:spPr>
          <a:xfrm>
            <a:off x="644256" y="650685"/>
            <a:ext cx="8024519" cy="3539430"/>
          </a:xfrm>
          <a:prstGeom prst="rect">
            <a:avLst/>
          </a:prstGeom>
          <a:noFill/>
        </p:spPr>
        <p:txBody>
          <a:bodyPr wrap="square" rtlCol="0">
            <a:spAutoFit/>
          </a:bodyPr>
          <a:lstStyle/>
          <a:p>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Key elements :</a:t>
            </a:r>
          </a:p>
          <a:p>
            <a:endParaRPr lang="en-IN" sz="1800" dirty="0">
              <a:latin typeface="Times New Roman" panose="02020603050405020304" pitchFamily="18" charset="0"/>
              <a:ea typeface="Arial" panose="020B0604020202020204" pitchFamily="34" charset="0"/>
              <a:cs typeface="Times New Roman" panose="02020603050405020304" pitchFamily="18" charset="0"/>
            </a:endParaRPr>
          </a:p>
          <a:p>
            <a:r>
              <a:rPr lang="en-US" sz="1600" b="1" dirty="0">
                <a:effectLst/>
                <a:latin typeface="Times New Roman" panose="02020603050405020304" pitchFamily="18" charset="0"/>
                <a:ea typeface="Arial" panose="020B0604020202020204" pitchFamily="34" charset="0"/>
                <a:cs typeface="Times New Roman" panose="02020603050405020304" pitchFamily="18" charset="0"/>
              </a:rPr>
              <a:t>Intuitive Interface:</a:t>
            </a:r>
          </a:p>
          <a:p>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JobHub</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Connect prioritizes simplicity with a modern and intuitive interface, ensuring easy navigation for users exploring job listings and profiles.</a:t>
            </a:r>
          </a:p>
          <a:p>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1600" b="1" dirty="0">
                <a:effectLst/>
                <a:latin typeface="Times New Roman" panose="02020603050405020304" pitchFamily="18" charset="0"/>
                <a:ea typeface="Arial" panose="020B0604020202020204" pitchFamily="34" charset="0"/>
                <a:cs typeface="Times New Roman" panose="02020603050405020304" pitchFamily="18" charset="0"/>
              </a:rPr>
              <a:t>Personalized Job Alerts:</a:t>
            </a:r>
          </a:p>
          <a:p>
            <a:r>
              <a:rPr lang="en-US" sz="1600" dirty="0">
                <a:latin typeface="Times New Roman" panose="02020603050405020304" pitchFamily="18" charset="0"/>
                <a:cs typeface="Times New Roman" panose="02020603050405020304" pitchFamily="18" charset="0"/>
              </a:rPr>
              <a:t>Stay informed effortlessly with personalized job alerts, receiving real-time notifications tailored to your preferences for relevant opportunities.</a:t>
            </a:r>
          </a:p>
          <a:p>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1600" b="1" dirty="0">
                <a:effectLst/>
                <a:latin typeface="Times New Roman" panose="02020603050405020304" pitchFamily="18" charset="0"/>
                <a:ea typeface="Arial" panose="020B0604020202020204" pitchFamily="34" charset="0"/>
                <a:cs typeface="Times New Roman" panose="02020603050405020304" pitchFamily="18" charset="0"/>
              </a:rPr>
              <a:t>Community Engagement:</a:t>
            </a:r>
          </a:p>
          <a:p>
            <a:r>
              <a:rPr lang="en-US" sz="1600" dirty="0">
                <a:latin typeface="Times New Roman" panose="02020603050405020304" pitchFamily="18" charset="0"/>
                <a:cs typeface="Times New Roman" panose="02020603050405020304" pitchFamily="18" charset="0"/>
              </a:rPr>
              <a:t>Foster connections and gain support within our community-focused platform. Engage in discussions, network with professionals, and enhance your career journey.</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pSp>
        <p:nvGrpSpPr>
          <p:cNvPr id="34" name="Google Shape;8101;p61">
            <a:extLst>
              <a:ext uri="{FF2B5EF4-FFF2-40B4-BE49-F238E27FC236}">
                <a16:creationId xmlns:a16="http://schemas.microsoft.com/office/drawing/2014/main" id="{170CF316-2FBA-ED2D-632E-A0CAFB942C69}"/>
              </a:ext>
            </a:extLst>
          </p:cNvPr>
          <p:cNvGrpSpPr/>
          <p:nvPr/>
        </p:nvGrpSpPr>
        <p:grpSpPr>
          <a:xfrm>
            <a:off x="292633" y="1225473"/>
            <a:ext cx="386258" cy="380507"/>
            <a:chOff x="1751139" y="3790934"/>
            <a:chExt cx="386258" cy="380507"/>
          </a:xfrm>
        </p:grpSpPr>
        <p:sp>
          <p:nvSpPr>
            <p:cNvPr id="35" name="Google Shape;8102;p61">
              <a:extLst>
                <a:ext uri="{FF2B5EF4-FFF2-40B4-BE49-F238E27FC236}">
                  <a16:creationId xmlns:a16="http://schemas.microsoft.com/office/drawing/2014/main" id="{DF5E560C-D546-EEB9-ECBA-CE778C2B43A2}"/>
                </a:ext>
              </a:extLst>
            </p:cNvPr>
            <p:cNvSpPr/>
            <p:nvPr/>
          </p:nvSpPr>
          <p:spPr>
            <a:xfrm>
              <a:off x="1751139" y="3913069"/>
              <a:ext cx="195059" cy="195296"/>
            </a:xfrm>
            <a:custGeom>
              <a:avLst/>
              <a:gdLst/>
              <a:ahLst/>
              <a:cxnLst/>
              <a:rect l="l" t="t" r="r" b="b"/>
              <a:pathLst>
                <a:path w="7428" h="7437" extrusionOk="0">
                  <a:moveTo>
                    <a:pt x="4910" y="1"/>
                  </a:moveTo>
                  <a:cubicBezTo>
                    <a:pt x="3781" y="1"/>
                    <a:pt x="3322" y="1446"/>
                    <a:pt x="4240" y="2096"/>
                  </a:cubicBezTo>
                  <a:lnTo>
                    <a:pt x="4240" y="2613"/>
                  </a:lnTo>
                  <a:lnTo>
                    <a:pt x="2393" y="2613"/>
                  </a:lnTo>
                  <a:lnTo>
                    <a:pt x="2393" y="4240"/>
                  </a:lnTo>
                  <a:lnTo>
                    <a:pt x="2097" y="4240"/>
                  </a:lnTo>
                  <a:cubicBezTo>
                    <a:pt x="1856" y="3900"/>
                    <a:pt x="1506" y="3748"/>
                    <a:pt x="1161" y="3748"/>
                  </a:cubicBezTo>
                  <a:cubicBezTo>
                    <a:pt x="574" y="3748"/>
                    <a:pt x="1" y="4189"/>
                    <a:pt x="1" y="4901"/>
                  </a:cubicBezTo>
                  <a:cubicBezTo>
                    <a:pt x="1" y="5612"/>
                    <a:pt x="574" y="6054"/>
                    <a:pt x="1161" y="6054"/>
                  </a:cubicBezTo>
                  <a:cubicBezTo>
                    <a:pt x="1506" y="6054"/>
                    <a:pt x="1856" y="5901"/>
                    <a:pt x="2097" y="5561"/>
                  </a:cubicBezTo>
                  <a:lnTo>
                    <a:pt x="2393" y="5561"/>
                  </a:lnTo>
                  <a:lnTo>
                    <a:pt x="2393" y="6929"/>
                  </a:lnTo>
                  <a:cubicBezTo>
                    <a:pt x="2422" y="7207"/>
                    <a:pt x="2652" y="7418"/>
                    <a:pt x="2920" y="7437"/>
                  </a:cubicBezTo>
                  <a:lnTo>
                    <a:pt x="7427" y="7437"/>
                  </a:lnTo>
                  <a:lnTo>
                    <a:pt x="7427" y="5255"/>
                  </a:lnTo>
                  <a:lnTo>
                    <a:pt x="6662" y="5255"/>
                  </a:lnTo>
                  <a:lnTo>
                    <a:pt x="6547" y="5408"/>
                  </a:lnTo>
                  <a:cubicBezTo>
                    <a:pt x="6375" y="5627"/>
                    <a:pt x="6127" y="5732"/>
                    <a:pt x="5882" y="5732"/>
                  </a:cubicBezTo>
                  <a:cubicBezTo>
                    <a:pt x="5581" y="5732"/>
                    <a:pt x="5283" y="5574"/>
                    <a:pt x="5130" y="5274"/>
                  </a:cubicBezTo>
                  <a:cubicBezTo>
                    <a:pt x="4853" y="4719"/>
                    <a:pt x="5255" y="4068"/>
                    <a:pt x="5877" y="4058"/>
                  </a:cubicBezTo>
                  <a:cubicBezTo>
                    <a:pt x="6135" y="4058"/>
                    <a:pt x="6384" y="4183"/>
                    <a:pt x="6547" y="4393"/>
                  </a:cubicBezTo>
                  <a:lnTo>
                    <a:pt x="6671" y="4546"/>
                  </a:lnTo>
                  <a:lnTo>
                    <a:pt x="7427" y="4546"/>
                  </a:lnTo>
                  <a:lnTo>
                    <a:pt x="7427" y="2613"/>
                  </a:lnTo>
                  <a:lnTo>
                    <a:pt x="5571" y="2613"/>
                  </a:lnTo>
                  <a:lnTo>
                    <a:pt x="5571" y="2096"/>
                  </a:lnTo>
                  <a:cubicBezTo>
                    <a:pt x="6489" y="1446"/>
                    <a:pt x="6030" y="1"/>
                    <a:pt x="4910" y="1"/>
                  </a:cubicBez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03;p61">
              <a:extLst>
                <a:ext uri="{FF2B5EF4-FFF2-40B4-BE49-F238E27FC236}">
                  <a16:creationId xmlns:a16="http://schemas.microsoft.com/office/drawing/2014/main" id="{40573F3B-8E1E-3AE9-0E02-95CBF5E70295}"/>
                </a:ext>
              </a:extLst>
            </p:cNvPr>
            <p:cNvSpPr/>
            <p:nvPr/>
          </p:nvSpPr>
          <p:spPr>
            <a:xfrm>
              <a:off x="1837902" y="3913122"/>
              <a:ext cx="46979" cy="68591"/>
            </a:xfrm>
            <a:custGeom>
              <a:avLst/>
              <a:gdLst/>
              <a:ahLst/>
              <a:cxnLst/>
              <a:rect l="l" t="t" r="r" b="b"/>
              <a:pathLst>
                <a:path w="1789" h="2612" extrusionOk="0">
                  <a:moveTo>
                    <a:pt x="1579" y="0"/>
                  </a:moveTo>
                  <a:cubicBezTo>
                    <a:pt x="512" y="0"/>
                    <a:pt x="0" y="1428"/>
                    <a:pt x="936" y="2094"/>
                  </a:cubicBezTo>
                  <a:lnTo>
                    <a:pt x="936" y="2611"/>
                  </a:lnTo>
                  <a:lnTo>
                    <a:pt x="1310" y="2611"/>
                  </a:lnTo>
                  <a:lnTo>
                    <a:pt x="1310" y="2094"/>
                  </a:lnTo>
                  <a:cubicBezTo>
                    <a:pt x="1003" y="1874"/>
                    <a:pt x="821" y="1520"/>
                    <a:pt x="821" y="1147"/>
                  </a:cubicBezTo>
                  <a:cubicBezTo>
                    <a:pt x="821" y="582"/>
                    <a:pt x="1233" y="104"/>
                    <a:pt x="1788" y="18"/>
                  </a:cubicBezTo>
                  <a:cubicBezTo>
                    <a:pt x="1716" y="6"/>
                    <a:pt x="1647" y="0"/>
                    <a:pt x="1579" y="0"/>
                  </a:cubicBezTo>
                  <a:close/>
                </a:path>
              </a:pathLst>
            </a:custGeom>
            <a:solidFill>
              <a:srgbClr val="617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04;p61">
              <a:extLst>
                <a:ext uri="{FF2B5EF4-FFF2-40B4-BE49-F238E27FC236}">
                  <a16:creationId xmlns:a16="http://schemas.microsoft.com/office/drawing/2014/main" id="{AF76E36D-0AF3-C7B7-7069-8E539EBBBC9A}"/>
                </a:ext>
              </a:extLst>
            </p:cNvPr>
            <p:cNvSpPr/>
            <p:nvPr/>
          </p:nvSpPr>
          <p:spPr>
            <a:xfrm>
              <a:off x="1752137" y="4011597"/>
              <a:ext cx="34217" cy="60319"/>
            </a:xfrm>
            <a:custGeom>
              <a:avLst/>
              <a:gdLst/>
              <a:ahLst/>
              <a:cxnLst/>
              <a:rect l="l" t="t" r="r" b="b"/>
              <a:pathLst>
                <a:path w="1303" h="2297" extrusionOk="0">
                  <a:moveTo>
                    <a:pt x="1121" y="0"/>
                  </a:moveTo>
                  <a:cubicBezTo>
                    <a:pt x="499" y="19"/>
                    <a:pt x="1" y="526"/>
                    <a:pt x="1" y="1149"/>
                  </a:cubicBezTo>
                  <a:cubicBezTo>
                    <a:pt x="1" y="1771"/>
                    <a:pt x="499" y="2278"/>
                    <a:pt x="1121" y="2297"/>
                  </a:cubicBezTo>
                  <a:cubicBezTo>
                    <a:pt x="1178" y="2297"/>
                    <a:pt x="1245" y="2297"/>
                    <a:pt x="1303" y="2287"/>
                  </a:cubicBezTo>
                  <a:cubicBezTo>
                    <a:pt x="20" y="2067"/>
                    <a:pt x="20" y="230"/>
                    <a:pt x="1303" y="10"/>
                  </a:cubicBezTo>
                  <a:cubicBezTo>
                    <a:pt x="1245" y="0"/>
                    <a:pt x="1178" y="0"/>
                    <a:pt x="1121" y="0"/>
                  </a:cubicBezTo>
                  <a:close/>
                </a:path>
              </a:pathLst>
            </a:custGeom>
            <a:solidFill>
              <a:srgbClr val="617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05;p61">
              <a:extLst>
                <a:ext uri="{FF2B5EF4-FFF2-40B4-BE49-F238E27FC236}">
                  <a16:creationId xmlns:a16="http://schemas.microsoft.com/office/drawing/2014/main" id="{48EC48C3-9236-7DCE-95F2-B2D35B77C29B}"/>
                </a:ext>
              </a:extLst>
            </p:cNvPr>
            <p:cNvSpPr/>
            <p:nvPr/>
          </p:nvSpPr>
          <p:spPr>
            <a:xfrm>
              <a:off x="1813480" y="3981687"/>
              <a:ext cx="9821" cy="42751"/>
            </a:xfrm>
            <a:custGeom>
              <a:avLst/>
              <a:gdLst/>
              <a:ahLst/>
              <a:cxnLst/>
              <a:rect l="l" t="t" r="r" b="b"/>
              <a:pathLst>
                <a:path w="374" h="1628" extrusionOk="0">
                  <a:moveTo>
                    <a:pt x="0" y="0"/>
                  </a:moveTo>
                  <a:lnTo>
                    <a:pt x="0" y="1436"/>
                  </a:lnTo>
                  <a:lnTo>
                    <a:pt x="0" y="1541"/>
                  </a:lnTo>
                  <a:lnTo>
                    <a:pt x="0" y="1627"/>
                  </a:lnTo>
                  <a:lnTo>
                    <a:pt x="373" y="1627"/>
                  </a:lnTo>
                  <a:lnTo>
                    <a:pt x="373" y="0"/>
                  </a:lnTo>
                  <a:close/>
                </a:path>
              </a:pathLst>
            </a:custGeom>
            <a:solidFill>
              <a:srgbClr val="617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06;p61">
              <a:extLst>
                <a:ext uri="{FF2B5EF4-FFF2-40B4-BE49-F238E27FC236}">
                  <a16:creationId xmlns:a16="http://schemas.microsoft.com/office/drawing/2014/main" id="{012EB6B0-6798-6FF1-578A-BFBD04EC688E}"/>
                </a:ext>
              </a:extLst>
            </p:cNvPr>
            <p:cNvSpPr/>
            <p:nvPr/>
          </p:nvSpPr>
          <p:spPr>
            <a:xfrm>
              <a:off x="1813480" y="4059075"/>
              <a:ext cx="9821" cy="48030"/>
            </a:xfrm>
            <a:custGeom>
              <a:avLst/>
              <a:gdLst/>
              <a:ahLst/>
              <a:cxnLst/>
              <a:rect l="l" t="t" r="r" b="b"/>
              <a:pathLst>
                <a:path w="374" h="1829" extrusionOk="0">
                  <a:moveTo>
                    <a:pt x="0" y="1"/>
                  </a:moveTo>
                  <a:lnTo>
                    <a:pt x="0" y="1197"/>
                  </a:lnTo>
                  <a:cubicBezTo>
                    <a:pt x="10" y="1599"/>
                    <a:pt x="192" y="1762"/>
                    <a:pt x="373" y="1829"/>
                  </a:cubicBezTo>
                  <a:lnTo>
                    <a:pt x="373" y="1"/>
                  </a:lnTo>
                  <a:close/>
                </a:path>
              </a:pathLst>
            </a:custGeom>
            <a:solidFill>
              <a:srgbClr val="617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07;p61">
              <a:extLst>
                <a:ext uri="{FF2B5EF4-FFF2-40B4-BE49-F238E27FC236}">
                  <a16:creationId xmlns:a16="http://schemas.microsoft.com/office/drawing/2014/main" id="{0CF83FCD-4C12-0DB2-9C8A-DFB4C6D2CEF5}"/>
                </a:ext>
              </a:extLst>
            </p:cNvPr>
            <p:cNvSpPr/>
            <p:nvPr/>
          </p:nvSpPr>
          <p:spPr>
            <a:xfrm>
              <a:off x="1939870" y="3853748"/>
              <a:ext cx="197528" cy="191042"/>
            </a:xfrm>
            <a:custGeom>
              <a:avLst/>
              <a:gdLst/>
              <a:ahLst/>
              <a:cxnLst/>
              <a:rect l="l" t="t" r="r" b="b"/>
              <a:pathLst>
                <a:path w="7522" h="7275" extrusionOk="0">
                  <a:moveTo>
                    <a:pt x="1" y="1"/>
                  </a:moveTo>
                  <a:lnTo>
                    <a:pt x="1" y="2011"/>
                  </a:lnTo>
                  <a:lnTo>
                    <a:pt x="642" y="2011"/>
                  </a:lnTo>
                  <a:lnTo>
                    <a:pt x="728" y="1896"/>
                  </a:lnTo>
                  <a:cubicBezTo>
                    <a:pt x="922" y="1639"/>
                    <a:pt x="1193" y="1525"/>
                    <a:pt x="1460" y="1525"/>
                  </a:cubicBezTo>
                  <a:cubicBezTo>
                    <a:pt x="1929" y="1525"/>
                    <a:pt x="2384" y="1880"/>
                    <a:pt x="2384" y="2441"/>
                  </a:cubicBezTo>
                  <a:cubicBezTo>
                    <a:pt x="2384" y="3010"/>
                    <a:pt x="1928" y="3367"/>
                    <a:pt x="1458" y="3367"/>
                  </a:cubicBezTo>
                  <a:cubicBezTo>
                    <a:pt x="1192" y="3367"/>
                    <a:pt x="922" y="3253"/>
                    <a:pt x="728" y="2996"/>
                  </a:cubicBezTo>
                  <a:lnTo>
                    <a:pt x="642" y="2882"/>
                  </a:lnTo>
                  <a:lnTo>
                    <a:pt x="1" y="2882"/>
                  </a:lnTo>
                  <a:lnTo>
                    <a:pt x="1" y="4872"/>
                  </a:lnTo>
                  <a:lnTo>
                    <a:pt x="1848" y="4872"/>
                  </a:lnTo>
                  <a:lnTo>
                    <a:pt x="1848" y="5293"/>
                  </a:lnTo>
                  <a:cubicBezTo>
                    <a:pt x="948" y="5877"/>
                    <a:pt x="1360" y="7274"/>
                    <a:pt x="2432" y="7274"/>
                  </a:cubicBezTo>
                  <a:cubicBezTo>
                    <a:pt x="3504" y="7274"/>
                    <a:pt x="3915" y="5877"/>
                    <a:pt x="3016" y="5293"/>
                  </a:cubicBezTo>
                  <a:lnTo>
                    <a:pt x="3016" y="4872"/>
                  </a:lnTo>
                  <a:lnTo>
                    <a:pt x="4872" y="4872"/>
                  </a:lnTo>
                  <a:lnTo>
                    <a:pt x="4872" y="3025"/>
                  </a:lnTo>
                  <a:lnTo>
                    <a:pt x="5284" y="3025"/>
                  </a:lnTo>
                  <a:cubicBezTo>
                    <a:pt x="5496" y="3357"/>
                    <a:pt x="5843" y="3520"/>
                    <a:pt x="6189" y="3520"/>
                  </a:cubicBezTo>
                  <a:cubicBezTo>
                    <a:pt x="6561" y="3520"/>
                    <a:pt x="6932" y="3331"/>
                    <a:pt x="7131" y="2958"/>
                  </a:cubicBezTo>
                  <a:cubicBezTo>
                    <a:pt x="7521" y="2244"/>
                    <a:pt x="7012" y="1369"/>
                    <a:pt x="6197" y="1369"/>
                  </a:cubicBezTo>
                  <a:cubicBezTo>
                    <a:pt x="6192" y="1369"/>
                    <a:pt x="6188" y="1369"/>
                    <a:pt x="6183" y="1370"/>
                  </a:cubicBezTo>
                  <a:lnTo>
                    <a:pt x="6193" y="1370"/>
                  </a:lnTo>
                  <a:cubicBezTo>
                    <a:pt x="5829" y="1370"/>
                    <a:pt x="5485" y="1551"/>
                    <a:pt x="5284" y="1858"/>
                  </a:cubicBezTo>
                  <a:lnTo>
                    <a:pt x="4872" y="1858"/>
                  </a:lnTo>
                  <a:lnTo>
                    <a:pt x="4872" y="700"/>
                  </a:lnTo>
                  <a:cubicBezTo>
                    <a:pt x="4872" y="154"/>
                    <a:pt x="4547" y="30"/>
                    <a:pt x="4336" y="1"/>
                  </a:cubicBez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08;p61">
              <a:extLst>
                <a:ext uri="{FF2B5EF4-FFF2-40B4-BE49-F238E27FC236}">
                  <a16:creationId xmlns:a16="http://schemas.microsoft.com/office/drawing/2014/main" id="{ABD2CC55-4674-2866-A9A7-EFC5195AC2D3}"/>
                </a:ext>
              </a:extLst>
            </p:cNvPr>
            <p:cNvSpPr/>
            <p:nvPr/>
          </p:nvSpPr>
          <p:spPr>
            <a:xfrm>
              <a:off x="1981098" y="3893217"/>
              <a:ext cx="29674" cy="49290"/>
            </a:xfrm>
            <a:custGeom>
              <a:avLst/>
              <a:gdLst/>
              <a:ahLst/>
              <a:cxnLst/>
              <a:rect l="l" t="t" r="r" b="b"/>
              <a:pathLst>
                <a:path w="1130" h="1877" extrusionOk="0">
                  <a:moveTo>
                    <a:pt x="182" y="1"/>
                  </a:moveTo>
                  <a:cubicBezTo>
                    <a:pt x="125" y="1"/>
                    <a:pt x="58" y="1"/>
                    <a:pt x="0" y="20"/>
                  </a:cubicBezTo>
                  <a:cubicBezTo>
                    <a:pt x="996" y="230"/>
                    <a:pt x="996" y="1647"/>
                    <a:pt x="0" y="1857"/>
                  </a:cubicBezTo>
                  <a:cubicBezTo>
                    <a:pt x="58" y="1876"/>
                    <a:pt x="125" y="1876"/>
                    <a:pt x="182" y="1876"/>
                  </a:cubicBezTo>
                  <a:cubicBezTo>
                    <a:pt x="709" y="1876"/>
                    <a:pt x="1130" y="1455"/>
                    <a:pt x="1130" y="938"/>
                  </a:cubicBezTo>
                  <a:cubicBezTo>
                    <a:pt x="1130" y="422"/>
                    <a:pt x="709" y="1"/>
                    <a:pt x="182" y="1"/>
                  </a:cubicBezTo>
                  <a:close/>
                </a:path>
              </a:pathLst>
            </a:custGeom>
            <a:solidFill>
              <a:srgbClr val="829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09;p61">
              <a:extLst>
                <a:ext uri="{FF2B5EF4-FFF2-40B4-BE49-F238E27FC236}">
                  <a16:creationId xmlns:a16="http://schemas.microsoft.com/office/drawing/2014/main" id="{72424479-1CA5-7E67-77FE-98DBD0DF2D5A}"/>
                </a:ext>
              </a:extLst>
            </p:cNvPr>
            <p:cNvSpPr/>
            <p:nvPr/>
          </p:nvSpPr>
          <p:spPr>
            <a:xfrm>
              <a:off x="1879052" y="3981687"/>
              <a:ext cx="188783" cy="189755"/>
            </a:xfrm>
            <a:custGeom>
              <a:avLst/>
              <a:gdLst/>
              <a:ahLst/>
              <a:cxnLst/>
              <a:rect l="l" t="t" r="r" b="b"/>
              <a:pathLst>
                <a:path w="7189" h="7226" extrusionOk="0">
                  <a:moveTo>
                    <a:pt x="2384" y="0"/>
                  </a:moveTo>
                  <a:lnTo>
                    <a:pt x="2384" y="1847"/>
                  </a:lnTo>
                  <a:lnTo>
                    <a:pt x="1963" y="1847"/>
                  </a:lnTo>
                  <a:cubicBezTo>
                    <a:pt x="1771" y="1541"/>
                    <a:pt x="1427" y="1359"/>
                    <a:pt x="1063" y="1359"/>
                  </a:cubicBezTo>
                  <a:cubicBezTo>
                    <a:pt x="479" y="1359"/>
                    <a:pt x="1" y="1838"/>
                    <a:pt x="1" y="2422"/>
                  </a:cubicBezTo>
                  <a:cubicBezTo>
                    <a:pt x="1" y="3015"/>
                    <a:pt x="479" y="3493"/>
                    <a:pt x="1063" y="3493"/>
                  </a:cubicBezTo>
                  <a:cubicBezTo>
                    <a:pt x="1427" y="3493"/>
                    <a:pt x="1771" y="3312"/>
                    <a:pt x="1963" y="3005"/>
                  </a:cubicBezTo>
                  <a:lnTo>
                    <a:pt x="2384" y="3005"/>
                  </a:lnTo>
                  <a:lnTo>
                    <a:pt x="2384" y="4824"/>
                  </a:lnTo>
                  <a:lnTo>
                    <a:pt x="4231" y="4824"/>
                  </a:lnTo>
                  <a:lnTo>
                    <a:pt x="4231" y="5245"/>
                  </a:lnTo>
                  <a:cubicBezTo>
                    <a:pt x="3322" y="5829"/>
                    <a:pt x="3743" y="7226"/>
                    <a:pt x="4815" y="7226"/>
                  </a:cubicBezTo>
                  <a:cubicBezTo>
                    <a:pt x="5887" y="7226"/>
                    <a:pt x="6298" y="5829"/>
                    <a:pt x="5399" y="5245"/>
                  </a:cubicBezTo>
                  <a:lnTo>
                    <a:pt x="5399" y="4824"/>
                  </a:lnTo>
                  <a:lnTo>
                    <a:pt x="6652" y="4824"/>
                  </a:lnTo>
                  <a:cubicBezTo>
                    <a:pt x="6872" y="4795"/>
                    <a:pt x="7179" y="4671"/>
                    <a:pt x="7188" y="4154"/>
                  </a:cubicBezTo>
                  <a:lnTo>
                    <a:pt x="7188" y="0"/>
                  </a:lnTo>
                  <a:lnTo>
                    <a:pt x="5245" y="0"/>
                  </a:lnTo>
                  <a:lnTo>
                    <a:pt x="5245" y="641"/>
                  </a:lnTo>
                  <a:lnTo>
                    <a:pt x="5370" y="737"/>
                  </a:lnTo>
                  <a:cubicBezTo>
                    <a:pt x="6069" y="1264"/>
                    <a:pt x="5695" y="2383"/>
                    <a:pt x="4815" y="2383"/>
                  </a:cubicBezTo>
                  <a:cubicBezTo>
                    <a:pt x="3934" y="2383"/>
                    <a:pt x="3552" y="1264"/>
                    <a:pt x="4260" y="737"/>
                  </a:cubicBezTo>
                  <a:lnTo>
                    <a:pt x="4384" y="641"/>
                  </a:lnTo>
                  <a:lnTo>
                    <a:pt x="4384" y="0"/>
                  </a:lnTo>
                  <a:close/>
                </a:path>
              </a:pathLst>
            </a:custGeom>
            <a:solidFill>
              <a:srgbClr val="C6C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10;p61">
              <a:extLst>
                <a:ext uri="{FF2B5EF4-FFF2-40B4-BE49-F238E27FC236}">
                  <a16:creationId xmlns:a16="http://schemas.microsoft.com/office/drawing/2014/main" id="{D32FA88F-0F12-0D1A-79BB-345F31FE388D}"/>
                </a:ext>
              </a:extLst>
            </p:cNvPr>
            <p:cNvSpPr/>
            <p:nvPr/>
          </p:nvSpPr>
          <p:spPr>
            <a:xfrm>
              <a:off x="1878815" y="4016875"/>
              <a:ext cx="33193" cy="56564"/>
            </a:xfrm>
            <a:custGeom>
              <a:avLst/>
              <a:gdLst/>
              <a:ahLst/>
              <a:cxnLst/>
              <a:rect l="l" t="t" r="r" b="b"/>
              <a:pathLst>
                <a:path w="1264" h="2154" extrusionOk="0">
                  <a:moveTo>
                    <a:pt x="1072" y="0"/>
                  </a:moveTo>
                  <a:cubicBezTo>
                    <a:pt x="479" y="0"/>
                    <a:pt x="0" y="479"/>
                    <a:pt x="0" y="1072"/>
                  </a:cubicBezTo>
                  <a:cubicBezTo>
                    <a:pt x="0" y="1665"/>
                    <a:pt x="479" y="2153"/>
                    <a:pt x="1072" y="2153"/>
                  </a:cubicBezTo>
                  <a:cubicBezTo>
                    <a:pt x="1139" y="2153"/>
                    <a:pt x="1197" y="2144"/>
                    <a:pt x="1264" y="2134"/>
                  </a:cubicBezTo>
                  <a:cubicBezTo>
                    <a:pt x="747" y="2039"/>
                    <a:pt x="374" y="1598"/>
                    <a:pt x="374" y="1072"/>
                  </a:cubicBezTo>
                  <a:cubicBezTo>
                    <a:pt x="374" y="555"/>
                    <a:pt x="747" y="105"/>
                    <a:pt x="1264" y="19"/>
                  </a:cubicBezTo>
                  <a:cubicBezTo>
                    <a:pt x="1197" y="0"/>
                    <a:pt x="1139" y="0"/>
                    <a:pt x="1072" y="0"/>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11;p61">
              <a:extLst>
                <a:ext uri="{FF2B5EF4-FFF2-40B4-BE49-F238E27FC236}">
                  <a16:creationId xmlns:a16="http://schemas.microsoft.com/office/drawing/2014/main" id="{F6C470D1-30B1-78F0-0834-42FB32B94F5E}"/>
                </a:ext>
              </a:extLst>
            </p:cNvPr>
            <p:cNvSpPr/>
            <p:nvPr/>
          </p:nvSpPr>
          <p:spPr>
            <a:xfrm>
              <a:off x="1941130" y="3981687"/>
              <a:ext cx="8324" cy="48266"/>
            </a:xfrm>
            <a:custGeom>
              <a:avLst/>
              <a:gdLst/>
              <a:ahLst/>
              <a:cxnLst/>
              <a:rect l="l" t="t" r="r" b="b"/>
              <a:pathLst>
                <a:path w="317" h="1838" extrusionOk="0">
                  <a:moveTo>
                    <a:pt x="1" y="0"/>
                  </a:moveTo>
                  <a:lnTo>
                    <a:pt x="1" y="1838"/>
                  </a:lnTo>
                  <a:lnTo>
                    <a:pt x="317" y="1838"/>
                  </a:lnTo>
                  <a:lnTo>
                    <a:pt x="317" y="0"/>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12;p61">
              <a:extLst>
                <a:ext uri="{FF2B5EF4-FFF2-40B4-BE49-F238E27FC236}">
                  <a16:creationId xmlns:a16="http://schemas.microsoft.com/office/drawing/2014/main" id="{0DE7475D-45D6-CB34-A75F-0BDF9C5203F1}"/>
                </a:ext>
              </a:extLst>
            </p:cNvPr>
            <p:cNvSpPr/>
            <p:nvPr/>
          </p:nvSpPr>
          <p:spPr>
            <a:xfrm>
              <a:off x="1941130" y="4060598"/>
              <a:ext cx="8324" cy="47767"/>
            </a:xfrm>
            <a:custGeom>
              <a:avLst/>
              <a:gdLst/>
              <a:ahLst/>
              <a:cxnLst/>
              <a:rect l="l" t="t" r="r" b="b"/>
              <a:pathLst>
                <a:path w="317" h="1819" extrusionOk="0">
                  <a:moveTo>
                    <a:pt x="1" y="0"/>
                  </a:moveTo>
                  <a:lnTo>
                    <a:pt x="1" y="1819"/>
                  </a:lnTo>
                  <a:lnTo>
                    <a:pt x="317" y="1819"/>
                  </a:lnTo>
                  <a:lnTo>
                    <a:pt x="317" y="0"/>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13;p61">
              <a:extLst>
                <a:ext uri="{FF2B5EF4-FFF2-40B4-BE49-F238E27FC236}">
                  <a16:creationId xmlns:a16="http://schemas.microsoft.com/office/drawing/2014/main" id="{7004AB92-D8A3-1F3F-5E48-8DF4FB7759A8}"/>
                </a:ext>
              </a:extLst>
            </p:cNvPr>
            <p:cNvSpPr/>
            <p:nvPr/>
          </p:nvSpPr>
          <p:spPr>
            <a:xfrm>
              <a:off x="1966261" y="4108339"/>
              <a:ext cx="44012" cy="62551"/>
            </a:xfrm>
            <a:custGeom>
              <a:avLst/>
              <a:gdLst/>
              <a:ahLst/>
              <a:cxnLst/>
              <a:rect l="l" t="t" r="r" b="b"/>
              <a:pathLst>
                <a:path w="1676" h="2382" extrusionOk="0">
                  <a:moveTo>
                    <a:pt x="910" y="1"/>
                  </a:moveTo>
                  <a:lnTo>
                    <a:pt x="910" y="412"/>
                  </a:lnTo>
                  <a:cubicBezTo>
                    <a:pt x="1" y="1015"/>
                    <a:pt x="472" y="2381"/>
                    <a:pt x="1480" y="2381"/>
                  </a:cubicBezTo>
                  <a:cubicBezTo>
                    <a:pt x="1543" y="2381"/>
                    <a:pt x="1608" y="2376"/>
                    <a:pt x="1676" y="2365"/>
                  </a:cubicBezTo>
                  <a:cubicBezTo>
                    <a:pt x="1168" y="2269"/>
                    <a:pt x="795" y="1829"/>
                    <a:pt x="795" y="1312"/>
                  </a:cubicBezTo>
                  <a:cubicBezTo>
                    <a:pt x="795" y="948"/>
                    <a:pt x="977" y="604"/>
                    <a:pt x="1283" y="412"/>
                  </a:cubicBezTo>
                  <a:lnTo>
                    <a:pt x="1283" y="1"/>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14;p61">
              <a:extLst>
                <a:ext uri="{FF2B5EF4-FFF2-40B4-BE49-F238E27FC236}">
                  <a16:creationId xmlns:a16="http://schemas.microsoft.com/office/drawing/2014/main" id="{81FE4409-02D4-D9F9-8643-972A2843C3CD}"/>
                </a:ext>
              </a:extLst>
            </p:cNvPr>
            <p:cNvSpPr/>
            <p:nvPr/>
          </p:nvSpPr>
          <p:spPr>
            <a:xfrm>
              <a:off x="1813480" y="3790934"/>
              <a:ext cx="197738" cy="190779"/>
            </a:xfrm>
            <a:custGeom>
              <a:avLst/>
              <a:gdLst/>
              <a:ahLst/>
              <a:cxnLst/>
              <a:rect l="l" t="t" r="r" b="b"/>
              <a:pathLst>
                <a:path w="7530" h="7265" extrusionOk="0">
                  <a:moveTo>
                    <a:pt x="2441" y="0"/>
                  </a:moveTo>
                  <a:cubicBezTo>
                    <a:pt x="1369" y="0"/>
                    <a:pt x="957" y="1398"/>
                    <a:pt x="1857" y="1981"/>
                  </a:cubicBezTo>
                  <a:lnTo>
                    <a:pt x="1857" y="2393"/>
                  </a:lnTo>
                  <a:lnTo>
                    <a:pt x="536" y="2393"/>
                  </a:lnTo>
                  <a:cubicBezTo>
                    <a:pt x="335" y="2422"/>
                    <a:pt x="38" y="2537"/>
                    <a:pt x="0" y="2977"/>
                  </a:cubicBezTo>
                  <a:lnTo>
                    <a:pt x="0" y="7264"/>
                  </a:lnTo>
                  <a:lnTo>
                    <a:pt x="2010" y="7264"/>
                  </a:lnTo>
                  <a:lnTo>
                    <a:pt x="2010" y="6633"/>
                  </a:lnTo>
                  <a:lnTo>
                    <a:pt x="1885" y="6537"/>
                  </a:lnTo>
                  <a:cubicBezTo>
                    <a:pt x="1187" y="6001"/>
                    <a:pt x="1560" y="4881"/>
                    <a:pt x="2441" y="4881"/>
                  </a:cubicBezTo>
                  <a:cubicBezTo>
                    <a:pt x="3321" y="4881"/>
                    <a:pt x="3704" y="6001"/>
                    <a:pt x="2996" y="6537"/>
                  </a:cubicBezTo>
                  <a:lnTo>
                    <a:pt x="2871" y="6633"/>
                  </a:lnTo>
                  <a:lnTo>
                    <a:pt x="2871" y="7264"/>
                  </a:lnTo>
                  <a:lnTo>
                    <a:pt x="4881" y="7264"/>
                  </a:lnTo>
                  <a:lnTo>
                    <a:pt x="4881" y="5417"/>
                  </a:lnTo>
                  <a:lnTo>
                    <a:pt x="5292" y="5417"/>
                  </a:lnTo>
                  <a:cubicBezTo>
                    <a:pt x="5504" y="5749"/>
                    <a:pt x="5849" y="5912"/>
                    <a:pt x="6194" y="5912"/>
                  </a:cubicBezTo>
                  <a:cubicBezTo>
                    <a:pt x="6565" y="5912"/>
                    <a:pt x="6936" y="5723"/>
                    <a:pt x="7140" y="5350"/>
                  </a:cubicBezTo>
                  <a:cubicBezTo>
                    <a:pt x="7530" y="4636"/>
                    <a:pt x="7011" y="3761"/>
                    <a:pt x="6205" y="3761"/>
                  </a:cubicBezTo>
                  <a:cubicBezTo>
                    <a:pt x="6201" y="3761"/>
                    <a:pt x="6196" y="3761"/>
                    <a:pt x="6192" y="3762"/>
                  </a:cubicBezTo>
                  <a:cubicBezTo>
                    <a:pt x="5828" y="3762"/>
                    <a:pt x="5484" y="3943"/>
                    <a:pt x="5292" y="4250"/>
                  </a:cubicBezTo>
                  <a:lnTo>
                    <a:pt x="4871" y="4250"/>
                  </a:lnTo>
                  <a:lnTo>
                    <a:pt x="4871" y="2393"/>
                  </a:lnTo>
                  <a:lnTo>
                    <a:pt x="3024" y="2393"/>
                  </a:lnTo>
                  <a:lnTo>
                    <a:pt x="3024" y="1981"/>
                  </a:lnTo>
                  <a:cubicBezTo>
                    <a:pt x="3924" y="1398"/>
                    <a:pt x="3512" y="0"/>
                    <a:pt x="2441"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115;p61">
              <a:extLst>
                <a:ext uri="{FF2B5EF4-FFF2-40B4-BE49-F238E27FC236}">
                  <a16:creationId xmlns:a16="http://schemas.microsoft.com/office/drawing/2014/main" id="{C39B1A0F-9F8D-C7BF-9C71-6AFA1E772EFE}"/>
                </a:ext>
              </a:extLst>
            </p:cNvPr>
            <p:cNvSpPr/>
            <p:nvPr/>
          </p:nvSpPr>
          <p:spPr>
            <a:xfrm>
              <a:off x="1813480" y="3790934"/>
              <a:ext cx="197738" cy="190779"/>
            </a:xfrm>
            <a:custGeom>
              <a:avLst/>
              <a:gdLst/>
              <a:ahLst/>
              <a:cxnLst/>
              <a:rect l="l" t="t" r="r" b="b"/>
              <a:pathLst>
                <a:path w="7530" h="7265" extrusionOk="0">
                  <a:moveTo>
                    <a:pt x="2441" y="0"/>
                  </a:moveTo>
                  <a:cubicBezTo>
                    <a:pt x="1369" y="0"/>
                    <a:pt x="957" y="1398"/>
                    <a:pt x="1857" y="1981"/>
                  </a:cubicBezTo>
                  <a:lnTo>
                    <a:pt x="1857" y="2393"/>
                  </a:lnTo>
                  <a:lnTo>
                    <a:pt x="536" y="2393"/>
                  </a:lnTo>
                  <a:cubicBezTo>
                    <a:pt x="335" y="2422"/>
                    <a:pt x="38" y="2537"/>
                    <a:pt x="0" y="2977"/>
                  </a:cubicBezTo>
                  <a:lnTo>
                    <a:pt x="0" y="7264"/>
                  </a:lnTo>
                  <a:lnTo>
                    <a:pt x="2010" y="7264"/>
                  </a:lnTo>
                  <a:lnTo>
                    <a:pt x="2010" y="6633"/>
                  </a:lnTo>
                  <a:lnTo>
                    <a:pt x="1885" y="6537"/>
                  </a:lnTo>
                  <a:cubicBezTo>
                    <a:pt x="1187" y="6001"/>
                    <a:pt x="1560" y="4881"/>
                    <a:pt x="2441" y="4881"/>
                  </a:cubicBezTo>
                  <a:cubicBezTo>
                    <a:pt x="3321" y="4881"/>
                    <a:pt x="3704" y="6001"/>
                    <a:pt x="2996" y="6537"/>
                  </a:cubicBezTo>
                  <a:lnTo>
                    <a:pt x="2871" y="6633"/>
                  </a:lnTo>
                  <a:lnTo>
                    <a:pt x="2871" y="7264"/>
                  </a:lnTo>
                  <a:lnTo>
                    <a:pt x="4881" y="7264"/>
                  </a:lnTo>
                  <a:lnTo>
                    <a:pt x="4881" y="5417"/>
                  </a:lnTo>
                  <a:lnTo>
                    <a:pt x="5292" y="5417"/>
                  </a:lnTo>
                  <a:cubicBezTo>
                    <a:pt x="5504" y="5749"/>
                    <a:pt x="5849" y="5912"/>
                    <a:pt x="6194" y="5912"/>
                  </a:cubicBezTo>
                  <a:cubicBezTo>
                    <a:pt x="6565" y="5912"/>
                    <a:pt x="6936" y="5723"/>
                    <a:pt x="7140" y="5350"/>
                  </a:cubicBezTo>
                  <a:cubicBezTo>
                    <a:pt x="7530" y="4636"/>
                    <a:pt x="7011" y="3761"/>
                    <a:pt x="6205" y="3761"/>
                  </a:cubicBezTo>
                  <a:cubicBezTo>
                    <a:pt x="6201" y="3761"/>
                    <a:pt x="6196" y="3761"/>
                    <a:pt x="6192" y="3762"/>
                  </a:cubicBezTo>
                  <a:cubicBezTo>
                    <a:pt x="5828" y="3762"/>
                    <a:pt x="5484" y="3943"/>
                    <a:pt x="5292" y="4250"/>
                  </a:cubicBezTo>
                  <a:lnTo>
                    <a:pt x="4871" y="4250"/>
                  </a:lnTo>
                  <a:lnTo>
                    <a:pt x="4871" y="2393"/>
                  </a:lnTo>
                  <a:lnTo>
                    <a:pt x="3024" y="2393"/>
                  </a:lnTo>
                  <a:lnTo>
                    <a:pt x="3024" y="1981"/>
                  </a:lnTo>
                  <a:cubicBezTo>
                    <a:pt x="3924" y="1398"/>
                    <a:pt x="3512" y="0"/>
                    <a:pt x="2441"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116;p61">
              <a:extLst>
                <a:ext uri="{FF2B5EF4-FFF2-40B4-BE49-F238E27FC236}">
                  <a16:creationId xmlns:a16="http://schemas.microsoft.com/office/drawing/2014/main" id="{8C52AC1E-FEBE-62F6-5F63-F40085C0A877}"/>
                </a:ext>
              </a:extLst>
            </p:cNvPr>
            <p:cNvSpPr/>
            <p:nvPr/>
          </p:nvSpPr>
          <p:spPr>
            <a:xfrm>
              <a:off x="1838349" y="3791249"/>
              <a:ext cx="44012" cy="62525"/>
            </a:xfrm>
            <a:custGeom>
              <a:avLst/>
              <a:gdLst/>
              <a:ahLst/>
              <a:cxnLst/>
              <a:rect l="l" t="t" r="r" b="b"/>
              <a:pathLst>
                <a:path w="1676" h="2381" extrusionOk="0">
                  <a:moveTo>
                    <a:pt x="1479" y="0"/>
                  </a:moveTo>
                  <a:cubicBezTo>
                    <a:pt x="472" y="0"/>
                    <a:pt x="0" y="1366"/>
                    <a:pt x="910" y="1969"/>
                  </a:cubicBezTo>
                  <a:lnTo>
                    <a:pt x="910" y="2381"/>
                  </a:lnTo>
                  <a:lnTo>
                    <a:pt x="1283" y="2381"/>
                  </a:lnTo>
                  <a:lnTo>
                    <a:pt x="1283" y="1969"/>
                  </a:lnTo>
                  <a:cubicBezTo>
                    <a:pt x="470" y="1434"/>
                    <a:pt x="718" y="189"/>
                    <a:pt x="1675" y="17"/>
                  </a:cubicBezTo>
                  <a:cubicBezTo>
                    <a:pt x="1608" y="6"/>
                    <a:pt x="1543" y="0"/>
                    <a:pt x="1479"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117;p61">
              <a:extLst>
                <a:ext uri="{FF2B5EF4-FFF2-40B4-BE49-F238E27FC236}">
                  <a16:creationId xmlns:a16="http://schemas.microsoft.com/office/drawing/2014/main" id="{20F70590-FBC4-B384-DBF3-65B576FD79F1}"/>
                </a:ext>
              </a:extLst>
            </p:cNvPr>
            <p:cNvSpPr/>
            <p:nvPr/>
          </p:nvSpPr>
          <p:spPr>
            <a:xfrm>
              <a:off x="1813480" y="3854772"/>
              <a:ext cx="9821" cy="126941"/>
            </a:xfrm>
            <a:custGeom>
              <a:avLst/>
              <a:gdLst/>
              <a:ahLst/>
              <a:cxnLst/>
              <a:rect l="l" t="t" r="r" b="b"/>
              <a:pathLst>
                <a:path w="374" h="4834" extrusionOk="0">
                  <a:moveTo>
                    <a:pt x="373" y="0"/>
                  </a:moveTo>
                  <a:cubicBezTo>
                    <a:pt x="201" y="67"/>
                    <a:pt x="29" y="211"/>
                    <a:pt x="0" y="546"/>
                  </a:cubicBezTo>
                  <a:lnTo>
                    <a:pt x="0" y="4833"/>
                  </a:lnTo>
                  <a:lnTo>
                    <a:pt x="373" y="4833"/>
                  </a:lnTo>
                  <a:lnTo>
                    <a:pt x="373"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118;p61">
              <a:extLst>
                <a:ext uri="{FF2B5EF4-FFF2-40B4-BE49-F238E27FC236}">
                  <a16:creationId xmlns:a16="http://schemas.microsoft.com/office/drawing/2014/main" id="{0FC72071-203E-3B20-1401-EBE5EDF33920}"/>
                </a:ext>
              </a:extLst>
            </p:cNvPr>
            <p:cNvSpPr/>
            <p:nvPr/>
          </p:nvSpPr>
          <p:spPr>
            <a:xfrm>
              <a:off x="1940894" y="3853748"/>
              <a:ext cx="8823" cy="48791"/>
            </a:xfrm>
            <a:custGeom>
              <a:avLst/>
              <a:gdLst/>
              <a:ahLst/>
              <a:cxnLst/>
              <a:rect l="l" t="t" r="r" b="b"/>
              <a:pathLst>
                <a:path w="336" h="1858" extrusionOk="0">
                  <a:moveTo>
                    <a:pt x="0" y="1"/>
                  </a:moveTo>
                  <a:lnTo>
                    <a:pt x="0" y="1858"/>
                  </a:lnTo>
                  <a:lnTo>
                    <a:pt x="335" y="1858"/>
                  </a:lnTo>
                  <a:lnTo>
                    <a:pt x="335" y="1"/>
                  </a:lnTo>
                  <a:close/>
                </a:path>
              </a:pathLst>
            </a:custGeom>
            <a:solidFill>
              <a:srgbClr val="829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119;p61">
              <a:extLst>
                <a:ext uri="{FF2B5EF4-FFF2-40B4-BE49-F238E27FC236}">
                  <a16:creationId xmlns:a16="http://schemas.microsoft.com/office/drawing/2014/main" id="{0ED67446-B168-F4E0-B0D0-EBCB27FDFF96}"/>
                </a:ext>
              </a:extLst>
            </p:cNvPr>
            <p:cNvSpPr/>
            <p:nvPr/>
          </p:nvSpPr>
          <p:spPr>
            <a:xfrm>
              <a:off x="1940894" y="3933184"/>
              <a:ext cx="8823" cy="48528"/>
            </a:xfrm>
            <a:custGeom>
              <a:avLst/>
              <a:gdLst/>
              <a:ahLst/>
              <a:cxnLst/>
              <a:rect l="l" t="t" r="r" b="b"/>
              <a:pathLst>
                <a:path w="336" h="1848" extrusionOk="0">
                  <a:moveTo>
                    <a:pt x="0" y="0"/>
                  </a:moveTo>
                  <a:lnTo>
                    <a:pt x="0" y="1847"/>
                  </a:lnTo>
                  <a:lnTo>
                    <a:pt x="335" y="1847"/>
                  </a:lnTo>
                  <a:lnTo>
                    <a:pt x="335" y="0"/>
                  </a:lnTo>
                  <a:close/>
                </a:path>
              </a:pathLst>
            </a:custGeom>
            <a:solidFill>
              <a:srgbClr val="829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a:extLst>
              <a:ext uri="{FF2B5EF4-FFF2-40B4-BE49-F238E27FC236}">
                <a16:creationId xmlns:a16="http://schemas.microsoft.com/office/drawing/2014/main" id="{B1B492FF-3F61-3455-DA78-2BB43395C0A9}"/>
              </a:ext>
            </a:extLst>
          </p:cNvPr>
          <p:cNvSpPr txBox="1"/>
          <p:nvPr/>
        </p:nvSpPr>
        <p:spPr>
          <a:xfrm>
            <a:off x="614373" y="4051477"/>
            <a:ext cx="8085143" cy="584775"/>
          </a:xfrm>
          <a:prstGeom prst="rect">
            <a:avLst/>
          </a:prstGeom>
          <a:noFill/>
        </p:spPr>
        <p:txBody>
          <a:bodyPr wrap="square" rtlCol="0">
            <a:spAutoFit/>
          </a:bodyPr>
          <a:lstStyle/>
          <a:p>
            <a:r>
              <a:rPr lang="en-IN" sz="1600" b="1" dirty="0">
                <a:effectLst/>
                <a:latin typeface="Times New Roman" panose="02020603050405020304" pitchFamily="18" charset="0"/>
                <a:ea typeface="Times New Roman" panose="02020603050405020304" pitchFamily="18" charset="0"/>
              </a:rPr>
              <a:t>Goal:</a:t>
            </a:r>
            <a:r>
              <a:rPr lang="en-IN" sz="1600" dirty="0">
                <a:effectLst/>
                <a:latin typeface="Times New Roman" panose="02020603050405020304" pitchFamily="18" charset="0"/>
                <a:ea typeface="Times New Roman" panose="02020603050405020304" pitchFamily="18" charset="0"/>
              </a:rPr>
              <a:t> Ensuring that users have a positive and seamless experience while using </a:t>
            </a:r>
            <a:r>
              <a:rPr lang="en-IN" sz="1600" dirty="0" err="1">
                <a:effectLst/>
                <a:latin typeface="Times New Roman" panose="02020603050405020304" pitchFamily="18" charset="0"/>
                <a:ea typeface="Times New Roman" panose="02020603050405020304" pitchFamily="18" charset="0"/>
              </a:rPr>
              <a:t>JobHub</a:t>
            </a:r>
            <a:r>
              <a:rPr lang="en-IN" sz="1600" dirty="0">
                <a:effectLst/>
                <a:latin typeface="Times New Roman" panose="02020603050405020304" pitchFamily="18" charset="0"/>
                <a:ea typeface="Times New Roman" panose="02020603050405020304" pitchFamily="18" charset="0"/>
              </a:rPr>
              <a:t> Connect for their job search</a:t>
            </a:r>
            <a:endParaRPr lang="en-IN" sz="1600" dirty="0"/>
          </a:p>
        </p:txBody>
      </p:sp>
      <p:grpSp>
        <p:nvGrpSpPr>
          <p:cNvPr id="862" name="Google Shape;9088;p61">
            <a:extLst>
              <a:ext uri="{FF2B5EF4-FFF2-40B4-BE49-F238E27FC236}">
                <a16:creationId xmlns:a16="http://schemas.microsoft.com/office/drawing/2014/main" id="{DC205C6D-CC2B-6FFC-030C-A2E09058B8EE}"/>
              </a:ext>
            </a:extLst>
          </p:cNvPr>
          <p:cNvGrpSpPr/>
          <p:nvPr/>
        </p:nvGrpSpPr>
        <p:grpSpPr>
          <a:xfrm>
            <a:off x="236019" y="4177577"/>
            <a:ext cx="394609" cy="328749"/>
            <a:chOff x="6179074" y="3368726"/>
            <a:chExt cx="394609" cy="328749"/>
          </a:xfrm>
        </p:grpSpPr>
        <p:sp>
          <p:nvSpPr>
            <p:cNvPr id="863" name="Google Shape;9089;p61">
              <a:extLst>
                <a:ext uri="{FF2B5EF4-FFF2-40B4-BE49-F238E27FC236}">
                  <a16:creationId xmlns:a16="http://schemas.microsoft.com/office/drawing/2014/main" id="{448FFA04-89F0-152B-A6FC-476792414B27}"/>
                </a:ext>
              </a:extLst>
            </p:cNvPr>
            <p:cNvSpPr/>
            <p:nvPr/>
          </p:nvSpPr>
          <p:spPr>
            <a:xfrm>
              <a:off x="6363052"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9090;p61">
              <a:extLst>
                <a:ext uri="{FF2B5EF4-FFF2-40B4-BE49-F238E27FC236}">
                  <a16:creationId xmlns:a16="http://schemas.microsoft.com/office/drawing/2014/main" id="{E59B592F-A395-E2C9-5ABE-D56F9D0B8E7C}"/>
                </a:ext>
              </a:extLst>
            </p:cNvPr>
            <p:cNvSpPr/>
            <p:nvPr/>
          </p:nvSpPr>
          <p:spPr>
            <a:xfrm>
              <a:off x="6361791"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72"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9091;p61">
              <a:extLst>
                <a:ext uri="{FF2B5EF4-FFF2-40B4-BE49-F238E27FC236}">
                  <a16:creationId xmlns:a16="http://schemas.microsoft.com/office/drawing/2014/main" id="{55571CA8-53BA-1CE5-0AD4-3448948281F7}"/>
                </a:ext>
              </a:extLst>
            </p:cNvPr>
            <p:cNvSpPr/>
            <p:nvPr/>
          </p:nvSpPr>
          <p:spPr>
            <a:xfrm>
              <a:off x="6336660" y="3442096"/>
              <a:ext cx="79174" cy="97556"/>
            </a:xfrm>
            <a:custGeom>
              <a:avLst/>
              <a:gdLst/>
              <a:ahLst/>
              <a:cxnLst/>
              <a:rect l="l" t="t" r="r" b="b"/>
              <a:pathLst>
                <a:path w="3015" h="3715" extrusionOk="0">
                  <a:moveTo>
                    <a:pt x="737" y="1"/>
                  </a:moveTo>
                  <a:lnTo>
                    <a:pt x="278" y="231"/>
                  </a:lnTo>
                  <a:cubicBezTo>
                    <a:pt x="115" y="317"/>
                    <a:pt x="10" y="489"/>
                    <a:pt x="10" y="680"/>
                  </a:cubicBezTo>
                  <a:lnTo>
                    <a:pt x="10" y="2135"/>
                  </a:lnTo>
                  <a:cubicBezTo>
                    <a:pt x="0" y="2681"/>
                    <a:pt x="163" y="3207"/>
                    <a:pt x="469" y="3657"/>
                  </a:cubicBezTo>
                  <a:lnTo>
                    <a:pt x="508" y="3714"/>
                  </a:lnTo>
                  <a:lnTo>
                    <a:pt x="2508" y="3714"/>
                  </a:lnTo>
                  <a:lnTo>
                    <a:pt x="2546" y="3657"/>
                  </a:lnTo>
                  <a:cubicBezTo>
                    <a:pt x="2852" y="3207"/>
                    <a:pt x="3015" y="2681"/>
                    <a:pt x="3005" y="2135"/>
                  </a:cubicBezTo>
                  <a:lnTo>
                    <a:pt x="3005" y="680"/>
                  </a:lnTo>
                  <a:cubicBezTo>
                    <a:pt x="3005" y="489"/>
                    <a:pt x="2900" y="317"/>
                    <a:pt x="2737" y="231"/>
                  </a:cubicBezTo>
                  <a:lnTo>
                    <a:pt x="2278" y="1"/>
                  </a:lnTo>
                  <a:cubicBezTo>
                    <a:pt x="2111" y="203"/>
                    <a:pt x="1603" y="212"/>
                    <a:pt x="1523" y="212"/>
                  </a:cubicBezTo>
                  <a:cubicBezTo>
                    <a:pt x="1516" y="212"/>
                    <a:pt x="1512" y="211"/>
                    <a:pt x="1512" y="211"/>
                  </a:cubicBezTo>
                  <a:cubicBezTo>
                    <a:pt x="1512" y="211"/>
                    <a:pt x="1509" y="212"/>
                    <a:pt x="1502" y="212"/>
                  </a:cubicBezTo>
                  <a:cubicBezTo>
                    <a:pt x="1420" y="212"/>
                    <a:pt x="905"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9092;p61">
              <a:extLst>
                <a:ext uri="{FF2B5EF4-FFF2-40B4-BE49-F238E27FC236}">
                  <a16:creationId xmlns:a16="http://schemas.microsoft.com/office/drawing/2014/main" id="{033F80CD-A710-A4C5-621F-7C57443898B4}"/>
                </a:ext>
              </a:extLst>
            </p:cNvPr>
            <p:cNvSpPr/>
            <p:nvPr/>
          </p:nvSpPr>
          <p:spPr>
            <a:xfrm>
              <a:off x="6349974"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9093;p61">
              <a:extLst>
                <a:ext uri="{FF2B5EF4-FFF2-40B4-BE49-F238E27FC236}">
                  <a16:creationId xmlns:a16="http://schemas.microsoft.com/office/drawing/2014/main" id="{26B1187F-4499-477F-6D73-7A435EE89667}"/>
                </a:ext>
              </a:extLst>
            </p:cNvPr>
            <p:cNvSpPr/>
            <p:nvPr/>
          </p:nvSpPr>
          <p:spPr>
            <a:xfrm>
              <a:off x="6336897" y="3452915"/>
              <a:ext cx="13104" cy="86973"/>
            </a:xfrm>
            <a:custGeom>
              <a:avLst/>
              <a:gdLst/>
              <a:ahLst/>
              <a:cxnLst/>
              <a:rect l="l" t="t" r="r" b="b"/>
              <a:pathLst>
                <a:path w="499" h="3312" extrusionOk="0">
                  <a:moveTo>
                    <a:pt x="77" y="0"/>
                  </a:moveTo>
                  <a:cubicBezTo>
                    <a:pt x="20" y="77"/>
                    <a:pt x="1" y="173"/>
                    <a:pt x="1" y="268"/>
                  </a:cubicBezTo>
                  <a:lnTo>
                    <a:pt x="1" y="1723"/>
                  </a:lnTo>
                  <a:cubicBezTo>
                    <a:pt x="1" y="2269"/>
                    <a:pt x="154" y="2795"/>
                    <a:pt x="460" y="3245"/>
                  </a:cubicBezTo>
                  <a:lnTo>
                    <a:pt x="499" y="3312"/>
                  </a:lnTo>
                  <a:lnTo>
                    <a:pt x="499" y="575"/>
                  </a:lnTo>
                  <a:cubicBezTo>
                    <a:pt x="499" y="412"/>
                    <a:pt x="422" y="268"/>
                    <a:pt x="298" y="173"/>
                  </a:cubicBezTo>
                  <a:lnTo>
                    <a:pt x="77" y="0"/>
                  </a:ln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9094;p61">
              <a:extLst>
                <a:ext uri="{FF2B5EF4-FFF2-40B4-BE49-F238E27FC236}">
                  <a16:creationId xmlns:a16="http://schemas.microsoft.com/office/drawing/2014/main" id="{86B6EEB8-CDE9-20EC-7652-07A62CC1D914}"/>
                </a:ext>
              </a:extLst>
            </p:cNvPr>
            <p:cNvSpPr/>
            <p:nvPr/>
          </p:nvSpPr>
          <p:spPr>
            <a:xfrm>
              <a:off x="6402494" y="3452915"/>
              <a:ext cx="13340" cy="86973"/>
            </a:xfrm>
            <a:custGeom>
              <a:avLst/>
              <a:gdLst/>
              <a:ahLst/>
              <a:cxnLst/>
              <a:rect l="l" t="t" r="r" b="b"/>
              <a:pathLst>
                <a:path w="508" h="3312" extrusionOk="0">
                  <a:moveTo>
                    <a:pt x="431" y="0"/>
                  </a:moveTo>
                  <a:lnTo>
                    <a:pt x="202" y="173"/>
                  </a:lnTo>
                  <a:cubicBezTo>
                    <a:pt x="77" y="268"/>
                    <a:pt x="1" y="412"/>
                    <a:pt x="1" y="575"/>
                  </a:cubicBezTo>
                  <a:lnTo>
                    <a:pt x="1" y="3312"/>
                  </a:lnTo>
                  <a:lnTo>
                    <a:pt x="39" y="3245"/>
                  </a:lnTo>
                  <a:cubicBezTo>
                    <a:pt x="345" y="2795"/>
                    <a:pt x="508" y="2269"/>
                    <a:pt x="508" y="1723"/>
                  </a:cubicBezTo>
                  <a:lnTo>
                    <a:pt x="508" y="268"/>
                  </a:lnTo>
                  <a:cubicBezTo>
                    <a:pt x="508" y="173"/>
                    <a:pt x="479" y="77"/>
                    <a:pt x="431"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9095;p61">
              <a:extLst>
                <a:ext uri="{FF2B5EF4-FFF2-40B4-BE49-F238E27FC236}">
                  <a16:creationId xmlns:a16="http://schemas.microsoft.com/office/drawing/2014/main" id="{D5C3C62B-BCE3-CACE-63AE-C635BF49E4DD}"/>
                </a:ext>
              </a:extLst>
            </p:cNvPr>
            <p:cNvSpPr/>
            <p:nvPr/>
          </p:nvSpPr>
          <p:spPr>
            <a:xfrm>
              <a:off x="6356014" y="3434691"/>
              <a:ext cx="40493" cy="105198"/>
            </a:xfrm>
            <a:custGeom>
              <a:avLst/>
              <a:gdLst/>
              <a:ahLst/>
              <a:cxnLst/>
              <a:rect l="l" t="t" r="r" b="b"/>
              <a:pathLst>
                <a:path w="1542" h="4006" extrusionOk="0">
                  <a:moveTo>
                    <a:pt x="254" y="1"/>
                  </a:moveTo>
                  <a:cubicBezTo>
                    <a:pt x="242" y="1"/>
                    <a:pt x="230" y="5"/>
                    <a:pt x="220" y="15"/>
                  </a:cubicBezTo>
                  <a:lnTo>
                    <a:pt x="0" y="283"/>
                  </a:lnTo>
                  <a:lnTo>
                    <a:pt x="345" y="704"/>
                  </a:lnTo>
                  <a:cubicBezTo>
                    <a:pt x="367" y="732"/>
                    <a:pt x="399" y="747"/>
                    <a:pt x="431" y="747"/>
                  </a:cubicBezTo>
                  <a:cubicBezTo>
                    <a:pt x="455" y="747"/>
                    <a:pt x="478" y="739"/>
                    <a:pt x="498" y="723"/>
                  </a:cubicBezTo>
                  <a:lnTo>
                    <a:pt x="651" y="599"/>
                  </a:lnTo>
                  <a:lnTo>
                    <a:pt x="651" y="4006"/>
                  </a:lnTo>
                  <a:lnTo>
                    <a:pt x="900" y="4006"/>
                  </a:lnTo>
                  <a:lnTo>
                    <a:pt x="900" y="599"/>
                  </a:lnTo>
                  <a:lnTo>
                    <a:pt x="1043" y="723"/>
                  </a:lnTo>
                  <a:cubicBezTo>
                    <a:pt x="1063" y="739"/>
                    <a:pt x="1088" y="747"/>
                    <a:pt x="1113" y="747"/>
                  </a:cubicBezTo>
                  <a:cubicBezTo>
                    <a:pt x="1149" y="747"/>
                    <a:pt x="1184" y="732"/>
                    <a:pt x="1206" y="704"/>
                  </a:cubicBezTo>
                  <a:lnTo>
                    <a:pt x="1541" y="283"/>
                  </a:lnTo>
                  <a:lnTo>
                    <a:pt x="1331" y="15"/>
                  </a:lnTo>
                  <a:cubicBezTo>
                    <a:pt x="1321" y="5"/>
                    <a:pt x="1309" y="1"/>
                    <a:pt x="1297" y="1"/>
                  </a:cubicBezTo>
                  <a:cubicBezTo>
                    <a:pt x="1285" y="1"/>
                    <a:pt x="1273" y="5"/>
                    <a:pt x="1264" y="15"/>
                  </a:cubicBezTo>
                  <a:lnTo>
                    <a:pt x="775" y="503"/>
                  </a:lnTo>
                  <a:lnTo>
                    <a:pt x="287" y="15"/>
                  </a:lnTo>
                  <a:cubicBezTo>
                    <a:pt x="278" y="5"/>
                    <a:pt x="266" y="1"/>
                    <a:pt x="254"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9096;p61">
              <a:extLst>
                <a:ext uri="{FF2B5EF4-FFF2-40B4-BE49-F238E27FC236}">
                  <a16:creationId xmlns:a16="http://schemas.microsoft.com/office/drawing/2014/main" id="{40FE10EF-49D4-F0BE-35DA-4C3E0B5C9842}"/>
                </a:ext>
              </a:extLst>
            </p:cNvPr>
            <p:cNvSpPr/>
            <p:nvPr/>
          </p:nvSpPr>
          <p:spPr>
            <a:xfrm>
              <a:off x="6373109" y="3552913"/>
              <a:ext cx="6775" cy="98554"/>
            </a:xfrm>
            <a:custGeom>
              <a:avLst/>
              <a:gdLst/>
              <a:ahLst/>
              <a:cxnLst/>
              <a:rect l="l" t="t" r="r" b="b"/>
              <a:pathLst>
                <a:path w="258" h="3753" extrusionOk="0">
                  <a:moveTo>
                    <a:pt x="139" y="0"/>
                  </a:moveTo>
                  <a:cubicBezTo>
                    <a:pt x="134" y="0"/>
                    <a:pt x="129" y="1"/>
                    <a:pt x="124" y="1"/>
                  </a:cubicBezTo>
                  <a:cubicBezTo>
                    <a:pt x="57" y="1"/>
                    <a:pt x="0" y="49"/>
                    <a:pt x="0" y="116"/>
                  </a:cubicBezTo>
                  <a:lnTo>
                    <a:pt x="0" y="3753"/>
                  </a:lnTo>
                  <a:lnTo>
                    <a:pt x="249" y="3753"/>
                  </a:lnTo>
                  <a:lnTo>
                    <a:pt x="249" y="126"/>
                  </a:lnTo>
                  <a:cubicBezTo>
                    <a:pt x="258" y="55"/>
                    <a:pt x="201"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9097;p61">
              <a:extLst>
                <a:ext uri="{FF2B5EF4-FFF2-40B4-BE49-F238E27FC236}">
                  <a16:creationId xmlns:a16="http://schemas.microsoft.com/office/drawing/2014/main" id="{17638BDA-FFFD-105F-9023-5D799C53D869}"/>
                </a:ext>
              </a:extLst>
            </p:cNvPr>
            <p:cNvSpPr/>
            <p:nvPr/>
          </p:nvSpPr>
          <p:spPr>
            <a:xfrm>
              <a:off x="6349974" y="3368726"/>
              <a:ext cx="52546" cy="59321"/>
            </a:xfrm>
            <a:custGeom>
              <a:avLst/>
              <a:gdLst/>
              <a:ahLst/>
              <a:cxnLst/>
              <a:rect l="l" t="t" r="r" b="b"/>
              <a:pathLst>
                <a:path w="2001" h="2259" extrusionOk="0">
                  <a:moveTo>
                    <a:pt x="757" y="0"/>
                  </a:moveTo>
                  <a:cubicBezTo>
                    <a:pt x="336" y="0"/>
                    <a:pt x="1" y="335"/>
                    <a:pt x="1" y="756"/>
                  </a:cubicBezTo>
                  <a:lnTo>
                    <a:pt x="1" y="1254"/>
                  </a:lnTo>
                  <a:cubicBezTo>
                    <a:pt x="1"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9098;p61">
              <a:extLst>
                <a:ext uri="{FF2B5EF4-FFF2-40B4-BE49-F238E27FC236}">
                  <a16:creationId xmlns:a16="http://schemas.microsoft.com/office/drawing/2014/main" id="{C463A705-9FD2-9258-D1EC-4D60DC267460}"/>
                </a:ext>
              </a:extLst>
            </p:cNvPr>
            <p:cNvSpPr/>
            <p:nvPr/>
          </p:nvSpPr>
          <p:spPr>
            <a:xfrm>
              <a:off x="6349974" y="3368726"/>
              <a:ext cx="36213" cy="59269"/>
            </a:xfrm>
            <a:custGeom>
              <a:avLst/>
              <a:gdLst/>
              <a:ahLst/>
              <a:cxnLst/>
              <a:rect l="l" t="t" r="r" b="b"/>
              <a:pathLst>
                <a:path w="1379" h="2257" extrusionOk="0">
                  <a:moveTo>
                    <a:pt x="757" y="0"/>
                  </a:moveTo>
                  <a:cubicBezTo>
                    <a:pt x="345" y="0"/>
                    <a:pt x="1" y="335"/>
                    <a:pt x="10" y="756"/>
                  </a:cubicBezTo>
                  <a:lnTo>
                    <a:pt x="10" y="1254"/>
                  </a:lnTo>
                  <a:cubicBezTo>
                    <a:pt x="2" y="1828"/>
                    <a:pt x="478" y="2257"/>
                    <a:pt x="1005" y="2257"/>
                  </a:cubicBezTo>
                  <a:cubicBezTo>
                    <a:pt x="1129" y="2257"/>
                    <a:pt x="1255" y="2233"/>
                    <a:pt x="1379" y="2182"/>
                  </a:cubicBezTo>
                  <a:cubicBezTo>
                    <a:pt x="1005" y="2029"/>
                    <a:pt x="757" y="1666"/>
                    <a:pt x="757" y="1254"/>
                  </a:cubicBezTo>
                  <a:lnTo>
                    <a:pt x="757" y="756"/>
                  </a:lnTo>
                  <a:cubicBezTo>
                    <a:pt x="757" y="393"/>
                    <a:pt x="1015" y="77"/>
                    <a:pt x="1379" y="20"/>
                  </a:cubicBezTo>
                  <a:cubicBezTo>
                    <a:pt x="1340" y="10"/>
                    <a:pt x="130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9099;p61">
              <a:extLst>
                <a:ext uri="{FF2B5EF4-FFF2-40B4-BE49-F238E27FC236}">
                  <a16:creationId xmlns:a16="http://schemas.microsoft.com/office/drawing/2014/main" id="{C9151681-880D-1C7D-8641-65F1EE193816}"/>
                </a:ext>
              </a:extLst>
            </p:cNvPr>
            <p:cNvSpPr/>
            <p:nvPr/>
          </p:nvSpPr>
          <p:spPr>
            <a:xfrm>
              <a:off x="6349974" y="3368726"/>
              <a:ext cx="52546" cy="26418"/>
            </a:xfrm>
            <a:custGeom>
              <a:avLst/>
              <a:gdLst/>
              <a:ahLst/>
              <a:cxnLst/>
              <a:rect l="l" t="t" r="r" b="b"/>
              <a:pathLst>
                <a:path w="2001" h="1006" extrusionOk="0">
                  <a:moveTo>
                    <a:pt x="747" y="0"/>
                  </a:moveTo>
                  <a:cubicBezTo>
                    <a:pt x="336" y="0"/>
                    <a:pt x="1" y="335"/>
                    <a:pt x="1" y="756"/>
                  </a:cubicBezTo>
                  <a:cubicBezTo>
                    <a:pt x="1" y="756"/>
                    <a:pt x="75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9100;p61">
              <a:extLst>
                <a:ext uri="{FF2B5EF4-FFF2-40B4-BE49-F238E27FC236}">
                  <a16:creationId xmlns:a16="http://schemas.microsoft.com/office/drawing/2014/main" id="{192D9778-C16D-2112-542E-23A3C1263215}"/>
                </a:ext>
              </a:extLst>
            </p:cNvPr>
            <p:cNvSpPr/>
            <p:nvPr/>
          </p:nvSpPr>
          <p:spPr>
            <a:xfrm>
              <a:off x="6349974" y="3368726"/>
              <a:ext cx="36213" cy="24159"/>
            </a:xfrm>
            <a:custGeom>
              <a:avLst/>
              <a:gdLst/>
              <a:ahLst/>
              <a:cxnLst/>
              <a:rect l="l" t="t" r="r" b="b"/>
              <a:pathLst>
                <a:path w="1379" h="920" extrusionOk="0">
                  <a:moveTo>
                    <a:pt x="757" y="0"/>
                  </a:moveTo>
                  <a:cubicBezTo>
                    <a:pt x="345" y="0"/>
                    <a:pt x="1" y="335"/>
                    <a:pt x="10" y="756"/>
                  </a:cubicBezTo>
                  <a:cubicBezTo>
                    <a:pt x="249" y="823"/>
                    <a:pt x="498" y="881"/>
                    <a:pt x="757" y="919"/>
                  </a:cubicBezTo>
                  <a:lnTo>
                    <a:pt x="757" y="756"/>
                  </a:lnTo>
                  <a:cubicBezTo>
                    <a:pt x="757" y="393"/>
                    <a:pt x="1015" y="77"/>
                    <a:pt x="1379" y="20"/>
                  </a:cubicBezTo>
                  <a:cubicBezTo>
                    <a:pt x="1340" y="10"/>
                    <a:pt x="130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9101;p61">
              <a:extLst>
                <a:ext uri="{FF2B5EF4-FFF2-40B4-BE49-F238E27FC236}">
                  <a16:creationId xmlns:a16="http://schemas.microsoft.com/office/drawing/2014/main" id="{0E2259DD-0A5F-F26B-9AA4-6B3FD08EA2B1}"/>
                </a:ext>
              </a:extLst>
            </p:cNvPr>
            <p:cNvSpPr/>
            <p:nvPr/>
          </p:nvSpPr>
          <p:spPr>
            <a:xfrm>
              <a:off x="6468354"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102;p61">
              <a:extLst>
                <a:ext uri="{FF2B5EF4-FFF2-40B4-BE49-F238E27FC236}">
                  <a16:creationId xmlns:a16="http://schemas.microsoft.com/office/drawing/2014/main" id="{D4AFF5B5-ACFD-5189-4E0E-EECD9278DA45}"/>
                </a:ext>
              </a:extLst>
            </p:cNvPr>
            <p:cNvSpPr/>
            <p:nvPr/>
          </p:nvSpPr>
          <p:spPr>
            <a:xfrm>
              <a:off x="6467094"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63"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103;p61">
              <a:extLst>
                <a:ext uri="{FF2B5EF4-FFF2-40B4-BE49-F238E27FC236}">
                  <a16:creationId xmlns:a16="http://schemas.microsoft.com/office/drawing/2014/main" id="{2A41EFB5-0ECB-1362-1071-8086349ABDFF}"/>
                </a:ext>
              </a:extLst>
            </p:cNvPr>
            <p:cNvSpPr/>
            <p:nvPr/>
          </p:nvSpPr>
          <p:spPr>
            <a:xfrm>
              <a:off x="6441963" y="3442096"/>
              <a:ext cx="78938" cy="97556"/>
            </a:xfrm>
            <a:custGeom>
              <a:avLst/>
              <a:gdLst/>
              <a:ahLst/>
              <a:cxnLst/>
              <a:rect l="l" t="t" r="r" b="b"/>
              <a:pathLst>
                <a:path w="3006" h="3715" extrusionOk="0">
                  <a:moveTo>
                    <a:pt x="737" y="1"/>
                  </a:moveTo>
                  <a:lnTo>
                    <a:pt x="278" y="231"/>
                  </a:lnTo>
                  <a:cubicBezTo>
                    <a:pt x="115" y="317"/>
                    <a:pt x="0" y="489"/>
                    <a:pt x="0" y="680"/>
                  </a:cubicBezTo>
                  <a:lnTo>
                    <a:pt x="0" y="2135"/>
                  </a:lnTo>
                  <a:cubicBezTo>
                    <a:pt x="0" y="2681"/>
                    <a:pt x="163" y="3207"/>
                    <a:pt x="469" y="3657"/>
                  </a:cubicBezTo>
                  <a:lnTo>
                    <a:pt x="508" y="3714"/>
                  </a:lnTo>
                  <a:lnTo>
                    <a:pt x="2508" y="3714"/>
                  </a:lnTo>
                  <a:lnTo>
                    <a:pt x="2546" y="3657"/>
                  </a:lnTo>
                  <a:cubicBezTo>
                    <a:pt x="2852" y="3207"/>
                    <a:pt x="3005" y="2681"/>
                    <a:pt x="3005" y="2135"/>
                  </a:cubicBezTo>
                  <a:lnTo>
                    <a:pt x="3005" y="680"/>
                  </a:lnTo>
                  <a:cubicBezTo>
                    <a:pt x="3005" y="489"/>
                    <a:pt x="2900" y="317"/>
                    <a:pt x="2737" y="231"/>
                  </a:cubicBezTo>
                  <a:lnTo>
                    <a:pt x="2278" y="1"/>
                  </a:lnTo>
                  <a:cubicBezTo>
                    <a:pt x="2111" y="203"/>
                    <a:pt x="1595" y="212"/>
                    <a:pt x="1514" y="212"/>
                  </a:cubicBezTo>
                  <a:cubicBezTo>
                    <a:pt x="1507" y="212"/>
                    <a:pt x="1503" y="211"/>
                    <a:pt x="1503" y="211"/>
                  </a:cubicBezTo>
                  <a:cubicBezTo>
                    <a:pt x="1503" y="211"/>
                    <a:pt x="1499" y="212"/>
                    <a:pt x="1492" y="212"/>
                  </a:cubicBezTo>
                  <a:cubicBezTo>
                    <a:pt x="1412" y="212"/>
                    <a:pt x="905" y="203"/>
                    <a:pt x="737" y="1"/>
                  </a:cubicBez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104;p61">
              <a:extLst>
                <a:ext uri="{FF2B5EF4-FFF2-40B4-BE49-F238E27FC236}">
                  <a16:creationId xmlns:a16="http://schemas.microsoft.com/office/drawing/2014/main" id="{3A36C080-AEFF-1128-68ED-252A0D0D259A}"/>
                </a:ext>
              </a:extLst>
            </p:cNvPr>
            <p:cNvSpPr/>
            <p:nvPr/>
          </p:nvSpPr>
          <p:spPr>
            <a:xfrm>
              <a:off x="6455277"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105;p61">
              <a:extLst>
                <a:ext uri="{FF2B5EF4-FFF2-40B4-BE49-F238E27FC236}">
                  <a16:creationId xmlns:a16="http://schemas.microsoft.com/office/drawing/2014/main" id="{357763C3-49DB-D83B-F99C-B8ED9A86594C}"/>
                </a:ext>
              </a:extLst>
            </p:cNvPr>
            <p:cNvSpPr/>
            <p:nvPr/>
          </p:nvSpPr>
          <p:spPr>
            <a:xfrm>
              <a:off x="6441963" y="3452915"/>
              <a:ext cx="13340" cy="86973"/>
            </a:xfrm>
            <a:custGeom>
              <a:avLst/>
              <a:gdLst/>
              <a:ahLst/>
              <a:cxnLst/>
              <a:rect l="l" t="t" r="r" b="b"/>
              <a:pathLst>
                <a:path w="508" h="3312" extrusionOk="0">
                  <a:moveTo>
                    <a:pt x="77" y="0"/>
                  </a:moveTo>
                  <a:cubicBezTo>
                    <a:pt x="29" y="77"/>
                    <a:pt x="0" y="173"/>
                    <a:pt x="0" y="268"/>
                  </a:cubicBezTo>
                  <a:lnTo>
                    <a:pt x="0" y="1723"/>
                  </a:lnTo>
                  <a:cubicBezTo>
                    <a:pt x="0" y="2269"/>
                    <a:pt x="163" y="2795"/>
                    <a:pt x="469" y="3245"/>
                  </a:cubicBezTo>
                  <a:lnTo>
                    <a:pt x="508" y="3312"/>
                  </a:lnTo>
                  <a:lnTo>
                    <a:pt x="508" y="575"/>
                  </a:lnTo>
                  <a:cubicBezTo>
                    <a:pt x="508" y="412"/>
                    <a:pt x="431" y="268"/>
                    <a:pt x="307" y="173"/>
                  </a:cubicBezTo>
                  <a:lnTo>
                    <a:pt x="77" y="0"/>
                  </a:ln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106;p61">
              <a:extLst>
                <a:ext uri="{FF2B5EF4-FFF2-40B4-BE49-F238E27FC236}">
                  <a16:creationId xmlns:a16="http://schemas.microsoft.com/office/drawing/2014/main" id="{5FA6F5C7-8D7D-5383-3510-D89433B64CCD}"/>
                </a:ext>
              </a:extLst>
            </p:cNvPr>
            <p:cNvSpPr/>
            <p:nvPr/>
          </p:nvSpPr>
          <p:spPr>
            <a:xfrm>
              <a:off x="6507797" y="3452915"/>
              <a:ext cx="13104" cy="86973"/>
            </a:xfrm>
            <a:custGeom>
              <a:avLst/>
              <a:gdLst/>
              <a:ahLst/>
              <a:cxnLst/>
              <a:rect l="l" t="t" r="r" b="b"/>
              <a:pathLst>
                <a:path w="499" h="3312" extrusionOk="0">
                  <a:moveTo>
                    <a:pt x="422" y="0"/>
                  </a:moveTo>
                  <a:lnTo>
                    <a:pt x="202" y="173"/>
                  </a:lnTo>
                  <a:cubicBezTo>
                    <a:pt x="77" y="268"/>
                    <a:pt x="1" y="412"/>
                    <a:pt x="1" y="575"/>
                  </a:cubicBezTo>
                  <a:lnTo>
                    <a:pt x="1" y="3312"/>
                  </a:lnTo>
                  <a:lnTo>
                    <a:pt x="39" y="3245"/>
                  </a:lnTo>
                  <a:cubicBezTo>
                    <a:pt x="336" y="2795"/>
                    <a:pt x="498" y="2269"/>
                    <a:pt x="498" y="1723"/>
                  </a:cubicBezTo>
                  <a:lnTo>
                    <a:pt x="498" y="268"/>
                  </a:lnTo>
                  <a:cubicBezTo>
                    <a:pt x="498" y="173"/>
                    <a:pt x="470" y="77"/>
                    <a:pt x="422" y="0"/>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107;p61">
              <a:extLst>
                <a:ext uri="{FF2B5EF4-FFF2-40B4-BE49-F238E27FC236}">
                  <a16:creationId xmlns:a16="http://schemas.microsoft.com/office/drawing/2014/main" id="{D087A3F1-4AC1-B126-2D13-3A0AB8A11ECB}"/>
                </a:ext>
              </a:extLst>
            </p:cNvPr>
            <p:cNvSpPr/>
            <p:nvPr/>
          </p:nvSpPr>
          <p:spPr>
            <a:xfrm>
              <a:off x="6461317" y="3434691"/>
              <a:ext cx="40493" cy="105198"/>
            </a:xfrm>
            <a:custGeom>
              <a:avLst/>
              <a:gdLst/>
              <a:ahLst/>
              <a:cxnLst/>
              <a:rect l="l" t="t" r="r" b="b"/>
              <a:pathLst>
                <a:path w="1542" h="4006" extrusionOk="0">
                  <a:moveTo>
                    <a:pt x="244" y="1"/>
                  </a:moveTo>
                  <a:cubicBezTo>
                    <a:pt x="232" y="1"/>
                    <a:pt x="220" y="5"/>
                    <a:pt x="211" y="15"/>
                  </a:cubicBezTo>
                  <a:lnTo>
                    <a:pt x="0" y="283"/>
                  </a:lnTo>
                  <a:lnTo>
                    <a:pt x="335" y="704"/>
                  </a:lnTo>
                  <a:cubicBezTo>
                    <a:pt x="357" y="732"/>
                    <a:pt x="393" y="747"/>
                    <a:pt x="428" y="747"/>
                  </a:cubicBezTo>
                  <a:cubicBezTo>
                    <a:pt x="453" y="747"/>
                    <a:pt x="478" y="739"/>
                    <a:pt x="498" y="723"/>
                  </a:cubicBezTo>
                  <a:lnTo>
                    <a:pt x="641" y="599"/>
                  </a:lnTo>
                  <a:lnTo>
                    <a:pt x="641" y="4006"/>
                  </a:lnTo>
                  <a:lnTo>
                    <a:pt x="890" y="4006"/>
                  </a:lnTo>
                  <a:lnTo>
                    <a:pt x="890" y="599"/>
                  </a:lnTo>
                  <a:lnTo>
                    <a:pt x="1043" y="723"/>
                  </a:lnTo>
                  <a:cubicBezTo>
                    <a:pt x="1063" y="739"/>
                    <a:pt x="1087" y="747"/>
                    <a:pt x="1110" y="747"/>
                  </a:cubicBezTo>
                  <a:cubicBezTo>
                    <a:pt x="1142" y="747"/>
                    <a:pt x="1174" y="732"/>
                    <a:pt x="1197" y="704"/>
                  </a:cubicBezTo>
                  <a:lnTo>
                    <a:pt x="1541" y="283"/>
                  </a:lnTo>
                  <a:lnTo>
                    <a:pt x="1321" y="15"/>
                  </a:lnTo>
                  <a:cubicBezTo>
                    <a:pt x="1311" y="5"/>
                    <a:pt x="1299" y="1"/>
                    <a:pt x="1287" y="1"/>
                  </a:cubicBezTo>
                  <a:cubicBezTo>
                    <a:pt x="1275" y="1"/>
                    <a:pt x="1264" y="5"/>
                    <a:pt x="1254" y="15"/>
                  </a:cubicBezTo>
                  <a:lnTo>
                    <a:pt x="766" y="503"/>
                  </a:lnTo>
                  <a:lnTo>
                    <a:pt x="278" y="15"/>
                  </a:lnTo>
                  <a:cubicBezTo>
                    <a:pt x="268" y="5"/>
                    <a:pt x="256" y="1"/>
                    <a:pt x="244" y="1"/>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108;p61">
              <a:extLst>
                <a:ext uri="{FF2B5EF4-FFF2-40B4-BE49-F238E27FC236}">
                  <a16:creationId xmlns:a16="http://schemas.microsoft.com/office/drawing/2014/main" id="{2808308C-546C-7504-8023-5174CB5F47F3}"/>
                </a:ext>
              </a:extLst>
            </p:cNvPr>
            <p:cNvSpPr/>
            <p:nvPr/>
          </p:nvSpPr>
          <p:spPr>
            <a:xfrm>
              <a:off x="6478412" y="3552913"/>
              <a:ext cx="6539" cy="98554"/>
            </a:xfrm>
            <a:custGeom>
              <a:avLst/>
              <a:gdLst/>
              <a:ahLst/>
              <a:cxnLst/>
              <a:rect l="l" t="t" r="r" b="b"/>
              <a:pathLst>
                <a:path w="249" h="3753" extrusionOk="0">
                  <a:moveTo>
                    <a:pt x="131" y="0"/>
                  </a:moveTo>
                  <a:cubicBezTo>
                    <a:pt x="126" y="0"/>
                    <a:pt x="120" y="1"/>
                    <a:pt x="115" y="1"/>
                  </a:cubicBezTo>
                  <a:cubicBezTo>
                    <a:pt x="48" y="1"/>
                    <a:pt x="0" y="49"/>
                    <a:pt x="0" y="116"/>
                  </a:cubicBezTo>
                  <a:lnTo>
                    <a:pt x="0" y="3753"/>
                  </a:lnTo>
                  <a:lnTo>
                    <a:pt x="249" y="3753"/>
                  </a:lnTo>
                  <a:lnTo>
                    <a:pt x="249" y="126"/>
                  </a:lnTo>
                  <a:cubicBezTo>
                    <a:pt x="249" y="55"/>
                    <a:pt x="200" y="0"/>
                    <a:pt x="131"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109;p61">
              <a:extLst>
                <a:ext uri="{FF2B5EF4-FFF2-40B4-BE49-F238E27FC236}">
                  <a16:creationId xmlns:a16="http://schemas.microsoft.com/office/drawing/2014/main" id="{26871FF8-86D1-7222-7A86-D9A10817CF59}"/>
                </a:ext>
              </a:extLst>
            </p:cNvPr>
            <p:cNvSpPr/>
            <p:nvPr/>
          </p:nvSpPr>
          <p:spPr>
            <a:xfrm>
              <a:off x="6455277" y="3368726"/>
              <a:ext cx="52546" cy="59321"/>
            </a:xfrm>
            <a:custGeom>
              <a:avLst/>
              <a:gdLst/>
              <a:ahLst/>
              <a:cxnLst/>
              <a:rect l="l" t="t" r="r" b="b"/>
              <a:pathLst>
                <a:path w="2001" h="2259" extrusionOk="0">
                  <a:moveTo>
                    <a:pt x="747" y="0"/>
                  </a:moveTo>
                  <a:cubicBezTo>
                    <a:pt x="335" y="0"/>
                    <a:pt x="1" y="335"/>
                    <a:pt x="1" y="756"/>
                  </a:cubicBezTo>
                  <a:lnTo>
                    <a:pt x="1" y="1254"/>
                  </a:lnTo>
                  <a:cubicBezTo>
                    <a:pt x="1" y="1809"/>
                    <a:pt x="441"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110;p61">
              <a:extLst>
                <a:ext uri="{FF2B5EF4-FFF2-40B4-BE49-F238E27FC236}">
                  <a16:creationId xmlns:a16="http://schemas.microsoft.com/office/drawing/2014/main" id="{DBC85356-C33F-6DA1-F41F-D3566E09A7EA}"/>
                </a:ext>
              </a:extLst>
            </p:cNvPr>
            <p:cNvSpPr/>
            <p:nvPr/>
          </p:nvSpPr>
          <p:spPr>
            <a:xfrm>
              <a:off x="6455277" y="3368726"/>
              <a:ext cx="36213" cy="59269"/>
            </a:xfrm>
            <a:custGeom>
              <a:avLst/>
              <a:gdLst/>
              <a:ahLst/>
              <a:cxnLst/>
              <a:rect l="l" t="t" r="r" b="b"/>
              <a:pathLst>
                <a:path w="1379" h="2257" extrusionOk="0">
                  <a:moveTo>
                    <a:pt x="757" y="0"/>
                  </a:moveTo>
                  <a:cubicBezTo>
                    <a:pt x="335" y="0"/>
                    <a:pt x="1" y="335"/>
                    <a:pt x="1" y="756"/>
                  </a:cubicBezTo>
                  <a:lnTo>
                    <a:pt x="1" y="1254"/>
                  </a:lnTo>
                  <a:cubicBezTo>
                    <a:pt x="1" y="1828"/>
                    <a:pt x="471" y="2257"/>
                    <a:pt x="1001" y="2257"/>
                  </a:cubicBezTo>
                  <a:cubicBezTo>
                    <a:pt x="1126" y="2257"/>
                    <a:pt x="1253" y="2233"/>
                    <a:pt x="1379" y="2182"/>
                  </a:cubicBezTo>
                  <a:cubicBezTo>
                    <a:pt x="996" y="2029"/>
                    <a:pt x="747" y="1666"/>
                    <a:pt x="747" y="1254"/>
                  </a:cubicBezTo>
                  <a:lnTo>
                    <a:pt x="747" y="756"/>
                  </a:lnTo>
                  <a:cubicBezTo>
                    <a:pt x="747" y="393"/>
                    <a:pt x="1015" y="77"/>
                    <a:pt x="1379" y="20"/>
                  </a:cubicBezTo>
                  <a:cubicBezTo>
                    <a:pt x="133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111;p61">
              <a:extLst>
                <a:ext uri="{FF2B5EF4-FFF2-40B4-BE49-F238E27FC236}">
                  <a16:creationId xmlns:a16="http://schemas.microsoft.com/office/drawing/2014/main" id="{C8A667B0-3B04-9798-83A8-5EB01B0DC222}"/>
                </a:ext>
              </a:extLst>
            </p:cNvPr>
            <p:cNvSpPr/>
            <p:nvPr/>
          </p:nvSpPr>
          <p:spPr>
            <a:xfrm>
              <a:off x="6455277" y="3368726"/>
              <a:ext cx="52546" cy="26418"/>
            </a:xfrm>
            <a:custGeom>
              <a:avLst/>
              <a:gdLst/>
              <a:ahLst/>
              <a:cxnLst/>
              <a:rect l="l" t="t" r="r" b="b"/>
              <a:pathLst>
                <a:path w="2001" h="1006" extrusionOk="0">
                  <a:moveTo>
                    <a:pt x="747" y="0"/>
                  </a:moveTo>
                  <a:cubicBezTo>
                    <a:pt x="335" y="0"/>
                    <a:pt x="1" y="335"/>
                    <a:pt x="1" y="756"/>
                  </a:cubicBezTo>
                  <a:cubicBezTo>
                    <a:pt x="1"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9112;p61">
              <a:extLst>
                <a:ext uri="{FF2B5EF4-FFF2-40B4-BE49-F238E27FC236}">
                  <a16:creationId xmlns:a16="http://schemas.microsoft.com/office/drawing/2014/main" id="{9FDF8C78-F5F6-ADEA-B507-B0954734FD55}"/>
                </a:ext>
              </a:extLst>
            </p:cNvPr>
            <p:cNvSpPr/>
            <p:nvPr/>
          </p:nvSpPr>
          <p:spPr>
            <a:xfrm>
              <a:off x="6455277" y="3368726"/>
              <a:ext cx="36213" cy="24159"/>
            </a:xfrm>
            <a:custGeom>
              <a:avLst/>
              <a:gdLst/>
              <a:ahLst/>
              <a:cxnLst/>
              <a:rect l="l" t="t" r="r" b="b"/>
              <a:pathLst>
                <a:path w="1379" h="920" extrusionOk="0">
                  <a:moveTo>
                    <a:pt x="757" y="0"/>
                  </a:moveTo>
                  <a:cubicBezTo>
                    <a:pt x="335" y="0"/>
                    <a:pt x="1" y="335"/>
                    <a:pt x="1" y="756"/>
                  </a:cubicBezTo>
                  <a:cubicBezTo>
                    <a:pt x="249" y="823"/>
                    <a:pt x="498" y="881"/>
                    <a:pt x="757" y="919"/>
                  </a:cubicBezTo>
                  <a:lnTo>
                    <a:pt x="747" y="756"/>
                  </a:lnTo>
                  <a:cubicBezTo>
                    <a:pt x="747" y="393"/>
                    <a:pt x="1015" y="77"/>
                    <a:pt x="1379" y="20"/>
                  </a:cubicBezTo>
                  <a:cubicBezTo>
                    <a:pt x="133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9113;p61">
              <a:extLst>
                <a:ext uri="{FF2B5EF4-FFF2-40B4-BE49-F238E27FC236}">
                  <a16:creationId xmlns:a16="http://schemas.microsoft.com/office/drawing/2014/main" id="{BB31E126-69F0-52E8-CD0D-C89B305C3010}"/>
                </a:ext>
              </a:extLst>
            </p:cNvPr>
            <p:cNvSpPr/>
            <p:nvPr/>
          </p:nvSpPr>
          <p:spPr>
            <a:xfrm>
              <a:off x="6257985" y="3421508"/>
              <a:ext cx="26181" cy="26155"/>
            </a:xfrm>
            <a:custGeom>
              <a:avLst/>
              <a:gdLst/>
              <a:ahLst/>
              <a:cxnLst/>
              <a:rect l="l" t="t" r="r" b="b"/>
              <a:pathLst>
                <a:path w="997" h="996" extrusionOk="0">
                  <a:moveTo>
                    <a:pt x="1" y="0"/>
                  </a:moveTo>
                  <a:lnTo>
                    <a:pt x="1" y="995"/>
                  </a:lnTo>
                  <a:lnTo>
                    <a:pt x="996" y="99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9114;p61">
              <a:extLst>
                <a:ext uri="{FF2B5EF4-FFF2-40B4-BE49-F238E27FC236}">
                  <a16:creationId xmlns:a16="http://schemas.microsoft.com/office/drawing/2014/main" id="{64EEE9D7-8923-5FD3-CCCA-657F6AF01F0D}"/>
                </a:ext>
              </a:extLst>
            </p:cNvPr>
            <p:cNvSpPr/>
            <p:nvPr/>
          </p:nvSpPr>
          <p:spPr>
            <a:xfrm>
              <a:off x="6256725" y="3421508"/>
              <a:ext cx="28676" cy="19695"/>
            </a:xfrm>
            <a:custGeom>
              <a:avLst/>
              <a:gdLst/>
              <a:ahLst/>
              <a:cxnLst/>
              <a:rect l="l" t="t" r="r" b="b"/>
              <a:pathLst>
                <a:path w="1092" h="750" extrusionOk="0">
                  <a:moveTo>
                    <a:pt x="49" y="0"/>
                  </a:moveTo>
                  <a:lnTo>
                    <a:pt x="49" y="498"/>
                  </a:lnTo>
                  <a:cubicBezTo>
                    <a:pt x="49" y="546"/>
                    <a:pt x="30" y="603"/>
                    <a:pt x="1" y="641"/>
                  </a:cubicBezTo>
                  <a:cubicBezTo>
                    <a:pt x="173" y="713"/>
                    <a:pt x="360" y="749"/>
                    <a:pt x="547" y="749"/>
                  </a:cubicBezTo>
                  <a:cubicBezTo>
                    <a:pt x="733" y="749"/>
                    <a:pt x="920" y="713"/>
                    <a:pt x="1092" y="641"/>
                  </a:cubicBezTo>
                  <a:cubicBezTo>
                    <a:pt x="1063" y="603"/>
                    <a:pt x="1044" y="546"/>
                    <a:pt x="1044" y="498"/>
                  </a:cubicBezTo>
                  <a:lnTo>
                    <a:pt x="1044"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9115;p61">
              <a:extLst>
                <a:ext uri="{FF2B5EF4-FFF2-40B4-BE49-F238E27FC236}">
                  <a16:creationId xmlns:a16="http://schemas.microsoft.com/office/drawing/2014/main" id="{85469882-FD22-EA32-2E05-EDE8B7A253F1}"/>
                </a:ext>
              </a:extLst>
            </p:cNvPr>
            <p:cNvSpPr/>
            <p:nvPr/>
          </p:nvSpPr>
          <p:spPr>
            <a:xfrm>
              <a:off x="6231594" y="3442096"/>
              <a:ext cx="78964" cy="97556"/>
            </a:xfrm>
            <a:custGeom>
              <a:avLst/>
              <a:gdLst/>
              <a:ahLst/>
              <a:cxnLst/>
              <a:rect l="l" t="t" r="r" b="b"/>
              <a:pathLst>
                <a:path w="3007" h="3715" extrusionOk="0">
                  <a:moveTo>
                    <a:pt x="738" y="1"/>
                  </a:moveTo>
                  <a:lnTo>
                    <a:pt x="279" y="231"/>
                  </a:lnTo>
                  <a:cubicBezTo>
                    <a:pt x="106" y="317"/>
                    <a:pt x="1" y="489"/>
                    <a:pt x="1" y="680"/>
                  </a:cubicBezTo>
                  <a:lnTo>
                    <a:pt x="1" y="2135"/>
                  </a:lnTo>
                  <a:cubicBezTo>
                    <a:pt x="1" y="2681"/>
                    <a:pt x="164" y="3207"/>
                    <a:pt x="460" y="3657"/>
                  </a:cubicBezTo>
                  <a:lnTo>
                    <a:pt x="499" y="3714"/>
                  </a:lnTo>
                  <a:lnTo>
                    <a:pt x="2508" y="3714"/>
                  </a:lnTo>
                  <a:lnTo>
                    <a:pt x="2537" y="3657"/>
                  </a:lnTo>
                  <a:cubicBezTo>
                    <a:pt x="2843" y="3207"/>
                    <a:pt x="3006" y="2681"/>
                    <a:pt x="3006" y="2135"/>
                  </a:cubicBezTo>
                  <a:lnTo>
                    <a:pt x="3006" y="680"/>
                  </a:lnTo>
                  <a:cubicBezTo>
                    <a:pt x="3006" y="489"/>
                    <a:pt x="2901" y="317"/>
                    <a:pt x="2729" y="231"/>
                  </a:cubicBezTo>
                  <a:lnTo>
                    <a:pt x="2269" y="1"/>
                  </a:lnTo>
                  <a:cubicBezTo>
                    <a:pt x="2102" y="203"/>
                    <a:pt x="1594" y="212"/>
                    <a:pt x="1514" y="212"/>
                  </a:cubicBezTo>
                  <a:cubicBezTo>
                    <a:pt x="1507" y="212"/>
                    <a:pt x="1504" y="211"/>
                    <a:pt x="1504" y="211"/>
                  </a:cubicBezTo>
                  <a:cubicBezTo>
                    <a:pt x="1504" y="211"/>
                    <a:pt x="1500" y="212"/>
                    <a:pt x="1493" y="212"/>
                  </a:cubicBezTo>
                  <a:cubicBezTo>
                    <a:pt x="1413" y="212"/>
                    <a:pt x="905" y="203"/>
                    <a:pt x="738"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9116;p61">
              <a:extLst>
                <a:ext uri="{FF2B5EF4-FFF2-40B4-BE49-F238E27FC236}">
                  <a16:creationId xmlns:a16="http://schemas.microsoft.com/office/drawing/2014/main" id="{9697DABC-40F6-7908-CA11-FD7F9F96F4C7}"/>
                </a:ext>
              </a:extLst>
            </p:cNvPr>
            <p:cNvSpPr/>
            <p:nvPr/>
          </p:nvSpPr>
          <p:spPr>
            <a:xfrm>
              <a:off x="6244672" y="3539862"/>
              <a:ext cx="52809" cy="111605"/>
            </a:xfrm>
            <a:custGeom>
              <a:avLst/>
              <a:gdLst/>
              <a:ahLst/>
              <a:cxnLst/>
              <a:rect l="l" t="t" r="r" b="b"/>
              <a:pathLst>
                <a:path w="2011" h="4250" extrusionOk="0">
                  <a:moveTo>
                    <a:pt x="1" y="1"/>
                  </a:moveTo>
                  <a:lnTo>
                    <a:pt x="1" y="4250"/>
                  </a:lnTo>
                  <a:lnTo>
                    <a:pt x="2010" y="4250"/>
                  </a:lnTo>
                  <a:lnTo>
                    <a:pt x="2010"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9117;p61">
              <a:extLst>
                <a:ext uri="{FF2B5EF4-FFF2-40B4-BE49-F238E27FC236}">
                  <a16:creationId xmlns:a16="http://schemas.microsoft.com/office/drawing/2014/main" id="{594C37B2-4896-1A24-BC9B-DA68EEDA29E8}"/>
                </a:ext>
              </a:extLst>
            </p:cNvPr>
            <p:cNvSpPr/>
            <p:nvPr/>
          </p:nvSpPr>
          <p:spPr>
            <a:xfrm>
              <a:off x="6231594" y="3452915"/>
              <a:ext cx="13104" cy="86973"/>
            </a:xfrm>
            <a:custGeom>
              <a:avLst/>
              <a:gdLst/>
              <a:ahLst/>
              <a:cxnLst/>
              <a:rect l="l" t="t" r="r" b="b"/>
              <a:pathLst>
                <a:path w="499" h="3312" extrusionOk="0">
                  <a:moveTo>
                    <a:pt x="78" y="0"/>
                  </a:moveTo>
                  <a:cubicBezTo>
                    <a:pt x="30" y="77"/>
                    <a:pt x="1" y="173"/>
                    <a:pt x="1" y="268"/>
                  </a:cubicBezTo>
                  <a:lnTo>
                    <a:pt x="1" y="1723"/>
                  </a:lnTo>
                  <a:cubicBezTo>
                    <a:pt x="1" y="2269"/>
                    <a:pt x="164" y="2795"/>
                    <a:pt x="460" y="3245"/>
                  </a:cubicBezTo>
                  <a:lnTo>
                    <a:pt x="499" y="3312"/>
                  </a:lnTo>
                  <a:lnTo>
                    <a:pt x="499" y="575"/>
                  </a:lnTo>
                  <a:cubicBezTo>
                    <a:pt x="499" y="412"/>
                    <a:pt x="432" y="268"/>
                    <a:pt x="307" y="173"/>
                  </a:cubicBezTo>
                  <a:lnTo>
                    <a:pt x="78" y="0"/>
                  </a:ln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9118;p61">
              <a:extLst>
                <a:ext uri="{FF2B5EF4-FFF2-40B4-BE49-F238E27FC236}">
                  <a16:creationId xmlns:a16="http://schemas.microsoft.com/office/drawing/2014/main" id="{ED16DEFA-1D42-2733-7987-34AAE521D34A}"/>
                </a:ext>
              </a:extLst>
            </p:cNvPr>
            <p:cNvSpPr/>
            <p:nvPr/>
          </p:nvSpPr>
          <p:spPr>
            <a:xfrm>
              <a:off x="6297454" y="3452915"/>
              <a:ext cx="13104" cy="86973"/>
            </a:xfrm>
            <a:custGeom>
              <a:avLst/>
              <a:gdLst/>
              <a:ahLst/>
              <a:cxnLst/>
              <a:rect l="l" t="t" r="r" b="b"/>
              <a:pathLst>
                <a:path w="499" h="3312" extrusionOk="0">
                  <a:moveTo>
                    <a:pt x="421" y="0"/>
                  </a:moveTo>
                  <a:lnTo>
                    <a:pt x="201" y="173"/>
                  </a:lnTo>
                  <a:cubicBezTo>
                    <a:pt x="67" y="268"/>
                    <a:pt x="0" y="412"/>
                    <a:pt x="0" y="575"/>
                  </a:cubicBezTo>
                  <a:lnTo>
                    <a:pt x="0" y="3312"/>
                  </a:lnTo>
                  <a:lnTo>
                    <a:pt x="39" y="3245"/>
                  </a:lnTo>
                  <a:cubicBezTo>
                    <a:pt x="335" y="2795"/>
                    <a:pt x="498" y="2269"/>
                    <a:pt x="498" y="1723"/>
                  </a:cubicBezTo>
                  <a:lnTo>
                    <a:pt x="498" y="268"/>
                  </a:lnTo>
                  <a:cubicBezTo>
                    <a:pt x="498" y="173"/>
                    <a:pt x="469" y="77"/>
                    <a:pt x="421"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9119;p61">
              <a:extLst>
                <a:ext uri="{FF2B5EF4-FFF2-40B4-BE49-F238E27FC236}">
                  <a16:creationId xmlns:a16="http://schemas.microsoft.com/office/drawing/2014/main" id="{C07D85D5-1BEF-FEE9-10D0-52190D286ECA}"/>
                </a:ext>
              </a:extLst>
            </p:cNvPr>
            <p:cNvSpPr/>
            <p:nvPr/>
          </p:nvSpPr>
          <p:spPr>
            <a:xfrm>
              <a:off x="6250948" y="3434691"/>
              <a:ext cx="40257" cy="105198"/>
            </a:xfrm>
            <a:custGeom>
              <a:avLst/>
              <a:gdLst/>
              <a:ahLst/>
              <a:cxnLst/>
              <a:rect l="l" t="t" r="r" b="b"/>
              <a:pathLst>
                <a:path w="1533" h="4006" extrusionOk="0">
                  <a:moveTo>
                    <a:pt x="245" y="1"/>
                  </a:moveTo>
                  <a:cubicBezTo>
                    <a:pt x="233" y="1"/>
                    <a:pt x="221" y="5"/>
                    <a:pt x="211" y="15"/>
                  </a:cubicBezTo>
                  <a:lnTo>
                    <a:pt x="1" y="283"/>
                  </a:lnTo>
                  <a:lnTo>
                    <a:pt x="336" y="704"/>
                  </a:lnTo>
                  <a:cubicBezTo>
                    <a:pt x="358" y="732"/>
                    <a:pt x="393" y="747"/>
                    <a:pt x="428" y="747"/>
                  </a:cubicBezTo>
                  <a:cubicBezTo>
                    <a:pt x="454" y="747"/>
                    <a:pt x="479" y="739"/>
                    <a:pt x="499" y="723"/>
                  </a:cubicBezTo>
                  <a:lnTo>
                    <a:pt x="642" y="599"/>
                  </a:lnTo>
                  <a:lnTo>
                    <a:pt x="642" y="4006"/>
                  </a:lnTo>
                  <a:lnTo>
                    <a:pt x="891" y="4006"/>
                  </a:lnTo>
                  <a:lnTo>
                    <a:pt x="891" y="599"/>
                  </a:lnTo>
                  <a:lnTo>
                    <a:pt x="1044" y="723"/>
                  </a:lnTo>
                  <a:cubicBezTo>
                    <a:pt x="1064" y="739"/>
                    <a:pt x="1087" y="747"/>
                    <a:pt x="1110" y="747"/>
                  </a:cubicBezTo>
                  <a:cubicBezTo>
                    <a:pt x="1143" y="747"/>
                    <a:pt x="1175" y="732"/>
                    <a:pt x="1197" y="704"/>
                  </a:cubicBezTo>
                  <a:lnTo>
                    <a:pt x="1532" y="283"/>
                  </a:lnTo>
                  <a:lnTo>
                    <a:pt x="1322" y="15"/>
                  </a:lnTo>
                  <a:cubicBezTo>
                    <a:pt x="1312" y="5"/>
                    <a:pt x="1300" y="1"/>
                    <a:pt x="1288" y="1"/>
                  </a:cubicBezTo>
                  <a:cubicBezTo>
                    <a:pt x="1276" y="1"/>
                    <a:pt x="1264" y="5"/>
                    <a:pt x="1255" y="15"/>
                  </a:cubicBezTo>
                  <a:lnTo>
                    <a:pt x="767" y="503"/>
                  </a:lnTo>
                  <a:lnTo>
                    <a:pt x="278" y="15"/>
                  </a:lnTo>
                  <a:cubicBezTo>
                    <a:pt x="269" y="5"/>
                    <a:pt x="257" y="1"/>
                    <a:pt x="245" y="1"/>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9120;p61">
              <a:extLst>
                <a:ext uri="{FF2B5EF4-FFF2-40B4-BE49-F238E27FC236}">
                  <a16:creationId xmlns:a16="http://schemas.microsoft.com/office/drawing/2014/main" id="{F7E06B26-82E1-C656-A2E9-2F08E429A3C8}"/>
                </a:ext>
              </a:extLst>
            </p:cNvPr>
            <p:cNvSpPr/>
            <p:nvPr/>
          </p:nvSpPr>
          <p:spPr>
            <a:xfrm>
              <a:off x="6268043" y="3552913"/>
              <a:ext cx="6565" cy="98554"/>
            </a:xfrm>
            <a:custGeom>
              <a:avLst/>
              <a:gdLst/>
              <a:ahLst/>
              <a:cxnLst/>
              <a:rect l="l" t="t" r="r" b="b"/>
              <a:pathLst>
                <a:path w="250" h="3753" extrusionOk="0">
                  <a:moveTo>
                    <a:pt x="132" y="0"/>
                  </a:moveTo>
                  <a:cubicBezTo>
                    <a:pt x="127" y="0"/>
                    <a:pt x="121" y="1"/>
                    <a:pt x="116" y="1"/>
                  </a:cubicBezTo>
                  <a:cubicBezTo>
                    <a:pt x="49" y="1"/>
                    <a:pt x="1" y="49"/>
                    <a:pt x="1" y="116"/>
                  </a:cubicBezTo>
                  <a:lnTo>
                    <a:pt x="1" y="3753"/>
                  </a:lnTo>
                  <a:lnTo>
                    <a:pt x="249" y="3753"/>
                  </a:lnTo>
                  <a:lnTo>
                    <a:pt x="249" y="126"/>
                  </a:lnTo>
                  <a:cubicBezTo>
                    <a:pt x="249" y="55"/>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9121;p61">
              <a:extLst>
                <a:ext uri="{FF2B5EF4-FFF2-40B4-BE49-F238E27FC236}">
                  <a16:creationId xmlns:a16="http://schemas.microsoft.com/office/drawing/2014/main" id="{9E565FDA-2205-6B61-5F96-8382397B0CED}"/>
                </a:ext>
              </a:extLst>
            </p:cNvPr>
            <p:cNvSpPr/>
            <p:nvPr/>
          </p:nvSpPr>
          <p:spPr>
            <a:xfrm>
              <a:off x="6244672" y="3368726"/>
              <a:ext cx="52809" cy="59321"/>
            </a:xfrm>
            <a:custGeom>
              <a:avLst/>
              <a:gdLst/>
              <a:ahLst/>
              <a:cxnLst/>
              <a:rect l="l" t="t" r="r" b="b"/>
              <a:pathLst>
                <a:path w="2011" h="2259" extrusionOk="0">
                  <a:moveTo>
                    <a:pt x="757" y="0"/>
                  </a:moveTo>
                  <a:cubicBezTo>
                    <a:pt x="345" y="0"/>
                    <a:pt x="1" y="335"/>
                    <a:pt x="1" y="756"/>
                  </a:cubicBezTo>
                  <a:lnTo>
                    <a:pt x="1" y="1254"/>
                  </a:lnTo>
                  <a:cubicBezTo>
                    <a:pt x="1" y="1809"/>
                    <a:pt x="450" y="2259"/>
                    <a:pt x="1006" y="2259"/>
                  </a:cubicBezTo>
                  <a:cubicBezTo>
                    <a:pt x="1561" y="2259"/>
                    <a:pt x="2010" y="1809"/>
                    <a:pt x="2010" y="1254"/>
                  </a:cubicBezTo>
                  <a:lnTo>
                    <a:pt x="2010" y="756"/>
                  </a:lnTo>
                  <a:cubicBezTo>
                    <a:pt x="2010" y="335"/>
                    <a:pt x="1675"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9122;p61">
              <a:extLst>
                <a:ext uri="{FF2B5EF4-FFF2-40B4-BE49-F238E27FC236}">
                  <a16:creationId xmlns:a16="http://schemas.microsoft.com/office/drawing/2014/main" id="{5328766D-569C-3F7A-D14F-3E228D49F44C}"/>
                </a:ext>
              </a:extLst>
            </p:cNvPr>
            <p:cNvSpPr/>
            <p:nvPr/>
          </p:nvSpPr>
          <p:spPr>
            <a:xfrm>
              <a:off x="6244934" y="3368726"/>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6"/>
                    <a:pt x="747" y="1254"/>
                  </a:cubicBezTo>
                  <a:lnTo>
                    <a:pt x="747" y="756"/>
                  </a:lnTo>
                  <a:cubicBezTo>
                    <a:pt x="747" y="393"/>
                    <a:pt x="1015" y="77"/>
                    <a:pt x="1369" y="20"/>
                  </a:cubicBezTo>
                  <a:cubicBezTo>
                    <a:pt x="1330"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9123;p61">
              <a:extLst>
                <a:ext uri="{FF2B5EF4-FFF2-40B4-BE49-F238E27FC236}">
                  <a16:creationId xmlns:a16="http://schemas.microsoft.com/office/drawing/2014/main" id="{870F4B86-10F7-1D87-C5D1-0DEB42B4BEFD}"/>
                </a:ext>
              </a:extLst>
            </p:cNvPr>
            <p:cNvSpPr/>
            <p:nvPr/>
          </p:nvSpPr>
          <p:spPr>
            <a:xfrm>
              <a:off x="6244672" y="3368726"/>
              <a:ext cx="52809" cy="26418"/>
            </a:xfrm>
            <a:custGeom>
              <a:avLst/>
              <a:gdLst/>
              <a:ahLst/>
              <a:cxnLst/>
              <a:rect l="l" t="t" r="r" b="b"/>
              <a:pathLst>
                <a:path w="2011" h="1006" extrusionOk="0">
                  <a:moveTo>
                    <a:pt x="757" y="0"/>
                  </a:moveTo>
                  <a:cubicBezTo>
                    <a:pt x="336" y="0"/>
                    <a:pt x="1" y="335"/>
                    <a:pt x="1" y="756"/>
                  </a:cubicBezTo>
                  <a:cubicBezTo>
                    <a:pt x="1" y="756"/>
                    <a:pt x="757" y="1005"/>
                    <a:pt x="2010" y="1005"/>
                  </a:cubicBezTo>
                  <a:lnTo>
                    <a:pt x="2010" y="756"/>
                  </a:lnTo>
                  <a:cubicBezTo>
                    <a:pt x="2010"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9124;p61">
              <a:extLst>
                <a:ext uri="{FF2B5EF4-FFF2-40B4-BE49-F238E27FC236}">
                  <a16:creationId xmlns:a16="http://schemas.microsoft.com/office/drawing/2014/main" id="{C6F25F0F-0FA8-6755-FD48-DA79E43B346B}"/>
                </a:ext>
              </a:extLst>
            </p:cNvPr>
            <p:cNvSpPr/>
            <p:nvPr/>
          </p:nvSpPr>
          <p:spPr>
            <a:xfrm>
              <a:off x="6244934" y="3368726"/>
              <a:ext cx="35950" cy="24159"/>
            </a:xfrm>
            <a:custGeom>
              <a:avLst/>
              <a:gdLst/>
              <a:ahLst/>
              <a:cxnLst/>
              <a:rect l="l" t="t" r="r" b="b"/>
              <a:pathLst>
                <a:path w="1369" h="920" extrusionOk="0">
                  <a:moveTo>
                    <a:pt x="747" y="0"/>
                  </a:moveTo>
                  <a:cubicBezTo>
                    <a:pt x="335" y="0"/>
                    <a:pt x="0" y="335"/>
                    <a:pt x="0" y="756"/>
                  </a:cubicBezTo>
                  <a:cubicBezTo>
                    <a:pt x="249" y="823"/>
                    <a:pt x="498" y="881"/>
                    <a:pt x="747" y="919"/>
                  </a:cubicBezTo>
                  <a:lnTo>
                    <a:pt x="747" y="756"/>
                  </a:lnTo>
                  <a:cubicBezTo>
                    <a:pt x="747" y="393"/>
                    <a:pt x="1015" y="77"/>
                    <a:pt x="1369" y="20"/>
                  </a:cubicBezTo>
                  <a:cubicBezTo>
                    <a:pt x="1330"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9125;p61">
              <a:extLst>
                <a:ext uri="{FF2B5EF4-FFF2-40B4-BE49-F238E27FC236}">
                  <a16:creationId xmlns:a16="http://schemas.microsoft.com/office/drawing/2014/main" id="{797E1ED7-A0A4-4201-60FA-907F635A70DE}"/>
                </a:ext>
              </a:extLst>
            </p:cNvPr>
            <p:cNvSpPr/>
            <p:nvPr/>
          </p:nvSpPr>
          <p:spPr>
            <a:xfrm>
              <a:off x="6205229"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126;p61">
              <a:extLst>
                <a:ext uri="{FF2B5EF4-FFF2-40B4-BE49-F238E27FC236}">
                  <a16:creationId xmlns:a16="http://schemas.microsoft.com/office/drawing/2014/main" id="{D8A4EC8F-CF7B-9E2D-A19C-0CB2591C48A3}"/>
                </a:ext>
              </a:extLst>
            </p:cNvPr>
            <p:cNvSpPr/>
            <p:nvPr/>
          </p:nvSpPr>
          <p:spPr>
            <a:xfrm>
              <a:off x="6203969" y="3533087"/>
              <a:ext cx="28912" cy="19931"/>
            </a:xfrm>
            <a:custGeom>
              <a:avLst/>
              <a:gdLst/>
              <a:ahLst/>
              <a:cxnLst/>
              <a:rect l="l" t="t" r="r" b="b"/>
              <a:pathLst>
                <a:path w="1101" h="759" extrusionOk="0">
                  <a:moveTo>
                    <a:pt x="48" y="0"/>
                  </a:moveTo>
                  <a:lnTo>
                    <a:pt x="48" y="508"/>
                  </a:lnTo>
                  <a:cubicBezTo>
                    <a:pt x="48" y="555"/>
                    <a:pt x="39" y="603"/>
                    <a:pt x="0" y="651"/>
                  </a:cubicBezTo>
                  <a:cubicBezTo>
                    <a:pt x="177"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127;p61">
              <a:extLst>
                <a:ext uri="{FF2B5EF4-FFF2-40B4-BE49-F238E27FC236}">
                  <a16:creationId xmlns:a16="http://schemas.microsoft.com/office/drawing/2014/main" id="{E2C39DE8-F5D3-13E6-E4F5-AD0296589B8B}"/>
                </a:ext>
              </a:extLst>
            </p:cNvPr>
            <p:cNvSpPr/>
            <p:nvPr/>
          </p:nvSpPr>
          <p:spPr>
            <a:xfrm>
              <a:off x="6179074" y="3553938"/>
              <a:ext cx="78938" cy="97530"/>
            </a:xfrm>
            <a:custGeom>
              <a:avLst/>
              <a:gdLst/>
              <a:ahLst/>
              <a:cxnLst/>
              <a:rect l="l" t="t" r="r" b="b"/>
              <a:pathLst>
                <a:path w="3006" h="3714" extrusionOk="0">
                  <a:moveTo>
                    <a:pt x="728" y="1"/>
                  </a:moveTo>
                  <a:lnTo>
                    <a:pt x="278" y="230"/>
                  </a:lnTo>
                  <a:cubicBezTo>
                    <a:pt x="106" y="317"/>
                    <a:pt x="1" y="489"/>
                    <a:pt x="1" y="680"/>
                  </a:cubicBezTo>
                  <a:lnTo>
                    <a:pt x="1" y="2135"/>
                  </a:lnTo>
                  <a:cubicBezTo>
                    <a:pt x="1" y="2671"/>
                    <a:pt x="154" y="3207"/>
                    <a:pt x="460" y="3657"/>
                  </a:cubicBezTo>
                  <a:lnTo>
                    <a:pt x="498" y="3714"/>
                  </a:lnTo>
                  <a:lnTo>
                    <a:pt x="2499" y="3714"/>
                  </a:lnTo>
                  <a:lnTo>
                    <a:pt x="2537" y="3657"/>
                  </a:lnTo>
                  <a:cubicBezTo>
                    <a:pt x="2843" y="3207"/>
                    <a:pt x="3006" y="2671"/>
                    <a:pt x="3006" y="2135"/>
                  </a:cubicBezTo>
                  <a:lnTo>
                    <a:pt x="3006" y="680"/>
                  </a:lnTo>
                  <a:cubicBezTo>
                    <a:pt x="3006" y="489"/>
                    <a:pt x="2891" y="317"/>
                    <a:pt x="2728" y="230"/>
                  </a:cubicBezTo>
                  <a:lnTo>
                    <a:pt x="2269" y="1"/>
                  </a:lnTo>
                  <a:cubicBezTo>
                    <a:pt x="2102" y="203"/>
                    <a:pt x="1594" y="211"/>
                    <a:pt x="1514" y="211"/>
                  </a:cubicBezTo>
                  <a:cubicBezTo>
                    <a:pt x="1507" y="211"/>
                    <a:pt x="1503" y="211"/>
                    <a:pt x="1503" y="211"/>
                  </a:cubicBezTo>
                  <a:cubicBezTo>
                    <a:pt x="1503" y="211"/>
                    <a:pt x="1500" y="211"/>
                    <a:pt x="1493" y="211"/>
                  </a:cubicBezTo>
                  <a:cubicBezTo>
                    <a:pt x="1412" y="211"/>
                    <a:pt x="904" y="203"/>
                    <a:pt x="728" y="1"/>
                  </a:cubicBez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128;p61">
              <a:extLst>
                <a:ext uri="{FF2B5EF4-FFF2-40B4-BE49-F238E27FC236}">
                  <a16:creationId xmlns:a16="http://schemas.microsoft.com/office/drawing/2014/main" id="{5F36A5B7-7EBE-469C-4E43-B060C8A1DE54}"/>
                </a:ext>
              </a:extLst>
            </p:cNvPr>
            <p:cNvSpPr/>
            <p:nvPr/>
          </p:nvSpPr>
          <p:spPr>
            <a:xfrm>
              <a:off x="6192152" y="3651441"/>
              <a:ext cx="52546" cy="46034"/>
            </a:xfrm>
            <a:custGeom>
              <a:avLst/>
              <a:gdLst/>
              <a:ahLst/>
              <a:cxnLst/>
              <a:rect l="l" t="t" r="r" b="b"/>
              <a:pathLst>
                <a:path w="2001" h="1753" extrusionOk="0">
                  <a:moveTo>
                    <a:pt x="0" y="1"/>
                  </a:moveTo>
                  <a:lnTo>
                    <a:pt x="0" y="1503"/>
                  </a:lnTo>
                  <a:cubicBezTo>
                    <a:pt x="0" y="1647"/>
                    <a:pt x="115" y="1752"/>
                    <a:pt x="249" y="1752"/>
                  </a:cubicBezTo>
                  <a:lnTo>
                    <a:pt x="1752" y="1752"/>
                  </a:lnTo>
                  <a:cubicBezTo>
                    <a:pt x="1895"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129;p61">
              <a:extLst>
                <a:ext uri="{FF2B5EF4-FFF2-40B4-BE49-F238E27FC236}">
                  <a16:creationId xmlns:a16="http://schemas.microsoft.com/office/drawing/2014/main" id="{E6E12D5A-474C-879C-C161-5E051DF3007A}"/>
                </a:ext>
              </a:extLst>
            </p:cNvPr>
            <p:cNvSpPr/>
            <p:nvPr/>
          </p:nvSpPr>
          <p:spPr>
            <a:xfrm>
              <a:off x="6179074" y="3564757"/>
              <a:ext cx="13104" cy="86711"/>
            </a:xfrm>
            <a:custGeom>
              <a:avLst/>
              <a:gdLst/>
              <a:ahLst/>
              <a:cxnLst/>
              <a:rect l="l" t="t" r="r" b="b"/>
              <a:pathLst>
                <a:path w="499" h="3302" extrusionOk="0">
                  <a:moveTo>
                    <a:pt x="77" y="0"/>
                  </a:moveTo>
                  <a:cubicBezTo>
                    <a:pt x="20" y="77"/>
                    <a:pt x="1" y="163"/>
                    <a:pt x="1" y="259"/>
                  </a:cubicBezTo>
                  <a:lnTo>
                    <a:pt x="1" y="1713"/>
                  </a:lnTo>
                  <a:cubicBezTo>
                    <a:pt x="1" y="2259"/>
                    <a:pt x="154" y="2795"/>
                    <a:pt x="460" y="3245"/>
                  </a:cubicBezTo>
                  <a:lnTo>
                    <a:pt x="498" y="3302"/>
                  </a:lnTo>
                  <a:lnTo>
                    <a:pt x="498" y="565"/>
                  </a:lnTo>
                  <a:cubicBezTo>
                    <a:pt x="498" y="412"/>
                    <a:pt x="422" y="259"/>
                    <a:pt x="297" y="163"/>
                  </a:cubicBezTo>
                  <a:lnTo>
                    <a:pt x="77"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130;p61">
              <a:extLst>
                <a:ext uri="{FF2B5EF4-FFF2-40B4-BE49-F238E27FC236}">
                  <a16:creationId xmlns:a16="http://schemas.microsoft.com/office/drawing/2014/main" id="{C2A13C55-2DC2-3699-228D-C0543F77282E}"/>
                </a:ext>
              </a:extLst>
            </p:cNvPr>
            <p:cNvSpPr/>
            <p:nvPr/>
          </p:nvSpPr>
          <p:spPr>
            <a:xfrm>
              <a:off x="6244672" y="3564757"/>
              <a:ext cx="13340" cy="86711"/>
            </a:xfrm>
            <a:custGeom>
              <a:avLst/>
              <a:gdLst/>
              <a:ahLst/>
              <a:cxnLst/>
              <a:rect l="l" t="t" r="r" b="b"/>
              <a:pathLst>
                <a:path w="508" h="3302" extrusionOk="0">
                  <a:moveTo>
                    <a:pt x="431" y="0"/>
                  </a:moveTo>
                  <a:lnTo>
                    <a:pt x="202" y="163"/>
                  </a:lnTo>
                  <a:cubicBezTo>
                    <a:pt x="77" y="259"/>
                    <a:pt x="1" y="412"/>
                    <a:pt x="1" y="565"/>
                  </a:cubicBezTo>
                  <a:lnTo>
                    <a:pt x="1" y="3302"/>
                  </a:lnTo>
                  <a:lnTo>
                    <a:pt x="39" y="3245"/>
                  </a:lnTo>
                  <a:cubicBezTo>
                    <a:pt x="345" y="2795"/>
                    <a:pt x="508" y="2259"/>
                    <a:pt x="508" y="1713"/>
                  </a:cubicBezTo>
                  <a:lnTo>
                    <a:pt x="508" y="259"/>
                  </a:lnTo>
                  <a:cubicBezTo>
                    <a:pt x="508" y="163"/>
                    <a:pt x="479" y="77"/>
                    <a:pt x="431"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131;p61">
              <a:extLst>
                <a:ext uri="{FF2B5EF4-FFF2-40B4-BE49-F238E27FC236}">
                  <a16:creationId xmlns:a16="http://schemas.microsoft.com/office/drawing/2014/main" id="{DF1A2FCA-CDFD-FE94-4ECC-083159A474E7}"/>
                </a:ext>
              </a:extLst>
            </p:cNvPr>
            <p:cNvSpPr/>
            <p:nvPr/>
          </p:nvSpPr>
          <p:spPr>
            <a:xfrm>
              <a:off x="6198191" y="3546270"/>
              <a:ext cx="40467" cy="105198"/>
            </a:xfrm>
            <a:custGeom>
              <a:avLst/>
              <a:gdLst/>
              <a:ahLst/>
              <a:cxnLst/>
              <a:rect l="l" t="t" r="r" b="b"/>
              <a:pathLst>
                <a:path w="1541" h="4006" extrusionOk="0">
                  <a:moveTo>
                    <a:pt x="250" y="1"/>
                  </a:moveTo>
                  <a:cubicBezTo>
                    <a:pt x="237" y="1"/>
                    <a:pt x="225" y="6"/>
                    <a:pt x="220" y="15"/>
                  </a:cubicBezTo>
                  <a:lnTo>
                    <a:pt x="0" y="293"/>
                  </a:lnTo>
                  <a:lnTo>
                    <a:pt x="345" y="714"/>
                  </a:lnTo>
                  <a:cubicBezTo>
                    <a:pt x="365" y="739"/>
                    <a:pt x="393" y="751"/>
                    <a:pt x="422" y="751"/>
                  </a:cubicBezTo>
                  <a:cubicBezTo>
                    <a:pt x="448" y="751"/>
                    <a:pt x="475" y="741"/>
                    <a:pt x="498" y="723"/>
                  </a:cubicBezTo>
                  <a:lnTo>
                    <a:pt x="651" y="609"/>
                  </a:lnTo>
                  <a:lnTo>
                    <a:pt x="651" y="4006"/>
                  </a:lnTo>
                  <a:lnTo>
                    <a:pt x="900" y="4006"/>
                  </a:lnTo>
                  <a:lnTo>
                    <a:pt x="900" y="609"/>
                  </a:lnTo>
                  <a:lnTo>
                    <a:pt x="1043" y="723"/>
                  </a:lnTo>
                  <a:cubicBezTo>
                    <a:pt x="1065" y="745"/>
                    <a:pt x="1090" y="755"/>
                    <a:pt x="1116" y="755"/>
                  </a:cubicBezTo>
                  <a:cubicBezTo>
                    <a:pt x="1148" y="755"/>
                    <a:pt x="1180" y="740"/>
                    <a:pt x="1206" y="714"/>
                  </a:cubicBezTo>
                  <a:lnTo>
                    <a:pt x="1541" y="293"/>
                  </a:lnTo>
                  <a:lnTo>
                    <a:pt x="1330" y="25"/>
                  </a:lnTo>
                  <a:cubicBezTo>
                    <a:pt x="1321" y="15"/>
                    <a:pt x="1309" y="10"/>
                    <a:pt x="1297" y="10"/>
                  </a:cubicBezTo>
                  <a:cubicBezTo>
                    <a:pt x="1285" y="10"/>
                    <a:pt x="1273" y="15"/>
                    <a:pt x="1263" y="25"/>
                  </a:cubicBezTo>
                  <a:lnTo>
                    <a:pt x="775" y="503"/>
                  </a:lnTo>
                  <a:lnTo>
                    <a:pt x="287" y="15"/>
                  </a:lnTo>
                  <a:cubicBezTo>
                    <a:pt x="278" y="6"/>
                    <a:pt x="263" y="1"/>
                    <a:pt x="250" y="1"/>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132;p61">
              <a:extLst>
                <a:ext uri="{FF2B5EF4-FFF2-40B4-BE49-F238E27FC236}">
                  <a16:creationId xmlns:a16="http://schemas.microsoft.com/office/drawing/2014/main" id="{821D0CBA-E061-96A8-03DB-01203CCAF7C5}"/>
                </a:ext>
              </a:extLst>
            </p:cNvPr>
            <p:cNvSpPr/>
            <p:nvPr/>
          </p:nvSpPr>
          <p:spPr>
            <a:xfrm>
              <a:off x="6215260" y="3664755"/>
              <a:ext cx="6565" cy="32720"/>
            </a:xfrm>
            <a:custGeom>
              <a:avLst/>
              <a:gdLst/>
              <a:ahLst/>
              <a:cxnLst/>
              <a:rect l="l" t="t" r="r" b="b"/>
              <a:pathLst>
                <a:path w="250" h="1246" extrusionOk="0">
                  <a:moveTo>
                    <a:pt x="140" y="0"/>
                  </a:moveTo>
                  <a:cubicBezTo>
                    <a:pt x="135" y="0"/>
                    <a:pt x="130" y="0"/>
                    <a:pt x="125" y="1"/>
                  </a:cubicBezTo>
                  <a:cubicBezTo>
                    <a:pt x="58" y="1"/>
                    <a:pt x="1" y="49"/>
                    <a:pt x="1" y="116"/>
                  </a:cubicBezTo>
                  <a:lnTo>
                    <a:pt x="1" y="1245"/>
                  </a:lnTo>
                  <a:lnTo>
                    <a:pt x="250" y="1245"/>
                  </a:lnTo>
                  <a:lnTo>
                    <a:pt x="250" y="116"/>
                  </a:lnTo>
                  <a:cubicBezTo>
                    <a:pt x="250" y="54"/>
                    <a:pt x="200" y="0"/>
                    <a:pt x="140"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133;p61">
              <a:extLst>
                <a:ext uri="{FF2B5EF4-FFF2-40B4-BE49-F238E27FC236}">
                  <a16:creationId xmlns:a16="http://schemas.microsoft.com/office/drawing/2014/main" id="{AF6A64EA-9E4C-4F75-FB4F-D66A31BC78CC}"/>
                </a:ext>
              </a:extLst>
            </p:cNvPr>
            <p:cNvSpPr/>
            <p:nvPr/>
          </p:nvSpPr>
          <p:spPr>
            <a:xfrm>
              <a:off x="6192152"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134;p61">
              <a:extLst>
                <a:ext uri="{FF2B5EF4-FFF2-40B4-BE49-F238E27FC236}">
                  <a16:creationId xmlns:a16="http://schemas.microsoft.com/office/drawing/2014/main" id="{36493D13-2DE5-0A67-B1C4-3D3E643EB620}"/>
                </a:ext>
              </a:extLst>
            </p:cNvPr>
            <p:cNvSpPr/>
            <p:nvPr/>
          </p:nvSpPr>
          <p:spPr>
            <a:xfrm>
              <a:off x="6192204" y="3480567"/>
              <a:ext cx="36160" cy="59269"/>
            </a:xfrm>
            <a:custGeom>
              <a:avLst/>
              <a:gdLst/>
              <a:ahLst/>
              <a:cxnLst/>
              <a:rect l="l" t="t" r="r" b="b"/>
              <a:pathLst>
                <a:path w="1377" h="2257" extrusionOk="0">
                  <a:moveTo>
                    <a:pt x="754" y="0"/>
                  </a:moveTo>
                  <a:cubicBezTo>
                    <a:pt x="343" y="0"/>
                    <a:pt x="8" y="335"/>
                    <a:pt x="8" y="756"/>
                  </a:cubicBezTo>
                  <a:lnTo>
                    <a:pt x="8" y="1254"/>
                  </a:lnTo>
                  <a:cubicBezTo>
                    <a:pt x="0" y="1828"/>
                    <a:pt x="476" y="2257"/>
                    <a:pt x="1003" y="2257"/>
                  </a:cubicBezTo>
                  <a:cubicBezTo>
                    <a:pt x="1126" y="2257"/>
                    <a:pt x="1253" y="2233"/>
                    <a:pt x="1377" y="2182"/>
                  </a:cubicBezTo>
                  <a:cubicBezTo>
                    <a:pt x="1003" y="2029"/>
                    <a:pt x="754" y="1665"/>
                    <a:pt x="754" y="1254"/>
                  </a:cubicBezTo>
                  <a:lnTo>
                    <a:pt x="754" y="756"/>
                  </a:lnTo>
                  <a:cubicBezTo>
                    <a:pt x="754" y="383"/>
                    <a:pt x="1013" y="77"/>
                    <a:pt x="1377" y="10"/>
                  </a:cubicBezTo>
                  <a:cubicBezTo>
                    <a:pt x="1338" y="10"/>
                    <a:pt x="1300" y="0"/>
                    <a:pt x="1252"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135;p61">
              <a:extLst>
                <a:ext uri="{FF2B5EF4-FFF2-40B4-BE49-F238E27FC236}">
                  <a16:creationId xmlns:a16="http://schemas.microsoft.com/office/drawing/2014/main" id="{35491BEB-5942-8B0C-C10A-861894ECB2D7}"/>
                </a:ext>
              </a:extLst>
            </p:cNvPr>
            <p:cNvSpPr/>
            <p:nvPr/>
          </p:nvSpPr>
          <p:spPr>
            <a:xfrm>
              <a:off x="6192152" y="3480567"/>
              <a:ext cx="52546" cy="26418"/>
            </a:xfrm>
            <a:custGeom>
              <a:avLst/>
              <a:gdLst/>
              <a:ahLst/>
              <a:cxnLst/>
              <a:rect l="l" t="t" r="r" b="b"/>
              <a:pathLst>
                <a:path w="2001" h="1006" extrusionOk="0">
                  <a:moveTo>
                    <a:pt x="747" y="0"/>
                  </a:moveTo>
                  <a:cubicBezTo>
                    <a:pt x="335" y="0"/>
                    <a:pt x="0" y="335"/>
                    <a:pt x="0" y="756"/>
                  </a:cubicBezTo>
                  <a:cubicBezTo>
                    <a:pt x="0" y="756"/>
                    <a:pt x="756"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36;p61">
              <a:extLst>
                <a:ext uri="{FF2B5EF4-FFF2-40B4-BE49-F238E27FC236}">
                  <a16:creationId xmlns:a16="http://schemas.microsoft.com/office/drawing/2014/main" id="{889EB67B-574B-74B6-59C4-3D3DC1C70E58}"/>
                </a:ext>
              </a:extLst>
            </p:cNvPr>
            <p:cNvSpPr/>
            <p:nvPr/>
          </p:nvSpPr>
          <p:spPr>
            <a:xfrm>
              <a:off x="6192414" y="3480567"/>
              <a:ext cx="35950" cy="23897"/>
            </a:xfrm>
            <a:custGeom>
              <a:avLst/>
              <a:gdLst/>
              <a:ahLst/>
              <a:cxnLst/>
              <a:rect l="l" t="t" r="r" b="b"/>
              <a:pathLst>
                <a:path w="1369" h="910" extrusionOk="0">
                  <a:moveTo>
                    <a:pt x="746" y="0"/>
                  </a:moveTo>
                  <a:cubicBezTo>
                    <a:pt x="335" y="0"/>
                    <a:pt x="0" y="335"/>
                    <a:pt x="0" y="756"/>
                  </a:cubicBezTo>
                  <a:cubicBezTo>
                    <a:pt x="239" y="823"/>
                    <a:pt x="488" y="881"/>
                    <a:pt x="746" y="909"/>
                  </a:cubicBezTo>
                  <a:lnTo>
                    <a:pt x="746" y="756"/>
                  </a:lnTo>
                  <a:cubicBezTo>
                    <a:pt x="746" y="383"/>
                    <a:pt x="1005" y="77"/>
                    <a:pt x="1369" y="10"/>
                  </a:cubicBezTo>
                  <a:cubicBezTo>
                    <a:pt x="1330" y="10"/>
                    <a:pt x="1292" y="0"/>
                    <a:pt x="12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37;p61">
              <a:extLst>
                <a:ext uri="{FF2B5EF4-FFF2-40B4-BE49-F238E27FC236}">
                  <a16:creationId xmlns:a16="http://schemas.microsoft.com/office/drawing/2014/main" id="{46B47B73-F51A-AA07-5AB2-4E8E07D18BB2}"/>
                </a:ext>
              </a:extLst>
            </p:cNvPr>
            <p:cNvSpPr/>
            <p:nvPr/>
          </p:nvSpPr>
          <p:spPr>
            <a:xfrm>
              <a:off x="6310532"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38;p61">
              <a:extLst>
                <a:ext uri="{FF2B5EF4-FFF2-40B4-BE49-F238E27FC236}">
                  <a16:creationId xmlns:a16="http://schemas.microsoft.com/office/drawing/2014/main" id="{99DCBC0F-5D95-6B4F-4380-AE801D73C89B}"/>
                </a:ext>
              </a:extLst>
            </p:cNvPr>
            <p:cNvSpPr/>
            <p:nvPr/>
          </p:nvSpPr>
          <p:spPr>
            <a:xfrm>
              <a:off x="6309271" y="3533087"/>
              <a:ext cx="28912" cy="19931"/>
            </a:xfrm>
            <a:custGeom>
              <a:avLst/>
              <a:gdLst/>
              <a:ahLst/>
              <a:cxnLst/>
              <a:rect l="l" t="t" r="r" b="b"/>
              <a:pathLst>
                <a:path w="1101" h="759" extrusionOk="0">
                  <a:moveTo>
                    <a:pt x="48" y="0"/>
                  </a:moveTo>
                  <a:lnTo>
                    <a:pt x="48" y="508"/>
                  </a:lnTo>
                  <a:cubicBezTo>
                    <a:pt x="48" y="555"/>
                    <a:pt x="29" y="603"/>
                    <a:pt x="0" y="651"/>
                  </a:cubicBezTo>
                  <a:cubicBezTo>
                    <a:pt x="177" y="723"/>
                    <a:pt x="364" y="759"/>
                    <a:pt x="550"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9;p61">
              <a:extLst>
                <a:ext uri="{FF2B5EF4-FFF2-40B4-BE49-F238E27FC236}">
                  <a16:creationId xmlns:a16="http://schemas.microsoft.com/office/drawing/2014/main" id="{3B6FE604-4B14-EC48-606B-11B0F45B7611}"/>
                </a:ext>
              </a:extLst>
            </p:cNvPr>
            <p:cNvSpPr/>
            <p:nvPr/>
          </p:nvSpPr>
          <p:spPr>
            <a:xfrm>
              <a:off x="6284140"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69" y="3657"/>
                  </a:cubicBezTo>
                  <a:lnTo>
                    <a:pt x="507" y="3714"/>
                  </a:lnTo>
                  <a:lnTo>
                    <a:pt x="2508" y="3714"/>
                  </a:lnTo>
                  <a:lnTo>
                    <a:pt x="2546" y="3657"/>
                  </a:lnTo>
                  <a:cubicBezTo>
                    <a:pt x="2843" y="3207"/>
                    <a:pt x="3005" y="2671"/>
                    <a:pt x="3005" y="2135"/>
                  </a:cubicBezTo>
                  <a:lnTo>
                    <a:pt x="3005" y="680"/>
                  </a:lnTo>
                  <a:cubicBezTo>
                    <a:pt x="3005" y="489"/>
                    <a:pt x="2900" y="317"/>
                    <a:pt x="2728" y="230"/>
                  </a:cubicBezTo>
                  <a:lnTo>
                    <a:pt x="2278" y="1"/>
                  </a:lnTo>
                  <a:cubicBezTo>
                    <a:pt x="2102" y="203"/>
                    <a:pt x="1594"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0;p61">
              <a:extLst>
                <a:ext uri="{FF2B5EF4-FFF2-40B4-BE49-F238E27FC236}">
                  <a16:creationId xmlns:a16="http://schemas.microsoft.com/office/drawing/2014/main" id="{B3644E3C-71BA-B36A-7482-9F847930730C}"/>
                </a:ext>
              </a:extLst>
            </p:cNvPr>
            <p:cNvSpPr/>
            <p:nvPr/>
          </p:nvSpPr>
          <p:spPr>
            <a:xfrm>
              <a:off x="6297454"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41;p61">
              <a:extLst>
                <a:ext uri="{FF2B5EF4-FFF2-40B4-BE49-F238E27FC236}">
                  <a16:creationId xmlns:a16="http://schemas.microsoft.com/office/drawing/2014/main" id="{E161C5F0-83BD-D1E9-7A55-15DEE7756C1B}"/>
                </a:ext>
              </a:extLst>
            </p:cNvPr>
            <p:cNvSpPr/>
            <p:nvPr/>
          </p:nvSpPr>
          <p:spPr>
            <a:xfrm>
              <a:off x="6297454" y="3480567"/>
              <a:ext cx="36213" cy="59269"/>
            </a:xfrm>
            <a:custGeom>
              <a:avLst/>
              <a:gdLst/>
              <a:ahLst/>
              <a:cxnLst/>
              <a:rect l="l" t="t" r="r" b="b"/>
              <a:pathLst>
                <a:path w="1379" h="2257" extrusionOk="0">
                  <a:moveTo>
                    <a:pt x="756" y="0"/>
                  </a:moveTo>
                  <a:cubicBezTo>
                    <a:pt x="335" y="0"/>
                    <a:pt x="0" y="335"/>
                    <a:pt x="0" y="756"/>
                  </a:cubicBezTo>
                  <a:lnTo>
                    <a:pt x="0" y="1254"/>
                  </a:lnTo>
                  <a:cubicBezTo>
                    <a:pt x="0" y="1828"/>
                    <a:pt x="471" y="2257"/>
                    <a:pt x="1001" y="2257"/>
                  </a:cubicBezTo>
                  <a:cubicBezTo>
                    <a:pt x="1125" y="2257"/>
                    <a:pt x="1253" y="2233"/>
                    <a:pt x="1379" y="2182"/>
                  </a:cubicBezTo>
                  <a:cubicBezTo>
                    <a:pt x="996" y="2029"/>
                    <a:pt x="747" y="1665"/>
                    <a:pt x="747" y="1254"/>
                  </a:cubicBezTo>
                  <a:lnTo>
                    <a:pt x="747" y="756"/>
                  </a:lnTo>
                  <a:cubicBezTo>
                    <a:pt x="747" y="383"/>
                    <a:pt x="1015" y="77"/>
                    <a:pt x="137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42;p61">
              <a:extLst>
                <a:ext uri="{FF2B5EF4-FFF2-40B4-BE49-F238E27FC236}">
                  <a16:creationId xmlns:a16="http://schemas.microsoft.com/office/drawing/2014/main" id="{97A013BA-72F6-54DB-80F6-6AA43B462BCC}"/>
                </a:ext>
              </a:extLst>
            </p:cNvPr>
            <p:cNvSpPr/>
            <p:nvPr/>
          </p:nvSpPr>
          <p:spPr>
            <a:xfrm>
              <a:off x="6297454" y="3651441"/>
              <a:ext cx="52546" cy="46034"/>
            </a:xfrm>
            <a:custGeom>
              <a:avLst/>
              <a:gdLst/>
              <a:ahLst/>
              <a:cxnLst/>
              <a:rect l="l" t="t" r="r" b="b"/>
              <a:pathLst>
                <a:path w="2001" h="1753" extrusionOk="0">
                  <a:moveTo>
                    <a:pt x="0" y="1"/>
                  </a:moveTo>
                  <a:lnTo>
                    <a:pt x="0" y="1503"/>
                  </a:lnTo>
                  <a:cubicBezTo>
                    <a:pt x="0" y="1647"/>
                    <a:pt x="106" y="1752"/>
                    <a:pt x="249" y="1752"/>
                  </a:cubicBezTo>
                  <a:lnTo>
                    <a:pt x="1752" y="1752"/>
                  </a:lnTo>
                  <a:cubicBezTo>
                    <a:pt x="1886" y="1752"/>
                    <a:pt x="2001" y="1647"/>
                    <a:pt x="2001" y="1503"/>
                  </a:cubicBez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43;p61">
              <a:extLst>
                <a:ext uri="{FF2B5EF4-FFF2-40B4-BE49-F238E27FC236}">
                  <a16:creationId xmlns:a16="http://schemas.microsoft.com/office/drawing/2014/main" id="{ED1D272E-4A17-8E1F-BB56-6AD110697AA0}"/>
                </a:ext>
              </a:extLst>
            </p:cNvPr>
            <p:cNvSpPr/>
            <p:nvPr/>
          </p:nvSpPr>
          <p:spPr>
            <a:xfrm>
              <a:off x="6284140" y="3564757"/>
              <a:ext cx="13340" cy="86711"/>
            </a:xfrm>
            <a:custGeom>
              <a:avLst/>
              <a:gdLst/>
              <a:ahLst/>
              <a:cxnLst/>
              <a:rect l="l" t="t" r="r" b="b"/>
              <a:pathLst>
                <a:path w="508" h="3302" extrusionOk="0">
                  <a:moveTo>
                    <a:pt x="77" y="0"/>
                  </a:moveTo>
                  <a:cubicBezTo>
                    <a:pt x="29" y="77"/>
                    <a:pt x="0" y="163"/>
                    <a:pt x="0" y="259"/>
                  </a:cubicBezTo>
                  <a:lnTo>
                    <a:pt x="0" y="1713"/>
                  </a:lnTo>
                  <a:cubicBezTo>
                    <a:pt x="0" y="2259"/>
                    <a:pt x="163" y="2795"/>
                    <a:pt x="469" y="3245"/>
                  </a:cubicBezTo>
                  <a:lnTo>
                    <a:pt x="507" y="3302"/>
                  </a:lnTo>
                  <a:lnTo>
                    <a:pt x="507" y="565"/>
                  </a:lnTo>
                  <a:cubicBezTo>
                    <a:pt x="507" y="412"/>
                    <a:pt x="431" y="259"/>
                    <a:pt x="306" y="163"/>
                  </a:cubicBezTo>
                  <a:lnTo>
                    <a:pt x="77" y="0"/>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44;p61">
              <a:extLst>
                <a:ext uri="{FF2B5EF4-FFF2-40B4-BE49-F238E27FC236}">
                  <a16:creationId xmlns:a16="http://schemas.microsoft.com/office/drawing/2014/main" id="{B2934273-F4F8-5988-E11A-1B70B3708178}"/>
                </a:ext>
              </a:extLst>
            </p:cNvPr>
            <p:cNvSpPr/>
            <p:nvPr/>
          </p:nvSpPr>
          <p:spPr>
            <a:xfrm>
              <a:off x="6349974" y="3564757"/>
              <a:ext cx="13104" cy="86711"/>
            </a:xfrm>
            <a:custGeom>
              <a:avLst/>
              <a:gdLst/>
              <a:ahLst/>
              <a:cxnLst/>
              <a:rect l="l" t="t" r="r" b="b"/>
              <a:pathLst>
                <a:path w="499" h="3302" extrusionOk="0">
                  <a:moveTo>
                    <a:pt x="422" y="0"/>
                  </a:moveTo>
                  <a:lnTo>
                    <a:pt x="202" y="163"/>
                  </a:lnTo>
                  <a:cubicBezTo>
                    <a:pt x="77" y="259"/>
                    <a:pt x="1" y="412"/>
                    <a:pt x="1" y="565"/>
                  </a:cubicBezTo>
                  <a:lnTo>
                    <a:pt x="1" y="3302"/>
                  </a:lnTo>
                  <a:lnTo>
                    <a:pt x="39" y="3245"/>
                  </a:lnTo>
                  <a:cubicBezTo>
                    <a:pt x="345" y="2795"/>
                    <a:pt x="498" y="2259"/>
                    <a:pt x="498" y="1713"/>
                  </a:cubicBezTo>
                  <a:lnTo>
                    <a:pt x="498" y="259"/>
                  </a:lnTo>
                  <a:cubicBezTo>
                    <a:pt x="498" y="163"/>
                    <a:pt x="479" y="77"/>
                    <a:pt x="422"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45;p61">
              <a:extLst>
                <a:ext uri="{FF2B5EF4-FFF2-40B4-BE49-F238E27FC236}">
                  <a16:creationId xmlns:a16="http://schemas.microsoft.com/office/drawing/2014/main" id="{804C15BB-CA88-CA4B-A928-17CC8DD360C0}"/>
                </a:ext>
              </a:extLst>
            </p:cNvPr>
            <p:cNvSpPr/>
            <p:nvPr/>
          </p:nvSpPr>
          <p:spPr>
            <a:xfrm>
              <a:off x="6303494" y="3546532"/>
              <a:ext cx="40467" cy="104935"/>
            </a:xfrm>
            <a:custGeom>
              <a:avLst/>
              <a:gdLst/>
              <a:ahLst/>
              <a:cxnLst/>
              <a:rect l="l" t="t" r="r" b="b"/>
              <a:pathLst>
                <a:path w="1541" h="3996" extrusionOk="0">
                  <a:moveTo>
                    <a:pt x="244" y="0"/>
                  </a:moveTo>
                  <a:cubicBezTo>
                    <a:pt x="232" y="0"/>
                    <a:pt x="220" y="5"/>
                    <a:pt x="211" y="15"/>
                  </a:cubicBezTo>
                  <a:lnTo>
                    <a:pt x="0" y="283"/>
                  </a:lnTo>
                  <a:lnTo>
                    <a:pt x="345" y="704"/>
                  </a:lnTo>
                  <a:cubicBezTo>
                    <a:pt x="367" y="732"/>
                    <a:pt x="399" y="747"/>
                    <a:pt x="431" y="747"/>
                  </a:cubicBezTo>
                  <a:cubicBezTo>
                    <a:pt x="454" y="747"/>
                    <a:pt x="478" y="739"/>
                    <a:pt x="498" y="723"/>
                  </a:cubicBezTo>
                  <a:lnTo>
                    <a:pt x="641" y="599"/>
                  </a:lnTo>
                  <a:lnTo>
                    <a:pt x="641" y="3996"/>
                  </a:lnTo>
                  <a:lnTo>
                    <a:pt x="900" y="3996"/>
                  </a:lnTo>
                  <a:lnTo>
                    <a:pt x="900" y="599"/>
                  </a:lnTo>
                  <a:lnTo>
                    <a:pt x="1043" y="713"/>
                  </a:lnTo>
                  <a:cubicBezTo>
                    <a:pt x="1065" y="735"/>
                    <a:pt x="1090" y="745"/>
                    <a:pt x="1115" y="745"/>
                  </a:cubicBezTo>
                  <a:cubicBezTo>
                    <a:pt x="1146" y="745"/>
                    <a:pt x="1175" y="730"/>
                    <a:pt x="1196" y="704"/>
                  </a:cubicBezTo>
                  <a:lnTo>
                    <a:pt x="1541" y="283"/>
                  </a:lnTo>
                  <a:lnTo>
                    <a:pt x="1321" y="15"/>
                  </a:lnTo>
                  <a:cubicBezTo>
                    <a:pt x="1311" y="5"/>
                    <a:pt x="1299" y="0"/>
                    <a:pt x="1287" y="0"/>
                  </a:cubicBezTo>
                  <a:cubicBezTo>
                    <a:pt x="1275" y="0"/>
                    <a:pt x="1263" y="5"/>
                    <a:pt x="1254" y="15"/>
                  </a:cubicBezTo>
                  <a:lnTo>
                    <a:pt x="766" y="493"/>
                  </a:lnTo>
                  <a:lnTo>
                    <a:pt x="278" y="15"/>
                  </a:lnTo>
                  <a:cubicBezTo>
                    <a:pt x="268" y="5"/>
                    <a:pt x="256" y="0"/>
                    <a:pt x="244"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146;p61">
              <a:extLst>
                <a:ext uri="{FF2B5EF4-FFF2-40B4-BE49-F238E27FC236}">
                  <a16:creationId xmlns:a16="http://schemas.microsoft.com/office/drawing/2014/main" id="{BA3B3276-C90E-D32F-C037-168ADC52EA51}"/>
                </a:ext>
              </a:extLst>
            </p:cNvPr>
            <p:cNvSpPr/>
            <p:nvPr/>
          </p:nvSpPr>
          <p:spPr>
            <a:xfrm>
              <a:off x="6320563" y="3664755"/>
              <a:ext cx="6565" cy="32720"/>
            </a:xfrm>
            <a:custGeom>
              <a:avLst/>
              <a:gdLst/>
              <a:ahLst/>
              <a:cxnLst/>
              <a:rect l="l" t="t" r="r" b="b"/>
              <a:pathLst>
                <a:path w="250" h="1246" extrusionOk="0">
                  <a:moveTo>
                    <a:pt x="132" y="0"/>
                  </a:moveTo>
                  <a:cubicBezTo>
                    <a:pt x="127" y="0"/>
                    <a:pt x="121" y="0"/>
                    <a:pt x="116" y="1"/>
                  </a:cubicBezTo>
                  <a:cubicBezTo>
                    <a:pt x="49" y="1"/>
                    <a:pt x="1" y="49"/>
                    <a:pt x="1" y="116"/>
                  </a:cubicBezTo>
                  <a:lnTo>
                    <a:pt x="1" y="1245"/>
                  </a:lnTo>
                  <a:lnTo>
                    <a:pt x="250" y="1245"/>
                  </a:lnTo>
                  <a:lnTo>
                    <a:pt x="250" y="116"/>
                  </a:lnTo>
                  <a:cubicBezTo>
                    <a:pt x="250" y="54"/>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147;p61">
              <a:extLst>
                <a:ext uri="{FF2B5EF4-FFF2-40B4-BE49-F238E27FC236}">
                  <a16:creationId xmlns:a16="http://schemas.microsoft.com/office/drawing/2014/main" id="{8599DB0E-17C0-0FDF-C92F-4784D616A0BE}"/>
                </a:ext>
              </a:extLst>
            </p:cNvPr>
            <p:cNvSpPr/>
            <p:nvPr/>
          </p:nvSpPr>
          <p:spPr>
            <a:xfrm>
              <a:off x="6297454" y="3480567"/>
              <a:ext cx="52546" cy="26418"/>
            </a:xfrm>
            <a:custGeom>
              <a:avLst/>
              <a:gdLst/>
              <a:ahLst/>
              <a:cxnLst/>
              <a:rect l="l" t="t" r="r" b="b"/>
              <a:pathLst>
                <a:path w="2001" h="1006" extrusionOk="0">
                  <a:moveTo>
                    <a:pt x="747" y="0"/>
                  </a:moveTo>
                  <a:cubicBezTo>
                    <a:pt x="335" y="0"/>
                    <a:pt x="0" y="335"/>
                    <a:pt x="0" y="756"/>
                  </a:cubicBezTo>
                  <a:cubicBezTo>
                    <a:pt x="0"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148;p61">
              <a:extLst>
                <a:ext uri="{FF2B5EF4-FFF2-40B4-BE49-F238E27FC236}">
                  <a16:creationId xmlns:a16="http://schemas.microsoft.com/office/drawing/2014/main" id="{57E897F0-81CB-FB0A-B9C5-6E962938C705}"/>
                </a:ext>
              </a:extLst>
            </p:cNvPr>
            <p:cNvSpPr/>
            <p:nvPr/>
          </p:nvSpPr>
          <p:spPr>
            <a:xfrm>
              <a:off x="6297454" y="3480567"/>
              <a:ext cx="36213" cy="23897"/>
            </a:xfrm>
            <a:custGeom>
              <a:avLst/>
              <a:gdLst/>
              <a:ahLst/>
              <a:cxnLst/>
              <a:rect l="l" t="t" r="r" b="b"/>
              <a:pathLst>
                <a:path w="1379" h="910" extrusionOk="0">
                  <a:moveTo>
                    <a:pt x="756" y="0"/>
                  </a:moveTo>
                  <a:cubicBezTo>
                    <a:pt x="335" y="0"/>
                    <a:pt x="0" y="335"/>
                    <a:pt x="0" y="756"/>
                  </a:cubicBezTo>
                  <a:cubicBezTo>
                    <a:pt x="249" y="823"/>
                    <a:pt x="498" y="881"/>
                    <a:pt x="756" y="909"/>
                  </a:cubicBezTo>
                  <a:lnTo>
                    <a:pt x="747" y="756"/>
                  </a:lnTo>
                  <a:cubicBezTo>
                    <a:pt x="747" y="383"/>
                    <a:pt x="1015" y="77"/>
                    <a:pt x="137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149;p61">
              <a:extLst>
                <a:ext uri="{FF2B5EF4-FFF2-40B4-BE49-F238E27FC236}">
                  <a16:creationId xmlns:a16="http://schemas.microsoft.com/office/drawing/2014/main" id="{8A862EC5-5B79-BCB3-4C18-8CBCEA7EAF5A}"/>
                </a:ext>
              </a:extLst>
            </p:cNvPr>
            <p:cNvSpPr/>
            <p:nvPr/>
          </p:nvSpPr>
          <p:spPr>
            <a:xfrm>
              <a:off x="6415808" y="3533087"/>
              <a:ext cx="26181" cy="26418"/>
            </a:xfrm>
            <a:custGeom>
              <a:avLst/>
              <a:gdLst/>
              <a:ahLst/>
              <a:cxnLst/>
              <a:rect l="l" t="t" r="r" b="b"/>
              <a:pathLst>
                <a:path w="997" h="1006" extrusionOk="0">
                  <a:moveTo>
                    <a:pt x="1" y="0"/>
                  </a:moveTo>
                  <a:lnTo>
                    <a:pt x="1" y="1005"/>
                  </a:lnTo>
                  <a:lnTo>
                    <a:pt x="996" y="100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150;p61">
              <a:extLst>
                <a:ext uri="{FF2B5EF4-FFF2-40B4-BE49-F238E27FC236}">
                  <a16:creationId xmlns:a16="http://schemas.microsoft.com/office/drawing/2014/main" id="{B8A2B595-B90D-368B-D66D-F8043B2D0877}"/>
                </a:ext>
              </a:extLst>
            </p:cNvPr>
            <p:cNvSpPr/>
            <p:nvPr/>
          </p:nvSpPr>
          <p:spPr>
            <a:xfrm>
              <a:off x="6414574" y="3533087"/>
              <a:ext cx="28676" cy="19931"/>
            </a:xfrm>
            <a:custGeom>
              <a:avLst/>
              <a:gdLst/>
              <a:ahLst/>
              <a:cxnLst/>
              <a:rect l="l" t="t" r="r" b="b"/>
              <a:pathLst>
                <a:path w="1092" h="759" extrusionOk="0">
                  <a:moveTo>
                    <a:pt x="48" y="0"/>
                  </a:moveTo>
                  <a:lnTo>
                    <a:pt x="48" y="508"/>
                  </a:lnTo>
                  <a:cubicBezTo>
                    <a:pt x="48" y="555"/>
                    <a:pt x="29" y="603"/>
                    <a:pt x="0" y="651"/>
                  </a:cubicBezTo>
                  <a:cubicBezTo>
                    <a:pt x="172" y="723"/>
                    <a:pt x="359" y="759"/>
                    <a:pt x="546" y="759"/>
                  </a:cubicBezTo>
                  <a:cubicBezTo>
                    <a:pt x="732" y="759"/>
                    <a:pt x="919" y="723"/>
                    <a:pt x="1091" y="651"/>
                  </a:cubicBezTo>
                  <a:cubicBezTo>
                    <a:pt x="1062" y="603"/>
                    <a:pt x="1043" y="555"/>
                    <a:pt x="1043" y="508"/>
                  </a:cubicBezTo>
                  <a:lnTo>
                    <a:pt x="104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151;p61">
              <a:extLst>
                <a:ext uri="{FF2B5EF4-FFF2-40B4-BE49-F238E27FC236}">
                  <a16:creationId xmlns:a16="http://schemas.microsoft.com/office/drawing/2014/main" id="{356F9B0C-8394-A343-284E-B82E9AD0D672}"/>
                </a:ext>
              </a:extLst>
            </p:cNvPr>
            <p:cNvSpPr/>
            <p:nvPr/>
          </p:nvSpPr>
          <p:spPr>
            <a:xfrm>
              <a:off x="6389443"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59" y="3657"/>
                  </a:cubicBezTo>
                  <a:lnTo>
                    <a:pt x="498" y="3714"/>
                  </a:lnTo>
                  <a:lnTo>
                    <a:pt x="2508" y="3714"/>
                  </a:lnTo>
                  <a:lnTo>
                    <a:pt x="2536" y="3657"/>
                  </a:lnTo>
                  <a:cubicBezTo>
                    <a:pt x="2842" y="3207"/>
                    <a:pt x="3005" y="2671"/>
                    <a:pt x="3005" y="2135"/>
                  </a:cubicBezTo>
                  <a:lnTo>
                    <a:pt x="3005" y="680"/>
                  </a:lnTo>
                  <a:cubicBezTo>
                    <a:pt x="3005" y="489"/>
                    <a:pt x="2900" y="317"/>
                    <a:pt x="2728" y="230"/>
                  </a:cubicBezTo>
                  <a:lnTo>
                    <a:pt x="2268" y="1"/>
                  </a:lnTo>
                  <a:cubicBezTo>
                    <a:pt x="2101" y="203"/>
                    <a:pt x="1593"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152;p61">
              <a:extLst>
                <a:ext uri="{FF2B5EF4-FFF2-40B4-BE49-F238E27FC236}">
                  <a16:creationId xmlns:a16="http://schemas.microsoft.com/office/drawing/2014/main" id="{38BE7697-5075-F5C1-FC67-87B7E8139DBC}"/>
                </a:ext>
              </a:extLst>
            </p:cNvPr>
            <p:cNvSpPr/>
            <p:nvPr/>
          </p:nvSpPr>
          <p:spPr>
            <a:xfrm>
              <a:off x="6402494" y="3651441"/>
              <a:ext cx="52809" cy="46034"/>
            </a:xfrm>
            <a:custGeom>
              <a:avLst/>
              <a:gdLst/>
              <a:ahLst/>
              <a:cxnLst/>
              <a:rect l="l" t="t" r="r" b="b"/>
              <a:pathLst>
                <a:path w="2011" h="1753" extrusionOk="0">
                  <a:moveTo>
                    <a:pt x="1" y="1"/>
                  </a:moveTo>
                  <a:lnTo>
                    <a:pt x="1" y="1503"/>
                  </a:lnTo>
                  <a:cubicBezTo>
                    <a:pt x="1" y="1647"/>
                    <a:pt x="116" y="1752"/>
                    <a:pt x="250" y="1752"/>
                  </a:cubicBezTo>
                  <a:lnTo>
                    <a:pt x="1752" y="1752"/>
                  </a:lnTo>
                  <a:cubicBezTo>
                    <a:pt x="1896" y="1752"/>
                    <a:pt x="2011" y="1647"/>
                    <a:pt x="2011" y="1503"/>
                  </a:cubicBezTo>
                  <a:lnTo>
                    <a:pt x="201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153;p61">
              <a:extLst>
                <a:ext uri="{FF2B5EF4-FFF2-40B4-BE49-F238E27FC236}">
                  <a16:creationId xmlns:a16="http://schemas.microsoft.com/office/drawing/2014/main" id="{CF53179C-4B94-B5AE-27D3-2A08B4C59E35}"/>
                </a:ext>
              </a:extLst>
            </p:cNvPr>
            <p:cNvSpPr/>
            <p:nvPr/>
          </p:nvSpPr>
          <p:spPr>
            <a:xfrm>
              <a:off x="6389443" y="3564757"/>
              <a:ext cx="13077" cy="86711"/>
            </a:xfrm>
            <a:custGeom>
              <a:avLst/>
              <a:gdLst/>
              <a:ahLst/>
              <a:cxnLst/>
              <a:rect l="l" t="t" r="r" b="b"/>
              <a:pathLst>
                <a:path w="498" h="3302" extrusionOk="0">
                  <a:moveTo>
                    <a:pt x="77" y="0"/>
                  </a:moveTo>
                  <a:cubicBezTo>
                    <a:pt x="29" y="77"/>
                    <a:pt x="0" y="163"/>
                    <a:pt x="0" y="259"/>
                  </a:cubicBezTo>
                  <a:lnTo>
                    <a:pt x="0" y="1713"/>
                  </a:lnTo>
                  <a:cubicBezTo>
                    <a:pt x="0" y="2259"/>
                    <a:pt x="163" y="2795"/>
                    <a:pt x="459" y="3245"/>
                  </a:cubicBezTo>
                  <a:lnTo>
                    <a:pt x="498" y="3302"/>
                  </a:lnTo>
                  <a:lnTo>
                    <a:pt x="498" y="565"/>
                  </a:lnTo>
                  <a:cubicBezTo>
                    <a:pt x="498" y="412"/>
                    <a:pt x="431" y="259"/>
                    <a:pt x="297" y="163"/>
                  </a:cubicBezTo>
                  <a:lnTo>
                    <a:pt x="7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154;p61">
              <a:extLst>
                <a:ext uri="{FF2B5EF4-FFF2-40B4-BE49-F238E27FC236}">
                  <a16:creationId xmlns:a16="http://schemas.microsoft.com/office/drawing/2014/main" id="{0439794B-F330-D518-BBF8-F01D34EE6652}"/>
                </a:ext>
              </a:extLst>
            </p:cNvPr>
            <p:cNvSpPr/>
            <p:nvPr/>
          </p:nvSpPr>
          <p:spPr>
            <a:xfrm>
              <a:off x="6455277" y="3564757"/>
              <a:ext cx="13104" cy="86711"/>
            </a:xfrm>
            <a:custGeom>
              <a:avLst/>
              <a:gdLst/>
              <a:ahLst/>
              <a:cxnLst/>
              <a:rect l="l" t="t" r="r" b="b"/>
              <a:pathLst>
                <a:path w="499" h="3302" extrusionOk="0">
                  <a:moveTo>
                    <a:pt x="422" y="0"/>
                  </a:moveTo>
                  <a:lnTo>
                    <a:pt x="202" y="163"/>
                  </a:lnTo>
                  <a:cubicBezTo>
                    <a:pt x="68" y="259"/>
                    <a:pt x="1" y="412"/>
                    <a:pt x="1" y="565"/>
                  </a:cubicBezTo>
                  <a:lnTo>
                    <a:pt x="1" y="3302"/>
                  </a:lnTo>
                  <a:lnTo>
                    <a:pt x="39" y="3245"/>
                  </a:lnTo>
                  <a:cubicBezTo>
                    <a:pt x="335" y="2795"/>
                    <a:pt x="498" y="2259"/>
                    <a:pt x="498" y="1713"/>
                  </a:cubicBezTo>
                  <a:lnTo>
                    <a:pt x="498" y="259"/>
                  </a:lnTo>
                  <a:cubicBezTo>
                    <a:pt x="498" y="163"/>
                    <a:pt x="469" y="77"/>
                    <a:pt x="4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155;p61">
              <a:extLst>
                <a:ext uri="{FF2B5EF4-FFF2-40B4-BE49-F238E27FC236}">
                  <a16:creationId xmlns:a16="http://schemas.microsoft.com/office/drawing/2014/main" id="{156F30AF-A795-BAED-E5E4-81BA953C4671}"/>
                </a:ext>
              </a:extLst>
            </p:cNvPr>
            <p:cNvSpPr/>
            <p:nvPr/>
          </p:nvSpPr>
          <p:spPr>
            <a:xfrm>
              <a:off x="6408797" y="3546270"/>
              <a:ext cx="40230" cy="105198"/>
            </a:xfrm>
            <a:custGeom>
              <a:avLst/>
              <a:gdLst/>
              <a:ahLst/>
              <a:cxnLst/>
              <a:rect l="l" t="t" r="r" b="b"/>
              <a:pathLst>
                <a:path w="1532" h="4006" extrusionOk="0">
                  <a:moveTo>
                    <a:pt x="244" y="1"/>
                  </a:moveTo>
                  <a:cubicBezTo>
                    <a:pt x="232" y="1"/>
                    <a:pt x="220" y="6"/>
                    <a:pt x="211" y="15"/>
                  </a:cubicBezTo>
                  <a:lnTo>
                    <a:pt x="0" y="293"/>
                  </a:lnTo>
                  <a:lnTo>
                    <a:pt x="335" y="714"/>
                  </a:lnTo>
                  <a:cubicBezTo>
                    <a:pt x="355" y="739"/>
                    <a:pt x="386" y="751"/>
                    <a:pt x="418" y="751"/>
                  </a:cubicBezTo>
                  <a:cubicBezTo>
                    <a:pt x="446" y="751"/>
                    <a:pt x="475" y="741"/>
                    <a:pt x="498" y="723"/>
                  </a:cubicBezTo>
                  <a:lnTo>
                    <a:pt x="641" y="609"/>
                  </a:lnTo>
                  <a:lnTo>
                    <a:pt x="641" y="4006"/>
                  </a:lnTo>
                  <a:lnTo>
                    <a:pt x="890" y="4006"/>
                  </a:lnTo>
                  <a:lnTo>
                    <a:pt x="890" y="609"/>
                  </a:lnTo>
                  <a:lnTo>
                    <a:pt x="1034" y="723"/>
                  </a:lnTo>
                  <a:cubicBezTo>
                    <a:pt x="1055" y="745"/>
                    <a:pt x="1081" y="755"/>
                    <a:pt x="1106" y="755"/>
                  </a:cubicBezTo>
                  <a:cubicBezTo>
                    <a:pt x="1136" y="755"/>
                    <a:pt x="1166" y="740"/>
                    <a:pt x="1187" y="714"/>
                  </a:cubicBezTo>
                  <a:lnTo>
                    <a:pt x="1531" y="293"/>
                  </a:lnTo>
                  <a:lnTo>
                    <a:pt x="1321" y="25"/>
                  </a:lnTo>
                  <a:cubicBezTo>
                    <a:pt x="1311" y="15"/>
                    <a:pt x="1299" y="10"/>
                    <a:pt x="1287" y="10"/>
                  </a:cubicBezTo>
                  <a:cubicBezTo>
                    <a:pt x="1275" y="10"/>
                    <a:pt x="1263" y="15"/>
                    <a:pt x="1254" y="25"/>
                  </a:cubicBezTo>
                  <a:lnTo>
                    <a:pt x="766" y="503"/>
                  </a:lnTo>
                  <a:lnTo>
                    <a:pt x="278" y="15"/>
                  </a:lnTo>
                  <a:cubicBezTo>
                    <a:pt x="268" y="6"/>
                    <a:pt x="256" y="1"/>
                    <a:pt x="2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156;p61">
              <a:extLst>
                <a:ext uri="{FF2B5EF4-FFF2-40B4-BE49-F238E27FC236}">
                  <a16:creationId xmlns:a16="http://schemas.microsoft.com/office/drawing/2014/main" id="{878D388B-4E35-9CBC-D6CF-DE33A8D99F61}"/>
                </a:ext>
              </a:extLst>
            </p:cNvPr>
            <p:cNvSpPr/>
            <p:nvPr/>
          </p:nvSpPr>
          <p:spPr>
            <a:xfrm>
              <a:off x="6425866" y="3664781"/>
              <a:ext cx="6329" cy="32694"/>
            </a:xfrm>
            <a:custGeom>
              <a:avLst/>
              <a:gdLst/>
              <a:ahLst/>
              <a:cxnLst/>
              <a:rect l="l" t="t" r="r" b="b"/>
              <a:pathLst>
                <a:path w="241" h="1245" extrusionOk="0">
                  <a:moveTo>
                    <a:pt x="116" y="0"/>
                  </a:moveTo>
                  <a:cubicBezTo>
                    <a:pt x="49" y="0"/>
                    <a:pt x="1" y="48"/>
                    <a:pt x="1" y="115"/>
                  </a:cubicBezTo>
                  <a:lnTo>
                    <a:pt x="1" y="1244"/>
                  </a:lnTo>
                  <a:lnTo>
                    <a:pt x="240" y="1244"/>
                  </a:lnTo>
                  <a:lnTo>
                    <a:pt x="240" y="115"/>
                  </a:lnTo>
                  <a:cubicBezTo>
                    <a:pt x="240" y="48"/>
                    <a:pt x="183" y="0"/>
                    <a:pt x="116"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157;p61">
              <a:extLst>
                <a:ext uri="{FF2B5EF4-FFF2-40B4-BE49-F238E27FC236}">
                  <a16:creationId xmlns:a16="http://schemas.microsoft.com/office/drawing/2014/main" id="{FA09839E-8EB7-6963-F8E1-947FA880FCC2}"/>
                </a:ext>
              </a:extLst>
            </p:cNvPr>
            <p:cNvSpPr/>
            <p:nvPr/>
          </p:nvSpPr>
          <p:spPr>
            <a:xfrm>
              <a:off x="6402494" y="3480567"/>
              <a:ext cx="52809" cy="59321"/>
            </a:xfrm>
            <a:custGeom>
              <a:avLst/>
              <a:gdLst/>
              <a:ahLst/>
              <a:cxnLst/>
              <a:rect l="l" t="t" r="r" b="b"/>
              <a:pathLst>
                <a:path w="2011" h="2259" extrusionOk="0">
                  <a:moveTo>
                    <a:pt x="757" y="0"/>
                  </a:moveTo>
                  <a:cubicBezTo>
                    <a:pt x="345" y="0"/>
                    <a:pt x="1" y="335"/>
                    <a:pt x="1" y="756"/>
                  </a:cubicBezTo>
                  <a:lnTo>
                    <a:pt x="1" y="1254"/>
                  </a:lnTo>
                  <a:cubicBezTo>
                    <a:pt x="1" y="1809"/>
                    <a:pt x="451" y="2259"/>
                    <a:pt x="1006" y="2259"/>
                  </a:cubicBezTo>
                  <a:cubicBezTo>
                    <a:pt x="1561" y="2259"/>
                    <a:pt x="2011" y="1809"/>
                    <a:pt x="2011" y="1254"/>
                  </a:cubicBezTo>
                  <a:lnTo>
                    <a:pt x="2011" y="756"/>
                  </a:lnTo>
                  <a:cubicBezTo>
                    <a:pt x="2011" y="335"/>
                    <a:pt x="167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158;p61">
              <a:extLst>
                <a:ext uri="{FF2B5EF4-FFF2-40B4-BE49-F238E27FC236}">
                  <a16:creationId xmlns:a16="http://schemas.microsoft.com/office/drawing/2014/main" id="{DC0BDB15-DB60-2F0A-26C0-9D6408AAEBB7}"/>
                </a:ext>
              </a:extLst>
            </p:cNvPr>
            <p:cNvSpPr/>
            <p:nvPr/>
          </p:nvSpPr>
          <p:spPr>
            <a:xfrm>
              <a:off x="6402757" y="3480567"/>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5"/>
                    <a:pt x="747" y="1254"/>
                  </a:cubicBezTo>
                  <a:lnTo>
                    <a:pt x="747" y="756"/>
                  </a:lnTo>
                  <a:cubicBezTo>
                    <a:pt x="747" y="383"/>
                    <a:pt x="1005" y="77"/>
                    <a:pt x="136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159;p61">
              <a:extLst>
                <a:ext uri="{FF2B5EF4-FFF2-40B4-BE49-F238E27FC236}">
                  <a16:creationId xmlns:a16="http://schemas.microsoft.com/office/drawing/2014/main" id="{55600670-55B7-2E6B-4A4D-50078AF5600F}"/>
                </a:ext>
              </a:extLst>
            </p:cNvPr>
            <p:cNvSpPr/>
            <p:nvPr/>
          </p:nvSpPr>
          <p:spPr>
            <a:xfrm>
              <a:off x="6402494" y="3480567"/>
              <a:ext cx="52809" cy="26418"/>
            </a:xfrm>
            <a:custGeom>
              <a:avLst/>
              <a:gdLst/>
              <a:ahLst/>
              <a:cxnLst/>
              <a:rect l="l" t="t" r="r" b="b"/>
              <a:pathLst>
                <a:path w="2011" h="1006" extrusionOk="0">
                  <a:moveTo>
                    <a:pt x="757" y="0"/>
                  </a:moveTo>
                  <a:cubicBezTo>
                    <a:pt x="336" y="0"/>
                    <a:pt x="1" y="335"/>
                    <a:pt x="1" y="756"/>
                  </a:cubicBezTo>
                  <a:cubicBezTo>
                    <a:pt x="1" y="756"/>
                    <a:pt x="757" y="1005"/>
                    <a:pt x="2011" y="1005"/>
                  </a:cubicBezTo>
                  <a:lnTo>
                    <a:pt x="2011" y="756"/>
                  </a:lnTo>
                  <a:cubicBezTo>
                    <a:pt x="201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160;p61">
              <a:extLst>
                <a:ext uri="{FF2B5EF4-FFF2-40B4-BE49-F238E27FC236}">
                  <a16:creationId xmlns:a16="http://schemas.microsoft.com/office/drawing/2014/main" id="{A9BD5CDB-EA3C-0ED7-2A96-9CBBF974EFE5}"/>
                </a:ext>
              </a:extLst>
            </p:cNvPr>
            <p:cNvSpPr/>
            <p:nvPr/>
          </p:nvSpPr>
          <p:spPr>
            <a:xfrm>
              <a:off x="6402757" y="3480567"/>
              <a:ext cx="35950" cy="23897"/>
            </a:xfrm>
            <a:custGeom>
              <a:avLst/>
              <a:gdLst/>
              <a:ahLst/>
              <a:cxnLst/>
              <a:rect l="l" t="t" r="r" b="b"/>
              <a:pathLst>
                <a:path w="1369" h="910" extrusionOk="0">
                  <a:moveTo>
                    <a:pt x="747" y="0"/>
                  </a:moveTo>
                  <a:cubicBezTo>
                    <a:pt x="335" y="0"/>
                    <a:pt x="0" y="335"/>
                    <a:pt x="0" y="756"/>
                  </a:cubicBezTo>
                  <a:cubicBezTo>
                    <a:pt x="240" y="823"/>
                    <a:pt x="498" y="881"/>
                    <a:pt x="747" y="909"/>
                  </a:cubicBezTo>
                  <a:lnTo>
                    <a:pt x="747" y="756"/>
                  </a:lnTo>
                  <a:cubicBezTo>
                    <a:pt x="747" y="383"/>
                    <a:pt x="1005" y="77"/>
                    <a:pt x="136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161;p61">
              <a:extLst>
                <a:ext uri="{FF2B5EF4-FFF2-40B4-BE49-F238E27FC236}">
                  <a16:creationId xmlns:a16="http://schemas.microsoft.com/office/drawing/2014/main" id="{2FC4E327-61D2-C22E-B00D-A754FCC53BF4}"/>
                </a:ext>
              </a:extLst>
            </p:cNvPr>
            <p:cNvSpPr/>
            <p:nvPr/>
          </p:nvSpPr>
          <p:spPr>
            <a:xfrm>
              <a:off x="6520874" y="3533087"/>
              <a:ext cx="26418" cy="26418"/>
            </a:xfrm>
            <a:custGeom>
              <a:avLst/>
              <a:gdLst/>
              <a:ahLst/>
              <a:cxnLst/>
              <a:rect l="l" t="t" r="r" b="b"/>
              <a:pathLst>
                <a:path w="1006"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162;p61">
              <a:extLst>
                <a:ext uri="{FF2B5EF4-FFF2-40B4-BE49-F238E27FC236}">
                  <a16:creationId xmlns:a16="http://schemas.microsoft.com/office/drawing/2014/main" id="{8648A6AF-ED78-C263-308B-2DD7D47E0211}"/>
                </a:ext>
              </a:extLst>
            </p:cNvPr>
            <p:cNvSpPr/>
            <p:nvPr/>
          </p:nvSpPr>
          <p:spPr>
            <a:xfrm>
              <a:off x="6519614" y="3533087"/>
              <a:ext cx="28939" cy="19931"/>
            </a:xfrm>
            <a:custGeom>
              <a:avLst/>
              <a:gdLst/>
              <a:ahLst/>
              <a:cxnLst/>
              <a:rect l="l" t="t" r="r" b="b"/>
              <a:pathLst>
                <a:path w="1102" h="759" extrusionOk="0">
                  <a:moveTo>
                    <a:pt x="48" y="0"/>
                  </a:moveTo>
                  <a:lnTo>
                    <a:pt x="48" y="508"/>
                  </a:lnTo>
                  <a:cubicBezTo>
                    <a:pt x="48" y="555"/>
                    <a:pt x="29" y="603"/>
                    <a:pt x="1" y="651"/>
                  </a:cubicBezTo>
                  <a:cubicBezTo>
                    <a:pt x="178"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163;p61">
              <a:extLst>
                <a:ext uri="{FF2B5EF4-FFF2-40B4-BE49-F238E27FC236}">
                  <a16:creationId xmlns:a16="http://schemas.microsoft.com/office/drawing/2014/main" id="{87C4F614-9CBB-A8EB-1579-EA00EE57D72E}"/>
                </a:ext>
              </a:extLst>
            </p:cNvPr>
            <p:cNvSpPr/>
            <p:nvPr/>
          </p:nvSpPr>
          <p:spPr>
            <a:xfrm>
              <a:off x="6494483" y="3553938"/>
              <a:ext cx="79200" cy="97530"/>
            </a:xfrm>
            <a:custGeom>
              <a:avLst/>
              <a:gdLst/>
              <a:ahLst/>
              <a:cxnLst/>
              <a:rect l="l" t="t" r="r" b="b"/>
              <a:pathLst>
                <a:path w="3016" h="3714" extrusionOk="0">
                  <a:moveTo>
                    <a:pt x="737" y="1"/>
                  </a:moveTo>
                  <a:lnTo>
                    <a:pt x="278" y="230"/>
                  </a:lnTo>
                  <a:cubicBezTo>
                    <a:pt x="115" y="317"/>
                    <a:pt x="10" y="489"/>
                    <a:pt x="10" y="680"/>
                  </a:cubicBezTo>
                  <a:lnTo>
                    <a:pt x="10" y="2135"/>
                  </a:lnTo>
                  <a:cubicBezTo>
                    <a:pt x="1" y="2671"/>
                    <a:pt x="163" y="3207"/>
                    <a:pt x="469" y="3657"/>
                  </a:cubicBezTo>
                  <a:lnTo>
                    <a:pt x="508" y="3714"/>
                  </a:lnTo>
                  <a:lnTo>
                    <a:pt x="2508" y="3714"/>
                  </a:lnTo>
                  <a:lnTo>
                    <a:pt x="2546" y="3657"/>
                  </a:lnTo>
                  <a:cubicBezTo>
                    <a:pt x="2852" y="3207"/>
                    <a:pt x="3015" y="2671"/>
                    <a:pt x="3006" y="2135"/>
                  </a:cubicBezTo>
                  <a:lnTo>
                    <a:pt x="3006" y="680"/>
                  </a:lnTo>
                  <a:cubicBezTo>
                    <a:pt x="3006" y="489"/>
                    <a:pt x="2900" y="317"/>
                    <a:pt x="2738" y="230"/>
                  </a:cubicBezTo>
                  <a:lnTo>
                    <a:pt x="2278" y="1"/>
                  </a:lnTo>
                  <a:cubicBezTo>
                    <a:pt x="2111" y="203"/>
                    <a:pt x="1603" y="211"/>
                    <a:pt x="1523" y="211"/>
                  </a:cubicBezTo>
                  <a:cubicBezTo>
                    <a:pt x="1516" y="211"/>
                    <a:pt x="1513" y="211"/>
                    <a:pt x="1513" y="211"/>
                  </a:cubicBezTo>
                  <a:cubicBezTo>
                    <a:pt x="1513" y="211"/>
                    <a:pt x="1509" y="211"/>
                    <a:pt x="1502" y="211"/>
                  </a:cubicBezTo>
                  <a:cubicBezTo>
                    <a:pt x="1420" y="211"/>
                    <a:pt x="905" y="203"/>
                    <a:pt x="737"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164;p61">
              <a:extLst>
                <a:ext uri="{FF2B5EF4-FFF2-40B4-BE49-F238E27FC236}">
                  <a16:creationId xmlns:a16="http://schemas.microsoft.com/office/drawing/2014/main" id="{770A9B92-E864-E85D-0DA5-A704FDE95E46}"/>
                </a:ext>
              </a:extLst>
            </p:cNvPr>
            <p:cNvSpPr/>
            <p:nvPr/>
          </p:nvSpPr>
          <p:spPr>
            <a:xfrm>
              <a:off x="6507797" y="3651441"/>
              <a:ext cx="52546" cy="46034"/>
            </a:xfrm>
            <a:custGeom>
              <a:avLst/>
              <a:gdLst/>
              <a:ahLst/>
              <a:cxnLst/>
              <a:rect l="l" t="t" r="r" b="b"/>
              <a:pathLst>
                <a:path w="2001" h="1753" extrusionOk="0">
                  <a:moveTo>
                    <a:pt x="1" y="1"/>
                  </a:moveTo>
                  <a:lnTo>
                    <a:pt x="1" y="1503"/>
                  </a:lnTo>
                  <a:cubicBezTo>
                    <a:pt x="1" y="1647"/>
                    <a:pt x="116" y="1752"/>
                    <a:pt x="250" y="1752"/>
                  </a:cubicBezTo>
                  <a:lnTo>
                    <a:pt x="1752" y="1752"/>
                  </a:lnTo>
                  <a:cubicBezTo>
                    <a:pt x="1896"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165;p61">
              <a:extLst>
                <a:ext uri="{FF2B5EF4-FFF2-40B4-BE49-F238E27FC236}">
                  <a16:creationId xmlns:a16="http://schemas.microsoft.com/office/drawing/2014/main" id="{AC2FB064-5505-8FC7-E65B-2580DAFB1FB5}"/>
                </a:ext>
              </a:extLst>
            </p:cNvPr>
            <p:cNvSpPr/>
            <p:nvPr/>
          </p:nvSpPr>
          <p:spPr>
            <a:xfrm>
              <a:off x="6494483" y="3564757"/>
              <a:ext cx="13340" cy="86711"/>
            </a:xfrm>
            <a:custGeom>
              <a:avLst/>
              <a:gdLst/>
              <a:ahLst/>
              <a:cxnLst/>
              <a:rect l="l" t="t" r="r" b="b"/>
              <a:pathLst>
                <a:path w="508" h="3302" extrusionOk="0">
                  <a:moveTo>
                    <a:pt x="77" y="0"/>
                  </a:moveTo>
                  <a:cubicBezTo>
                    <a:pt x="29" y="77"/>
                    <a:pt x="10" y="163"/>
                    <a:pt x="1" y="259"/>
                  </a:cubicBezTo>
                  <a:lnTo>
                    <a:pt x="1" y="1713"/>
                  </a:lnTo>
                  <a:cubicBezTo>
                    <a:pt x="1" y="2259"/>
                    <a:pt x="163" y="2795"/>
                    <a:pt x="469" y="3245"/>
                  </a:cubicBezTo>
                  <a:lnTo>
                    <a:pt x="508" y="3302"/>
                  </a:lnTo>
                  <a:lnTo>
                    <a:pt x="508" y="565"/>
                  </a:lnTo>
                  <a:cubicBezTo>
                    <a:pt x="508" y="412"/>
                    <a:pt x="431" y="259"/>
                    <a:pt x="307" y="163"/>
                  </a:cubicBezTo>
                  <a:lnTo>
                    <a:pt x="77"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166;p61">
              <a:extLst>
                <a:ext uri="{FF2B5EF4-FFF2-40B4-BE49-F238E27FC236}">
                  <a16:creationId xmlns:a16="http://schemas.microsoft.com/office/drawing/2014/main" id="{24B18C13-53A1-A896-037B-1D3E2169B87F}"/>
                </a:ext>
              </a:extLst>
            </p:cNvPr>
            <p:cNvSpPr/>
            <p:nvPr/>
          </p:nvSpPr>
          <p:spPr>
            <a:xfrm>
              <a:off x="6513837" y="3546532"/>
              <a:ext cx="40493" cy="104935"/>
            </a:xfrm>
            <a:custGeom>
              <a:avLst/>
              <a:gdLst/>
              <a:ahLst/>
              <a:cxnLst/>
              <a:rect l="l" t="t" r="r" b="b"/>
              <a:pathLst>
                <a:path w="1542" h="3996" extrusionOk="0">
                  <a:moveTo>
                    <a:pt x="254" y="0"/>
                  </a:moveTo>
                  <a:cubicBezTo>
                    <a:pt x="242" y="0"/>
                    <a:pt x="230" y="5"/>
                    <a:pt x="221" y="15"/>
                  </a:cubicBezTo>
                  <a:lnTo>
                    <a:pt x="0" y="283"/>
                  </a:lnTo>
                  <a:lnTo>
                    <a:pt x="345" y="704"/>
                  </a:lnTo>
                  <a:cubicBezTo>
                    <a:pt x="367" y="732"/>
                    <a:pt x="399" y="747"/>
                    <a:pt x="432" y="747"/>
                  </a:cubicBezTo>
                  <a:cubicBezTo>
                    <a:pt x="455" y="747"/>
                    <a:pt x="478" y="739"/>
                    <a:pt x="498" y="723"/>
                  </a:cubicBezTo>
                  <a:lnTo>
                    <a:pt x="651" y="599"/>
                  </a:lnTo>
                  <a:lnTo>
                    <a:pt x="651" y="3996"/>
                  </a:lnTo>
                  <a:lnTo>
                    <a:pt x="900" y="3996"/>
                  </a:lnTo>
                  <a:lnTo>
                    <a:pt x="900" y="599"/>
                  </a:lnTo>
                  <a:lnTo>
                    <a:pt x="1044" y="713"/>
                  </a:lnTo>
                  <a:cubicBezTo>
                    <a:pt x="1065" y="735"/>
                    <a:pt x="1093" y="745"/>
                    <a:pt x="1120" y="745"/>
                  </a:cubicBezTo>
                  <a:cubicBezTo>
                    <a:pt x="1153" y="745"/>
                    <a:pt x="1185" y="730"/>
                    <a:pt x="1206" y="704"/>
                  </a:cubicBezTo>
                  <a:lnTo>
                    <a:pt x="1541" y="283"/>
                  </a:lnTo>
                  <a:lnTo>
                    <a:pt x="1331" y="15"/>
                  </a:lnTo>
                  <a:cubicBezTo>
                    <a:pt x="1321" y="5"/>
                    <a:pt x="1309" y="0"/>
                    <a:pt x="1297" y="0"/>
                  </a:cubicBezTo>
                  <a:cubicBezTo>
                    <a:pt x="1285" y="0"/>
                    <a:pt x="1273" y="5"/>
                    <a:pt x="1264" y="15"/>
                  </a:cubicBezTo>
                  <a:lnTo>
                    <a:pt x="776" y="493"/>
                  </a:lnTo>
                  <a:lnTo>
                    <a:pt x="288" y="15"/>
                  </a:lnTo>
                  <a:cubicBezTo>
                    <a:pt x="278" y="5"/>
                    <a:pt x="266" y="0"/>
                    <a:pt x="25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167;p61">
              <a:extLst>
                <a:ext uri="{FF2B5EF4-FFF2-40B4-BE49-F238E27FC236}">
                  <a16:creationId xmlns:a16="http://schemas.microsoft.com/office/drawing/2014/main" id="{8DED32FB-04EA-97CF-2469-9F4F87D695C5}"/>
                </a:ext>
              </a:extLst>
            </p:cNvPr>
            <p:cNvSpPr/>
            <p:nvPr/>
          </p:nvSpPr>
          <p:spPr>
            <a:xfrm>
              <a:off x="6530932" y="3664755"/>
              <a:ext cx="6565" cy="32720"/>
            </a:xfrm>
            <a:custGeom>
              <a:avLst/>
              <a:gdLst/>
              <a:ahLst/>
              <a:cxnLst/>
              <a:rect l="l" t="t" r="r" b="b"/>
              <a:pathLst>
                <a:path w="250" h="1246" extrusionOk="0">
                  <a:moveTo>
                    <a:pt x="139" y="0"/>
                  </a:moveTo>
                  <a:cubicBezTo>
                    <a:pt x="134" y="0"/>
                    <a:pt x="130" y="0"/>
                    <a:pt x="125" y="1"/>
                  </a:cubicBezTo>
                  <a:cubicBezTo>
                    <a:pt x="58" y="1"/>
                    <a:pt x="0" y="49"/>
                    <a:pt x="0" y="116"/>
                  </a:cubicBezTo>
                  <a:lnTo>
                    <a:pt x="0" y="1245"/>
                  </a:lnTo>
                  <a:lnTo>
                    <a:pt x="249" y="1245"/>
                  </a:lnTo>
                  <a:lnTo>
                    <a:pt x="249" y="116"/>
                  </a:lnTo>
                  <a:cubicBezTo>
                    <a:pt x="249" y="54"/>
                    <a:pt x="200"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168;p61">
              <a:extLst>
                <a:ext uri="{FF2B5EF4-FFF2-40B4-BE49-F238E27FC236}">
                  <a16:creationId xmlns:a16="http://schemas.microsoft.com/office/drawing/2014/main" id="{1C397D7A-6A70-4C3C-1E1C-16A3BD9DEB45}"/>
                </a:ext>
              </a:extLst>
            </p:cNvPr>
            <p:cNvSpPr/>
            <p:nvPr/>
          </p:nvSpPr>
          <p:spPr>
            <a:xfrm>
              <a:off x="6507797" y="3480567"/>
              <a:ext cx="52546" cy="59321"/>
            </a:xfrm>
            <a:custGeom>
              <a:avLst/>
              <a:gdLst/>
              <a:ahLst/>
              <a:cxnLst/>
              <a:rect l="l" t="t" r="r" b="b"/>
              <a:pathLst>
                <a:path w="2001" h="2259" extrusionOk="0">
                  <a:moveTo>
                    <a:pt x="747" y="0"/>
                  </a:moveTo>
                  <a:cubicBezTo>
                    <a:pt x="336" y="0"/>
                    <a:pt x="1" y="335"/>
                    <a:pt x="1" y="756"/>
                  </a:cubicBezTo>
                  <a:lnTo>
                    <a:pt x="1" y="1254"/>
                  </a:lnTo>
                  <a:cubicBezTo>
                    <a:pt x="1" y="1809"/>
                    <a:pt x="451" y="2259"/>
                    <a:pt x="100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169;p61">
              <a:extLst>
                <a:ext uri="{FF2B5EF4-FFF2-40B4-BE49-F238E27FC236}">
                  <a16:creationId xmlns:a16="http://schemas.microsoft.com/office/drawing/2014/main" id="{E23263C0-EBC0-C248-CC80-31715E39DEA4}"/>
                </a:ext>
              </a:extLst>
            </p:cNvPr>
            <p:cNvSpPr/>
            <p:nvPr/>
          </p:nvSpPr>
          <p:spPr>
            <a:xfrm>
              <a:off x="6507797" y="3480567"/>
              <a:ext cx="36213" cy="59269"/>
            </a:xfrm>
            <a:custGeom>
              <a:avLst/>
              <a:gdLst/>
              <a:ahLst/>
              <a:cxnLst/>
              <a:rect l="l" t="t" r="r" b="b"/>
              <a:pathLst>
                <a:path w="1379" h="2257" extrusionOk="0">
                  <a:moveTo>
                    <a:pt x="757" y="0"/>
                  </a:moveTo>
                  <a:cubicBezTo>
                    <a:pt x="345" y="0"/>
                    <a:pt x="1" y="335"/>
                    <a:pt x="1" y="756"/>
                  </a:cubicBezTo>
                  <a:lnTo>
                    <a:pt x="1" y="1254"/>
                  </a:lnTo>
                  <a:cubicBezTo>
                    <a:pt x="1" y="1828"/>
                    <a:pt x="472" y="2257"/>
                    <a:pt x="1002" y="2257"/>
                  </a:cubicBezTo>
                  <a:cubicBezTo>
                    <a:pt x="1126" y="2257"/>
                    <a:pt x="1253" y="2233"/>
                    <a:pt x="1379" y="2182"/>
                  </a:cubicBezTo>
                  <a:cubicBezTo>
                    <a:pt x="1006" y="2029"/>
                    <a:pt x="757" y="1665"/>
                    <a:pt x="747" y="1254"/>
                  </a:cubicBezTo>
                  <a:lnTo>
                    <a:pt x="747" y="756"/>
                  </a:lnTo>
                  <a:cubicBezTo>
                    <a:pt x="747" y="383"/>
                    <a:pt x="1015" y="77"/>
                    <a:pt x="1379" y="10"/>
                  </a:cubicBezTo>
                  <a:cubicBezTo>
                    <a:pt x="134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170;p61">
              <a:extLst>
                <a:ext uri="{FF2B5EF4-FFF2-40B4-BE49-F238E27FC236}">
                  <a16:creationId xmlns:a16="http://schemas.microsoft.com/office/drawing/2014/main" id="{7917D934-2992-DC33-B9F3-20EB7EA30EF0}"/>
                </a:ext>
              </a:extLst>
            </p:cNvPr>
            <p:cNvSpPr/>
            <p:nvPr/>
          </p:nvSpPr>
          <p:spPr>
            <a:xfrm>
              <a:off x="6507797" y="3480567"/>
              <a:ext cx="52546" cy="26418"/>
            </a:xfrm>
            <a:custGeom>
              <a:avLst/>
              <a:gdLst/>
              <a:ahLst/>
              <a:cxnLst/>
              <a:rect l="l" t="t" r="r" b="b"/>
              <a:pathLst>
                <a:path w="2001" h="1006" extrusionOk="0">
                  <a:moveTo>
                    <a:pt x="747" y="0"/>
                  </a:moveTo>
                  <a:cubicBezTo>
                    <a:pt x="336" y="0"/>
                    <a:pt x="1" y="335"/>
                    <a:pt x="1" y="756"/>
                  </a:cubicBezTo>
                  <a:cubicBezTo>
                    <a:pt x="1" y="756"/>
                    <a:pt x="74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171;p61">
              <a:extLst>
                <a:ext uri="{FF2B5EF4-FFF2-40B4-BE49-F238E27FC236}">
                  <a16:creationId xmlns:a16="http://schemas.microsoft.com/office/drawing/2014/main" id="{034BF77F-1B1C-EB5E-D37C-4C775EC08DC0}"/>
                </a:ext>
              </a:extLst>
            </p:cNvPr>
            <p:cNvSpPr/>
            <p:nvPr/>
          </p:nvSpPr>
          <p:spPr>
            <a:xfrm>
              <a:off x="6507797" y="3480567"/>
              <a:ext cx="36213" cy="23897"/>
            </a:xfrm>
            <a:custGeom>
              <a:avLst/>
              <a:gdLst/>
              <a:ahLst/>
              <a:cxnLst/>
              <a:rect l="l" t="t" r="r" b="b"/>
              <a:pathLst>
                <a:path w="1379" h="910" extrusionOk="0">
                  <a:moveTo>
                    <a:pt x="757" y="0"/>
                  </a:moveTo>
                  <a:cubicBezTo>
                    <a:pt x="345" y="0"/>
                    <a:pt x="1" y="335"/>
                    <a:pt x="1" y="756"/>
                  </a:cubicBezTo>
                  <a:cubicBezTo>
                    <a:pt x="250" y="823"/>
                    <a:pt x="498" y="881"/>
                    <a:pt x="757" y="909"/>
                  </a:cubicBezTo>
                  <a:lnTo>
                    <a:pt x="757" y="756"/>
                  </a:lnTo>
                  <a:lnTo>
                    <a:pt x="747" y="756"/>
                  </a:lnTo>
                  <a:cubicBezTo>
                    <a:pt x="747" y="383"/>
                    <a:pt x="1015" y="77"/>
                    <a:pt x="1379" y="10"/>
                  </a:cubicBezTo>
                  <a:cubicBezTo>
                    <a:pt x="134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a:extLst>
            <a:ext uri="{FF2B5EF4-FFF2-40B4-BE49-F238E27FC236}">
              <a16:creationId xmlns:a16="http://schemas.microsoft.com/office/drawing/2014/main" id="{682EF533-525B-E1DB-14A2-DB6EB7528953}"/>
            </a:ext>
          </a:extLst>
        </p:cNvPr>
        <p:cNvGrpSpPr/>
        <p:nvPr/>
      </p:nvGrpSpPr>
      <p:grpSpPr>
        <a:xfrm>
          <a:off x="0" y="0"/>
          <a:ext cx="0" cy="0"/>
          <a:chOff x="0" y="0"/>
          <a:chExt cx="0" cy="0"/>
        </a:xfrm>
      </p:grpSpPr>
      <p:sp>
        <p:nvSpPr>
          <p:cNvPr id="1139" name="Google Shape;1139;p43">
            <a:extLst>
              <a:ext uri="{FF2B5EF4-FFF2-40B4-BE49-F238E27FC236}">
                <a16:creationId xmlns:a16="http://schemas.microsoft.com/office/drawing/2014/main" id="{9DED696F-AE64-3ED3-97E5-F86B7DC93EFD}"/>
              </a:ext>
            </a:extLst>
          </p:cNvPr>
          <p:cNvSpPr/>
          <p:nvPr/>
        </p:nvSpPr>
        <p:spPr>
          <a:xfrm>
            <a:off x="555540" y="992520"/>
            <a:ext cx="1529818" cy="786046"/>
          </a:xfrm>
          <a:prstGeom prst="roundRect">
            <a:avLst>
              <a:gd name="adj" fmla="val 29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Frontend</a:t>
            </a:r>
            <a:endParaRPr dirty="0">
              <a:latin typeface="Poppins"/>
              <a:ea typeface="Poppins"/>
              <a:cs typeface="Poppins"/>
              <a:sym typeface="Poppins"/>
            </a:endParaRPr>
          </a:p>
        </p:txBody>
      </p:sp>
      <p:sp>
        <p:nvSpPr>
          <p:cNvPr id="1140" name="Google Shape;1140;p43">
            <a:extLst>
              <a:ext uri="{FF2B5EF4-FFF2-40B4-BE49-F238E27FC236}">
                <a16:creationId xmlns:a16="http://schemas.microsoft.com/office/drawing/2014/main" id="{3969A2D0-A574-0311-EEF3-B0BADF160B87}"/>
              </a:ext>
            </a:extLst>
          </p:cNvPr>
          <p:cNvSpPr txBox="1">
            <a:spLocks noGrp="1"/>
          </p:cNvSpPr>
          <p:nvPr>
            <p:ph type="title"/>
          </p:nvPr>
        </p:nvSpPr>
        <p:spPr>
          <a:xfrm>
            <a:off x="555540" y="1114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effectLst/>
                <a:latin typeface="Times New Roman" panose="02020603050405020304" pitchFamily="18" charset="0"/>
                <a:ea typeface="Times New Roman" panose="02020603050405020304" pitchFamily="18" charset="0"/>
              </a:rPr>
              <a:t>Tech Stack</a:t>
            </a:r>
            <a:endParaRPr lang="en-IN" dirty="0"/>
          </a:p>
        </p:txBody>
      </p:sp>
      <p:sp>
        <p:nvSpPr>
          <p:cNvPr id="2" name="Google Shape;1139;p43">
            <a:extLst>
              <a:ext uri="{FF2B5EF4-FFF2-40B4-BE49-F238E27FC236}">
                <a16:creationId xmlns:a16="http://schemas.microsoft.com/office/drawing/2014/main" id="{14DC0563-1F5E-0423-0147-B45725CD9AF8}"/>
              </a:ext>
            </a:extLst>
          </p:cNvPr>
          <p:cNvSpPr/>
          <p:nvPr/>
        </p:nvSpPr>
        <p:spPr>
          <a:xfrm>
            <a:off x="555540" y="2323453"/>
            <a:ext cx="1529818" cy="786046"/>
          </a:xfrm>
          <a:prstGeom prst="roundRect">
            <a:avLst>
              <a:gd name="adj" fmla="val 29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Backend</a:t>
            </a:r>
            <a:endParaRPr dirty="0">
              <a:latin typeface="Poppins"/>
              <a:ea typeface="Poppins"/>
              <a:cs typeface="Poppins"/>
              <a:sym typeface="Poppins"/>
            </a:endParaRPr>
          </a:p>
        </p:txBody>
      </p:sp>
      <p:sp>
        <p:nvSpPr>
          <p:cNvPr id="3" name="Google Shape;1139;p43">
            <a:extLst>
              <a:ext uri="{FF2B5EF4-FFF2-40B4-BE49-F238E27FC236}">
                <a16:creationId xmlns:a16="http://schemas.microsoft.com/office/drawing/2014/main" id="{0B0B7EE5-0638-9500-BEDA-F26E79F9B148}"/>
              </a:ext>
            </a:extLst>
          </p:cNvPr>
          <p:cNvSpPr/>
          <p:nvPr/>
        </p:nvSpPr>
        <p:spPr>
          <a:xfrm>
            <a:off x="555540" y="3573691"/>
            <a:ext cx="1529818" cy="786046"/>
          </a:xfrm>
          <a:prstGeom prst="roundRect">
            <a:avLst>
              <a:gd name="adj" fmla="val 29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Deployment</a:t>
            </a:r>
            <a:endParaRPr dirty="0">
              <a:latin typeface="Poppins"/>
              <a:ea typeface="Poppins"/>
              <a:cs typeface="Poppins"/>
              <a:sym typeface="Poppins"/>
            </a:endParaRPr>
          </a:p>
        </p:txBody>
      </p:sp>
      <p:pic>
        <p:nvPicPr>
          <p:cNvPr id="1026" name="Picture 2" descr="vector collection of web development shield signs: html5, css3, javascript  and react Stock Illustration | Adobe Stock">
            <a:extLst>
              <a:ext uri="{FF2B5EF4-FFF2-40B4-BE49-F238E27FC236}">
                <a16:creationId xmlns:a16="http://schemas.microsoft.com/office/drawing/2014/main" id="{7FD202E2-8416-EC5F-EF3F-6519A41991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4" t="36230" r="7783" b="24105"/>
          <a:stretch/>
        </p:blipFill>
        <p:spPr bwMode="auto">
          <a:xfrm>
            <a:off x="2427436" y="822302"/>
            <a:ext cx="3203689" cy="956264"/>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1028" name="Picture 4" descr="Building a To-Do Application with Python and MySQL | by Sai Satwik  Bikumandla | Python in Plain English">
            <a:extLst>
              <a:ext uri="{FF2B5EF4-FFF2-40B4-BE49-F238E27FC236}">
                <a16:creationId xmlns:a16="http://schemas.microsoft.com/office/drawing/2014/main" id="{D1AA3CD7-8D13-219A-18D6-D160A5FF95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987" r="2382" b="16949"/>
          <a:stretch/>
        </p:blipFill>
        <p:spPr bwMode="auto">
          <a:xfrm>
            <a:off x="2427436" y="2160306"/>
            <a:ext cx="3203688" cy="1036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 type nginx&quot; Icon - Download for free – Iconduck">
            <a:extLst>
              <a:ext uri="{FF2B5EF4-FFF2-40B4-BE49-F238E27FC236}">
                <a16:creationId xmlns:a16="http://schemas.microsoft.com/office/drawing/2014/main" id="{DEA2ED94-7483-61AA-3715-3F04128D07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64444"/>
            <a:ext cx="888292" cy="10151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WS Architecture Icons">
            <a:extLst>
              <a:ext uri="{FF2B5EF4-FFF2-40B4-BE49-F238E27FC236}">
                <a16:creationId xmlns:a16="http://schemas.microsoft.com/office/drawing/2014/main" id="{BBF02B61-607E-DDC3-36EA-6174BE72C3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575" t="9350" r="14355" b="15230"/>
          <a:stretch/>
        </p:blipFill>
        <p:spPr bwMode="auto">
          <a:xfrm>
            <a:off x="2309025" y="3486561"/>
            <a:ext cx="2098515" cy="117095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5051;p57">
            <a:extLst>
              <a:ext uri="{FF2B5EF4-FFF2-40B4-BE49-F238E27FC236}">
                <a16:creationId xmlns:a16="http://schemas.microsoft.com/office/drawing/2014/main" id="{1619F330-649E-6ADB-208A-B56AB56F9B7A}"/>
              </a:ext>
            </a:extLst>
          </p:cNvPr>
          <p:cNvGrpSpPr/>
          <p:nvPr/>
        </p:nvGrpSpPr>
        <p:grpSpPr>
          <a:xfrm>
            <a:off x="-469736" y="225206"/>
            <a:ext cx="799565" cy="670282"/>
            <a:chOff x="7617850" y="2063282"/>
            <a:chExt cx="799565" cy="670282"/>
          </a:xfrm>
        </p:grpSpPr>
        <p:cxnSp>
          <p:nvCxnSpPr>
            <p:cNvPr id="9" name="Google Shape;5052;p57">
              <a:extLst>
                <a:ext uri="{FF2B5EF4-FFF2-40B4-BE49-F238E27FC236}">
                  <a16:creationId xmlns:a16="http://schemas.microsoft.com/office/drawing/2014/main" id="{3A95D65A-A5B6-4DBC-8840-6D0CE7A235EC}"/>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0" name="Google Shape;5053;p57">
              <a:extLst>
                <a:ext uri="{FF2B5EF4-FFF2-40B4-BE49-F238E27FC236}">
                  <a16:creationId xmlns:a16="http://schemas.microsoft.com/office/drawing/2014/main" id="{7D888C1F-255A-6A87-B53B-CC71EF09EAA5}"/>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1" name="Google Shape;5054;p57">
              <a:extLst>
                <a:ext uri="{FF2B5EF4-FFF2-40B4-BE49-F238E27FC236}">
                  <a16:creationId xmlns:a16="http://schemas.microsoft.com/office/drawing/2014/main" id="{37399A79-6E2C-5F6A-AB45-38378CF4B10E}"/>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 name="Google Shape;5055;p57">
              <a:extLst>
                <a:ext uri="{FF2B5EF4-FFF2-40B4-BE49-F238E27FC236}">
                  <a16:creationId xmlns:a16="http://schemas.microsoft.com/office/drawing/2014/main" id="{95DA0FA8-135B-C9D1-34B6-163153D41E6E}"/>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3" name="Google Shape;5056;p57">
              <a:extLst>
                <a:ext uri="{FF2B5EF4-FFF2-40B4-BE49-F238E27FC236}">
                  <a16:creationId xmlns:a16="http://schemas.microsoft.com/office/drawing/2014/main" id="{698658DD-B3D3-2098-2536-D3ADDBEE1AC1}"/>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4" name="Google Shape;5057;p57">
              <a:extLst>
                <a:ext uri="{FF2B5EF4-FFF2-40B4-BE49-F238E27FC236}">
                  <a16:creationId xmlns:a16="http://schemas.microsoft.com/office/drawing/2014/main" id="{C6ED9183-1D57-A99B-32DC-9D2F6F03D2A0}"/>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5" name="Google Shape;5058;p57">
              <a:extLst>
                <a:ext uri="{FF2B5EF4-FFF2-40B4-BE49-F238E27FC236}">
                  <a16:creationId xmlns:a16="http://schemas.microsoft.com/office/drawing/2014/main" id="{8997E031-A727-DF74-479A-730D0C9380A5}"/>
                </a:ext>
              </a:extLst>
            </p:cNvPr>
            <p:cNvGrpSpPr/>
            <p:nvPr/>
          </p:nvGrpSpPr>
          <p:grpSpPr>
            <a:xfrm>
              <a:off x="7734309" y="2063282"/>
              <a:ext cx="570957" cy="620095"/>
              <a:chOff x="7734309" y="2063282"/>
              <a:chExt cx="570957" cy="620095"/>
            </a:xfrm>
          </p:grpSpPr>
          <p:grpSp>
            <p:nvGrpSpPr>
              <p:cNvPr id="16" name="Google Shape;5059;p57">
                <a:extLst>
                  <a:ext uri="{FF2B5EF4-FFF2-40B4-BE49-F238E27FC236}">
                    <a16:creationId xmlns:a16="http://schemas.microsoft.com/office/drawing/2014/main" id="{0C1F9FB9-171A-A93C-8C4B-3727DDCD7B83}"/>
                  </a:ext>
                </a:extLst>
              </p:cNvPr>
              <p:cNvGrpSpPr/>
              <p:nvPr/>
            </p:nvGrpSpPr>
            <p:grpSpPr>
              <a:xfrm>
                <a:off x="8031573" y="2063282"/>
                <a:ext cx="273693" cy="620095"/>
                <a:chOff x="8031573" y="2063282"/>
                <a:chExt cx="273693" cy="620095"/>
              </a:xfrm>
            </p:grpSpPr>
            <p:sp>
              <p:nvSpPr>
                <p:cNvPr id="22" name="Google Shape;5060;p57">
                  <a:extLst>
                    <a:ext uri="{FF2B5EF4-FFF2-40B4-BE49-F238E27FC236}">
                      <a16:creationId xmlns:a16="http://schemas.microsoft.com/office/drawing/2014/main" id="{7574958D-3749-39A0-7DB6-764F0C047C27}"/>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61;p57">
                  <a:extLst>
                    <a:ext uri="{FF2B5EF4-FFF2-40B4-BE49-F238E27FC236}">
                      <a16:creationId xmlns:a16="http://schemas.microsoft.com/office/drawing/2014/main" id="{E5D5BDCC-0595-F71F-7FAC-821EB26C056F}"/>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62;p57">
                  <a:extLst>
                    <a:ext uri="{FF2B5EF4-FFF2-40B4-BE49-F238E27FC236}">
                      <a16:creationId xmlns:a16="http://schemas.microsoft.com/office/drawing/2014/main" id="{B4784C87-B104-98E7-93CF-4BFD05398824}"/>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63;p57">
                  <a:extLst>
                    <a:ext uri="{FF2B5EF4-FFF2-40B4-BE49-F238E27FC236}">
                      <a16:creationId xmlns:a16="http://schemas.microsoft.com/office/drawing/2014/main" id="{4365253D-0E77-602C-A25C-5ECB785429E6}"/>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064;p57">
                <a:extLst>
                  <a:ext uri="{FF2B5EF4-FFF2-40B4-BE49-F238E27FC236}">
                    <a16:creationId xmlns:a16="http://schemas.microsoft.com/office/drawing/2014/main" id="{9D095110-05CB-939A-28A3-F8741915713E}"/>
                  </a:ext>
                </a:extLst>
              </p:cNvPr>
              <p:cNvGrpSpPr/>
              <p:nvPr/>
            </p:nvGrpSpPr>
            <p:grpSpPr>
              <a:xfrm flipH="1">
                <a:off x="7734309" y="2063282"/>
                <a:ext cx="273693" cy="620095"/>
                <a:chOff x="8031573" y="2063282"/>
                <a:chExt cx="273693" cy="620095"/>
              </a:xfrm>
            </p:grpSpPr>
            <p:sp>
              <p:nvSpPr>
                <p:cNvPr id="18" name="Google Shape;5065;p57">
                  <a:extLst>
                    <a:ext uri="{FF2B5EF4-FFF2-40B4-BE49-F238E27FC236}">
                      <a16:creationId xmlns:a16="http://schemas.microsoft.com/office/drawing/2014/main" id="{95D53592-23B8-06A3-DF17-EC7D373C6CB2}"/>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6;p57">
                  <a:extLst>
                    <a:ext uri="{FF2B5EF4-FFF2-40B4-BE49-F238E27FC236}">
                      <a16:creationId xmlns:a16="http://schemas.microsoft.com/office/drawing/2014/main" id="{6119593D-6E01-B913-0111-7ECC92513B53}"/>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67;p57">
                  <a:extLst>
                    <a:ext uri="{FF2B5EF4-FFF2-40B4-BE49-F238E27FC236}">
                      <a16:creationId xmlns:a16="http://schemas.microsoft.com/office/drawing/2014/main" id="{B5B17019-1FE1-71E1-F49E-CC2A60DAF17C}"/>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68;p57">
                  <a:extLst>
                    <a:ext uri="{FF2B5EF4-FFF2-40B4-BE49-F238E27FC236}">
                      <a16:creationId xmlns:a16="http://schemas.microsoft.com/office/drawing/2014/main" id="{09C731DC-AB45-71D6-9D20-D801805580C2}"/>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67" name="Google Shape;1067;p41"/>
          <p:cNvGrpSpPr/>
          <p:nvPr/>
        </p:nvGrpSpPr>
        <p:grpSpPr>
          <a:xfrm>
            <a:off x="6917873" y="1388047"/>
            <a:ext cx="1795908" cy="3453670"/>
            <a:chOff x="7303748" y="2976378"/>
            <a:chExt cx="1795908" cy="3644275"/>
          </a:xfrm>
        </p:grpSpPr>
        <p:sp>
          <p:nvSpPr>
            <p:cNvPr id="1068" name="Google Shape;1068;p41"/>
            <p:cNvSpPr/>
            <p:nvPr/>
          </p:nvSpPr>
          <p:spPr>
            <a:xfrm>
              <a:off x="8385063" y="3628347"/>
              <a:ext cx="462789" cy="991643"/>
            </a:xfrm>
            <a:custGeom>
              <a:avLst/>
              <a:gdLst/>
              <a:ahLst/>
              <a:cxnLst/>
              <a:rect l="l" t="t" r="r" b="b"/>
              <a:pathLst>
                <a:path w="2823" h="6049" extrusionOk="0">
                  <a:moveTo>
                    <a:pt x="1560" y="774"/>
                  </a:moveTo>
                  <a:cubicBezTo>
                    <a:pt x="1429" y="441"/>
                    <a:pt x="1191" y="0"/>
                    <a:pt x="763" y="60"/>
                  </a:cubicBezTo>
                  <a:cubicBezTo>
                    <a:pt x="132" y="143"/>
                    <a:pt x="1" y="762"/>
                    <a:pt x="72" y="1191"/>
                  </a:cubicBezTo>
                  <a:cubicBezTo>
                    <a:pt x="227" y="2107"/>
                    <a:pt x="1656" y="5477"/>
                    <a:pt x="1656" y="5477"/>
                  </a:cubicBezTo>
                  <a:cubicBezTo>
                    <a:pt x="1858" y="6048"/>
                    <a:pt x="2823" y="5691"/>
                    <a:pt x="2644" y="5084"/>
                  </a:cubicBezTo>
                  <a:cubicBezTo>
                    <a:pt x="2644" y="5060"/>
                    <a:pt x="1894" y="1631"/>
                    <a:pt x="1560" y="7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8326539" y="4383596"/>
              <a:ext cx="511477" cy="411969"/>
            </a:xfrm>
            <a:custGeom>
              <a:avLst/>
              <a:gdLst/>
              <a:ahLst/>
              <a:cxnLst/>
              <a:rect l="l" t="t" r="r" b="b"/>
              <a:pathLst>
                <a:path w="3120" h="2513" extrusionOk="0">
                  <a:moveTo>
                    <a:pt x="2691" y="1132"/>
                  </a:moveTo>
                  <a:cubicBezTo>
                    <a:pt x="2882" y="953"/>
                    <a:pt x="3120" y="679"/>
                    <a:pt x="2977" y="394"/>
                  </a:cubicBezTo>
                  <a:cubicBezTo>
                    <a:pt x="2763" y="1"/>
                    <a:pt x="2310" y="72"/>
                    <a:pt x="2025" y="239"/>
                  </a:cubicBezTo>
                  <a:cubicBezTo>
                    <a:pt x="1453" y="572"/>
                    <a:pt x="84" y="1965"/>
                    <a:pt x="84" y="1965"/>
                  </a:cubicBezTo>
                  <a:cubicBezTo>
                    <a:pt x="1" y="2120"/>
                    <a:pt x="274" y="2513"/>
                    <a:pt x="489" y="2513"/>
                  </a:cubicBezTo>
                  <a:cubicBezTo>
                    <a:pt x="489" y="2477"/>
                    <a:pt x="2203" y="1560"/>
                    <a:pt x="2691" y="11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8113751" y="3956217"/>
              <a:ext cx="903938" cy="759347"/>
            </a:xfrm>
            <a:custGeom>
              <a:avLst/>
              <a:gdLst/>
              <a:ahLst/>
              <a:cxnLst/>
              <a:rect l="l" t="t" r="r" b="b"/>
              <a:pathLst>
                <a:path w="5514" h="4632" extrusionOk="0">
                  <a:moveTo>
                    <a:pt x="5478" y="1560"/>
                  </a:moveTo>
                  <a:cubicBezTo>
                    <a:pt x="5513" y="1477"/>
                    <a:pt x="5466" y="1393"/>
                    <a:pt x="5370" y="1369"/>
                  </a:cubicBezTo>
                  <a:lnTo>
                    <a:pt x="1144" y="24"/>
                  </a:lnTo>
                  <a:cubicBezTo>
                    <a:pt x="1060" y="0"/>
                    <a:pt x="977" y="48"/>
                    <a:pt x="953" y="131"/>
                  </a:cubicBezTo>
                  <a:lnTo>
                    <a:pt x="36" y="3060"/>
                  </a:lnTo>
                  <a:cubicBezTo>
                    <a:pt x="1" y="3155"/>
                    <a:pt x="48" y="3227"/>
                    <a:pt x="132" y="3263"/>
                  </a:cubicBezTo>
                  <a:lnTo>
                    <a:pt x="4358" y="4596"/>
                  </a:lnTo>
                  <a:cubicBezTo>
                    <a:pt x="4454" y="4632"/>
                    <a:pt x="4525" y="4584"/>
                    <a:pt x="4549" y="4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8113751" y="3956230"/>
              <a:ext cx="903938" cy="759347"/>
            </a:xfrm>
            <a:custGeom>
              <a:avLst/>
              <a:gdLst/>
              <a:ahLst/>
              <a:cxnLst/>
              <a:rect l="l" t="t" r="r" b="b"/>
              <a:pathLst>
                <a:path w="5514" h="4632" extrusionOk="0">
                  <a:moveTo>
                    <a:pt x="5478" y="1560"/>
                  </a:moveTo>
                  <a:cubicBezTo>
                    <a:pt x="5513" y="1477"/>
                    <a:pt x="5466" y="1393"/>
                    <a:pt x="5370" y="1369"/>
                  </a:cubicBezTo>
                  <a:lnTo>
                    <a:pt x="1144" y="24"/>
                  </a:lnTo>
                  <a:cubicBezTo>
                    <a:pt x="1060" y="0"/>
                    <a:pt x="977" y="48"/>
                    <a:pt x="953" y="131"/>
                  </a:cubicBezTo>
                  <a:lnTo>
                    <a:pt x="36" y="3060"/>
                  </a:lnTo>
                  <a:cubicBezTo>
                    <a:pt x="1" y="3155"/>
                    <a:pt x="48" y="3227"/>
                    <a:pt x="132" y="3263"/>
                  </a:cubicBezTo>
                  <a:lnTo>
                    <a:pt x="4358" y="4596"/>
                  </a:lnTo>
                  <a:cubicBezTo>
                    <a:pt x="4454" y="4632"/>
                    <a:pt x="4525" y="4584"/>
                    <a:pt x="4549" y="4489"/>
                  </a:cubicBezTo>
                  <a:close/>
                </a:path>
              </a:pathLst>
            </a:custGeom>
            <a:solidFill>
              <a:srgbClr val="2C3A4E">
                <a:alpha val="29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8113751" y="3960151"/>
              <a:ext cx="857052" cy="751478"/>
            </a:xfrm>
            <a:custGeom>
              <a:avLst/>
              <a:gdLst/>
              <a:ahLst/>
              <a:cxnLst/>
              <a:rect l="l" t="t" r="r" b="b"/>
              <a:pathLst>
                <a:path w="5228" h="4584" extrusionOk="0">
                  <a:moveTo>
                    <a:pt x="5216" y="1572"/>
                  </a:moveTo>
                  <a:cubicBezTo>
                    <a:pt x="5228" y="1488"/>
                    <a:pt x="5180" y="1405"/>
                    <a:pt x="5109" y="1369"/>
                  </a:cubicBezTo>
                  <a:lnTo>
                    <a:pt x="870" y="36"/>
                  </a:lnTo>
                  <a:cubicBezTo>
                    <a:pt x="787" y="0"/>
                    <a:pt x="703" y="48"/>
                    <a:pt x="679" y="143"/>
                  </a:cubicBezTo>
                  <a:lnTo>
                    <a:pt x="13" y="3024"/>
                  </a:lnTo>
                  <a:cubicBezTo>
                    <a:pt x="1" y="3096"/>
                    <a:pt x="48" y="3191"/>
                    <a:pt x="120" y="3215"/>
                  </a:cubicBezTo>
                  <a:lnTo>
                    <a:pt x="4358" y="4560"/>
                  </a:lnTo>
                  <a:cubicBezTo>
                    <a:pt x="4442" y="4584"/>
                    <a:pt x="4525" y="4548"/>
                    <a:pt x="4537" y="44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7994734" y="3062279"/>
              <a:ext cx="324099" cy="437379"/>
            </a:xfrm>
            <a:custGeom>
              <a:avLst/>
              <a:gdLst/>
              <a:ahLst/>
              <a:cxnLst/>
              <a:rect l="l" t="t" r="r" b="b"/>
              <a:pathLst>
                <a:path w="1977" h="2668" extrusionOk="0">
                  <a:moveTo>
                    <a:pt x="1215" y="119"/>
                  </a:moveTo>
                  <a:cubicBezTo>
                    <a:pt x="1691" y="203"/>
                    <a:pt x="1977" y="738"/>
                    <a:pt x="1846" y="1417"/>
                  </a:cubicBezTo>
                  <a:cubicBezTo>
                    <a:pt x="1715" y="2084"/>
                    <a:pt x="1191" y="2667"/>
                    <a:pt x="715" y="2560"/>
                  </a:cubicBezTo>
                  <a:cubicBezTo>
                    <a:pt x="239" y="2465"/>
                    <a:pt x="0" y="1810"/>
                    <a:pt x="60" y="1119"/>
                  </a:cubicBezTo>
                  <a:cubicBezTo>
                    <a:pt x="84" y="512"/>
                    <a:pt x="441" y="0"/>
                    <a:pt x="1215" y="119"/>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8184079" y="4379661"/>
              <a:ext cx="593445" cy="1384103"/>
            </a:xfrm>
            <a:custGeom>
              <a:avLst/>
              <a:gdLst/>
              <a:ahLst/>
              <a:cxnLst/>
              <a:rect l="l" t="t" r="r" b="b"/>
              <a:pathLst>
                <a:path w="3620" h="8443" extrusionOk="0">
                  <a:moveTo>
                    <a:pt x="274" y="1573"/>
                  </a:moveTo>
                  <a:cubicBezTo>
                    <a:pt x="274" y="1573"/>
                    <a:pt x="739" y="4513"/>
                    <a:pt x="2227" y="7740"/>
                  </a:cubicBezTo>
                  <a:cubicBezTo>
                    <a:pt x="2536" y="8442"/>
                    <a:pt x="3620" y="8061"/>
                    <a:pt x="3560" y="7430"/>
                  </a:cubicBezTo>
                  <a:cubicBezTo>
                    <a:pt x="3334" y="5121"/>
                    <a:pt x="2072" y="1132"/>
                    <a:pt x="2072" y="1132"/>
                  </a:cubicBezTo>
                  <a:cubicBezTo>
                    <a:pt x="1810" y="1"/>
                    <a:pt x="0" y="441"/>
                    <a:pt x="274" y="15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7906865" y="4442120"/>
              <a:ext cx="400329" cy="1382136"/>
            </a:xfrm>
            <a:custGeom>
              <a:avLst/>
              <a:gdLst/>
              <a:ahLst/>
              <a:cxnLst/>
              <a:rect l="l" t="t" r="r" b="b"/>
              <a:pathLst>
                <a:path w="2442" h="8431" extrusionOk="0">
                  <a:moveTo>
                    <a:pt x="72" y="1263"/>
                  </a:moveTo>
                  <a:cubicBezTo>
                    <a:pt x="72" y="1263"/>
                    <a:pt x="1" y="4240"/>
                    <a:pt x="858" y="7692"/>
                  </a:cubicBezTo>
                  <a:cubicBezTo>
                    <a:pt x="1048" y="8431"/>
                    <a:pt x="2191" y="8240"/>
                    <a:pt x="2227" y="7621"/>
                  </a:cubicBezTo>
                  <a:cubicBezTo>
                    <a:pt x="2441" y="5299"/>
                    <a:pt x="1918" y="1156"/>
                    <a:pt x="1918" y="1156"/>
                  </a:cubicBezTo>
                  <a:cubicBezTo>
                    <a:pt x="1858" y="1"/>
                    <a:pt x="13" y="84"/>
                    <a:pt x="72" y="1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8509982" y="5447370"/>
              <a:ext cx="441313" cy="980003"/>
            </a:xfrm>
            <a:custGeom>
              <a:avLst/>
              <a:gdLst/>
              <a:ahLst/>
              <a:cxnLst/>
              <a:rect l="l" t="t" r="r" b="b"/>
              <a:pathLst>
                <a:path w="2692" h="5978" extrusionOk="0">
                  <a:moveTo>
                    <a:pt x="251" y="1275"/>
                  </a:moveTo>
                  <a:cubicBezTo>
                    <a:pt x="251" y="1275"/>
                    <a:pt x="1037" y="3275"/>
                    <a:pt x="2108" y="5847"/>
                  </a:cubicBezTo>
                  <a:cubicBezTo>
                    <a:pt x="2168" y="5978"/>
                    <a:pt x="2692" y="5858"/>
                    <a:pt x="2680" y="5716"/>
                  </a:cubicBezTo>
                  <a:cubicBezTo>
                    <a:pt x="2406" y="3644"/>
                    <a:pt x="1941" y="1882"/>
                    <a:pt x="1584" y="953"/>
                  </a:cubicBezTo>
                  <a:cubicBezTo>
                    <a:pt x="1203" y="1"/>
                    <a:pt x="1" y="263"/>
                    <a:pt x="251" y="1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8090308" y="3255395"/>
              <a:ext cx="177869" cy="382788"/>
            </a:xfrm>
            <a:custGeom>
              <a:avLst/>
              <a:gdLst/>
              <a:ahLst/>
              <a:cxnLst/>
              <a:rect l="l" t="t" r="r" b="b"/>
              <a:pathLst>
                <a:path w="1085" h="2335" extrusionOk="0">
                  <a:moveTo>
                    <a:pt x="1072" y="465"/>
                  </a:moveTo>
                  <a:cubicBezTo>
                    <a:pt x="1072" y="751"/>
                    <a:pt x="1084" y="1537"/>
                    <a:pt x="1084" y="1834"/>
                  </a:cubicBezTo>
                  <a:cubicBezTo>
                    <a:pt x="1084" y="2061"/>
                    <a:pt x="858" y="2323"/>
                    <a:pt x="608" y="2323"/>
                  </a:cubicBezTo>
                  <a:cubicBezTo>
                    <a:pt x="358" y="2335"/>
                    <a:pt x="1" y="2061"/>
                    <a:pt x="37" y="1787"/>
                  </a:cubicBezTo>
                  <a:cubicBezTo>
                    <a:pt x="84" y="1418"/>
                    <a:pt x="275" y="656"/>
                    <a:pt x="310" y="370"/>
                  </a:cubicBezTo>
                  <a:cubicBezTo>
                    <a:pt x="358" y="1"/>
                    <a:pt x="1072" y="108"/>
                    <a:pt x="1072" y="465"/>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8041620" y="5531305"/>
              <a:ext cx="304591" cy="1001479"/>
            </a:xfrm>
            <a:custGeom>
              <a:avLst/>
              <a:gdLst/>
              <a:ahLst/>
              <a:cxnLst/>
              <a:rect l="l" t="t" r="r" b="b"/>
              <a:pathLst>
                <a:path w="1858" h="6109" extrusionOk="0">
                  <a:moveTo>
                    <a:pt x="36" y="1096"/>
                  </a:moveTo>
                  <a:cubicBezTo>
                    <a:pt x="36" y="1096"/>
                    <a:pt x="548" y="3180"/>
                    <a:pt x="1036" y="5930"/>
                  </a:cubicBezTo>
                  <a:cubicBezTo>
                    <a:pt x="1072" y="6108"/>
                    <a:pt x="1584" y="6061"/>
                    <a:pt x="1619" y="5894"/>
                  </a:cubicBezTo>
                  <a:cubicBezTo>
                    <a:pt x="1858" y="3834"/>
                    <a:pt x="1608" y="2013"/>
                    <a:pt x="1405" y="1025"/>
                  </a:cubicBezTo>
                  <a:cubicBezTo>
                    <a:pt x="1215" y="1"/>
                    <a:pt x="0" y="36"/>
                    <a:pt x="36" y="1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910799" y="4451956"/>
              <a:ext cx="620822" cy="394428"/>
            </a:xfrm>
            <a:custGeom>
              <a:avLst/>
              <a:gdLst/>
              <a:ahLst/>
              <a:cxnLst/>
              <a:rect l="l" t="t" r="r" b="b"/>
              <a:pathLst>
                <a:path w="3787" h="2406" extrusionOk="0">
                  <a:moveTo>
                    <a:pt x="1846" y="203"/>
                  </a:moveTo>
                  <a:cubicBezTo>
                    <a:pt x="834" y="274"/>
                    <a:pt x="1" y="298"/>
                    <a:pt x="48" y="858"/>
                  </a:cubicBezTo>
                  <a:cubicBezTo>
                    <a:pt x="96" y="1441"/>
                    <a:pt x="393" y="2406"/>
                    <a:pt x="2013" y="2286"/>
                  </a:cubicBezTo>
                  <a:cubicBezTo>
                    <a:pt x="3656" y="2155"/>
                    <a:pt x="3787" y="1143"/>
                    <a:pt x="3739" y="572"/>
                  </a:cubicBezTo>
                  <a:cubicBezTo>
                    <a:pt x="3691" y="0"/>
                    <a:pt x="2882" y="120"/>
                    <a:pt x="1846"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7818996" y="3530642"/>
              <a:ext cx="829839" cy="1116725"/>
            </a:xfrm>
            <a:custGeom>
              <a:avLst/>
              <a:gdLst/>
              <a:ahLst/>
              <a:cxnLst/>
              <a:rect l="l" t="t" r="r" b="b"/>
              <a:pathLst>
                <a:path w="5062" h="6812" extrusionOk="0">
                  <a:moveTo>
                    <a:pt x="2085" y="1"/>
                  </a:moveTo>
                  <a:cubicBezTo>
                    <a:pt x="2085" y="1"/>
                    <a:pt x="227" y="715"/>
                    <a:pt x="120" y="1060"/>
                  </a:cubicBezTo>
                  <a:cubicBezTo>
                    <a:pt x="1" y="1429"/>
                    <a:pt x="680" y="5001"/>
                    <a:pt x="680" y="5001"/>
                  </a:cubicBezTo>
                  <a:cubicBezTo>
                    <a:pt x="680" y="5001"/>
                    <a:pt x="596" y="6192"/>
                    <a:pt x="620" y="6359"/>
                  </a:cubicBezTo>
                  <a:cubicBezTo>
                    <a:pt x="668" y="6537"/>
                    <a:pt x="1477" y="6811"/>
                    <a:pt x="2335" y="6811"/>
                  </a:cubicBezTo>
                  <a:cubicBezTo>
                    <a:pt x="3132" y="6811"/>
                    <a:pt x="4228" y="6454"/>
                    <a:pt x="4299" y="6240"/>
                  </a:cubicBezTo>
                  <a:cubicBezTo>
                    <a:pt x="4359" y="6049"/>
                    <a:pt x="4073" y="4906"/>
                    <a:pt x="4073" y="4906"/>
                  </a:cubicBezTo>
                  <a:cubicBezTo>
                    <a:pt x="4073" y="4906"/>
                    <a:pt x="5061" y="1489"/>
                    <a:pt x="4811" y="917"/>
                  </a:cubicBezTo>
                  <a:cubicBezTo>
                    <a:pt x="4644" y="560"/>
                    <a:pt x="2918" y="60"/>
                    <a:pt x="2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7526208" y="3628347"/>
              <a:ext cx="521313" cy="767216"/>
            </a:xfrm>
            <a:custGeom>
              <a:avLst/>
              <a:gdLst/>
              <a:ahLst/>
              <a:cxnLst/>
              <a:rect l="l" t="t" r="r" b="b"/>
              <a:pathLst>
                <a:path w="3180" h="4680" extrusionOk="0">
                  <a:moveTo>
                    <a:pt x="3001" y="1369"/>
                  </a:moveTo>
                  <a:cubicBezTo>
                    <a:pt x="3109" y="1036"/>
                    <a:pt x="3180" y="536"/>
                    <a:pt x="2799" y="321"/>
                  </a:cubicBezTo>
                  <a:cubicBezTo>
                    <a:pt x="2251" y="0"/>
                    <a:pt x="1775" y="405"/>
                    <a:pt x="1561" y="810"/>
                  </a:cubicBezTo>
                  <a:cubicBezTo>
                    <a:pt x="1132" y="1607"/>
                    <a:pt x="180" y="3691"/>
                    <a:pt x="180" y="3691"/>
                  </a:cubicBezTo>
                  <a:cubicBezTo>
                    <a:pt x="1" y="4262"/>
                    <a:pt x="882" y="4679"/>
                    <a:pt x="1323" y="4143"/>
                  </a:cubicBezTo>
                  <a:cubicBezTo>
                    <a:pt x="1727" y="3667"/>
                    <a:pt x="2739" y="2250"/>
                    <a:pt x="3001" y="13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7303748" y="3437035"/>
              <a:ext cx="242296" cy="328034"/>
            </a:xfrm>
            <a:custGeom>
              <a:avLst/>
              <a:gdLst/>
              <a:ahLst/>
              <a:cxnLst/>
              <a:rect l="l" t="t" r="r" b="b"/>
              <a:pathLst>
                <a:path w="1478" h="2001" extrusionOk="0">
                  <a:moveTo>
                    <a:pt x="846" y="750"/>
                  </a:moveTo>
                  <a:cubicBezTo>
                    <a:pt x="822" y="679"/>
                    <a:pt x="656" y="334"/>
                    <a:pt x="525" y="131"/>
                  </a:cubicBezTo>
                  <a:cubicBezTo>
                    <a:pt x="429" y="0"/>
                    <a:pt x="334" y="36"/>
                    <a:pt x="358" y="203"/>
                  </a:cubicBezTo>
                  <a:cubicBezTo>
                    <a:pt x="405" y="381"/>
                    <a:pt x="536" y="703"/>
                    <a:pt x="596" y="834"/>
                  </a:cubicBezTo>
                  <a:lnTo>
                    <a:pt x="596" y="834"/>
                  </a:lnTo>
                  <a:lnTo>
                    <a:pt x="584" y="798"/>
                  </a:lnTo>
                  <a:cubicBezTo>
                    <a:pt x="513" y="667"/>
                    <a:pt x="322" y="703"/>
                    <a:pt x="358" y="857"/>
                  </a:cubicBezTo>
                  <a:cubicBezTo>
                    <a:pt x="263" y="786"/>
                    <a:pt x="167" y="869"/>
                    <a:pt x="191" y="988"/>
                  </a:cubicBezTo>
                  <a:cubicBezTo>
                    <a:pt x="108" y="929"/>
                    <a:pt x="1" y="1000"/>
                    <a:pt x="48" y="1119"/>
                  </a:cubicBezTo>
                  <a:lnTo>
                    <a:pt x="48" y="1119"/>
                  </a:lnTo>
                  <a:cubicBezTo>
                    <a:pt x="48" y="1274"/>
                    <a:pt x="132" y="1822"/>
                    <a:pt x="453" y="1929"/>
                  </a:cubicBezTo>
                  <a:cubicBezTo>
                    <a:pt x="691" y="2000"/>
                    <a:pt x="786" y="1881"/>
                    <a:pt x="786" y="1881"/>
                  </a:cubicBezTo>
                  <a:cubicBezTo>
                    <a:pt x="1263" y="1893"/>
                    <a:pt x="1382" y="1334"/>
                    <a:pt x="1370" y="1000"/>
                  </a:cubicBezTo>
                  <a:cubicBezTo>
                    <a:pt x="1370" y="798"/>
                    <a:pt x="1358" y="786"/>
                    <a:pt x="1418" y="655"/>
                  </a:cubicBezTo>
                  <a:cubicBezTo>
                    <a:pt x="1477" y="512"/>
                    <a:pt x="1358" y="512"/>
                    <a:pt x="1358" y="512"/>
                  </a:cubicBezTo>
                  <a:cubicBezTo>
                    <a:pt x="1156" y="536"/>
                    <a:pt x="1072" y="857"/>
                    <a:pt x="1072" y="857"/>
                  </a:cubicBezTo>
                  <a:cubicBezTo>
                    <a:pt x="1072" y="857"/>
                    <a:pt x="1060" y="1084"/>
                    <a:pt x="977" y="1048"/>
                  </a:cubicBezTo>
                  <a:cubicBezTo>
                    <a:pt x="965" y="1012"/>
                    <a:pt x="846" y="750"/>
                    <a:pt x="846" y="750"/>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7374076" y="3677036"/>
              <a:ext cx="359346" cy="667707"/>
            </a:xfrm>
            <a:custGeom>
              <a:avLst/>
              <a:gdLst/>
              <a:ahLst/>
              <a:cxnLst/>
              <a:rect l="l" t="t" r="r" b="b"/>
              <a:pathLst>
                <a:path w="2192" h="4073" extrusionOk="0">
                  <a:moveTo>
                    <a:pt x="1060" y="3537"/>
                  </a:moveTo>
                  <a:cubicBezTo>
                    <a:pt x="1179" y="3775"/>
                    <a:pt x="1370" y="4073"/>
                    <a:pt x="1691" y="3989"/>
                  </a:cubicBezTo>
                  <a:cubicBezTo>
                    <a:pt x="2132" y="3906"/>
                    <a:pt x="2191" y="3442"/>
                    <a:pt x="2120" y="3132"/>
                  </a:cubicBezTo>
                  <a:cubicBezTo>
                    <a:pt x="1953" y="2489"/>
                    <a:pt x="822" y="144"/>
                    <a:pt x="822" y="144"/>
                  </a:cubicBezTo>
                  <a:cubicBezTo>
                    <a:pt x="691" y="1"/>
                    <a:pt x="48" y="227"/>
                    <a:pt x="0" y="441"/>
                  </a:cubicBezTo>
                  <a:cubicBezTo>
                    <a:pt x="0" y="441"/>
                    <a:pt x="762" y="2942"/>
                    <a:pt x="1060" y="35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7945882" y="2976378"/>
              <a:ext cx="431641" cy="486067"/>
            </a:xfrm>
            <a:custGeom>
              <a:avLst/>
              <a:gdLst/>
              <a:ahLst/>
              <a:cxnLst/>
              <a:rect l="l" t="t" r="r" b="b"/>
              <a:pathLst>
                <a:path w="2633" h="2965" extrusionOk="0">
                  <a:moveTo>
                    <a:pt x="620" y="500"/>
                  </a:moveTo>
                  <a:cubicBezTo>
                    <a:pt x="620" y="500"/>
                    <a:pt x="1" y="667"/>
                    <a:pt x="120" y="1227"/>
                  </a:cubicBezTo>
                  <a:cubicBezTo>
                    <a:pt x="203" y="1691"/>
                    <a:pt x="608" y="1715"/>
                    <a:pt x="608" y="1715"/>
                  </a:cubicBezTo>
                  <a:cubicBezTo>
                    <a:pt x="608" y="1715"/>
                    <a:pt x="799" y="2715"/>
                    <a:pt x="1168" y="2917"/>
                  </a:cubicBezTo>
                  <a:cubicBezTo>
                    <a:pt x="1168" y="2917"/>
                    <a:pt x="1632" y="2965"/>
                    <a:pt x="1977" y="2917"/>
                  </a:cubicBezTo>
                  <a:cubicBezTo>
                    <a:pt x="1977" y="2917"/>
                    <a:pt x="2418" y="2429"/>
                    <a:pt x="2513" y="1655"/>
                  </a:cubicBezTo>
                  <a:cubicBezTo>
                    <a:pt x="2632" y="584"/>
                    <a:pt x="1977" y="619"/>
                    <a:pt x="1977" y="619"/>
                  </a:cubicBezTo>
                  <a:cubicBezTo>
                    <a:pt x="1977" y="619"/>
                    <a:pt x="1680" y="0"/>
                    <a:pt x="1072" y="96"/>
                  </a:cubicBezTo>
                  <a:cubicBezTo>
                    <a:pt x="608" y="191"/>
                    <a:pt x="620" y="500"/>
                    <a:pt x="620" y="50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8041620" y="3243756"/>
              <a:ext cx="62623" cy="144591"/>
            </a:xfrm>
            <a:custGeom>
              <a:avLst/>
              <a:gdLst/>
              <a:ahLst/>
              <a:cxnLst/>
              <a:rect l="l" t="t" r="r" b="b"/>
              <a:pathLst>
                <a:path w="382" h="882" extrusionOk="0">
                  <a:moveTo>
                    <a:pt x="191" y="48"/>
                  </a:moveTo>
                  <a:cubicBezTo>
                    <a:pt x="84" y="108"/>
                    <a:pt x="0" y="346"/>
                    <a:pt x="0" y="548"/>
                  </a:cubicBezTo>
                  <a:cubicBezTo>
                    <a:pt x="0" y="762"/>
                    <a:pt x="84" y="882"/>
                    <a:pt x="191" y="822"/>
                  </a:cubicBezTo>
                  <a:cubicBezTo>
                    <a:pt x="298" y="762"/>
                    <a:pt x="381" y="548"/>
                    <a:pt x="381" y="322"/>
                  </a:cubicBezTo>
                  <a:cubicBezTo>
                    <a:pt x="381" y="108"/>
                    <a:pt x="298" y="1"/>
                    <a:pt x="191" y="48"/>
                  </a:cubicBezTo>
                  <a:close/>
                </a:path>
              </a:pathLst>
            </a:custGeom>
            <a:solidFill>
              <a:srgbClr val="956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8051292" y="3267198"/>
              <a:ext cx="33443" cy="101640"/>
            </a:xfrm>
            <a:custGeom>
              <a:avLst/>
              <a:gdLst/>
              <a:ahLst/>
              <a:cxnLst/>
              <a:rect l="l" t="t" r="r" b="b"/>
              <a:pathLst>
                <a:path w="204" h="620" extrusionOk="0">
                  <a:moveTo>
                    <a:pt x="96" y="36"/>
                  </a:moveTo>
                  <a:cubicBezTo>
                    <a:pt x="36" y="60"/>
                    <a:pt x="1" y="227"/>
                    <a:pt x="1" y="381"/>
                  </a:cubicBezTo>
                  <a:cubicBezTo>
                    <a:pt x="1" y="524"/>
                    <a:pt x="36" y="619"/>
                    <a:pt x="96" y="584"/>
                  </a:cubicBezTo>
                  <a:cubicBezTo>
                    <a:pt x="156" y="548"/>
                    <a:pt x="203" y="405"/>
                    <a:pt x="203" y="250"/>
                  </a:cubicBezTo>
                  <a:cubicBezTo>
                    <a:pt x="191" y="108"/>
                    <a:pt x="144" y="0"/>
                    <a:pt x="96" y="36"/>
                  </a:cubicBezTo>
                  <a:close/>
                </a:path>
              </a:pathLst>
            </a:custGeom>
            <a:solidFill>
              <a:srgbClr val="000000">
                <a:alpha val="28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8051292" y="3448674"/>
              <a:ext cx="273444" cy="129017"/>
            </a:xfrm>
            <a:custGeom>
              <a:avLst/>
              <a:gdLst/>
              <a:ahLst/>
              <a:cxnLst/>
              <a:rect l="l" t="t" r="r" b="b"/>
              <a:pathLst>
                <a:path w="1668" h="787" extrusionOk="0">
                  <a:moveTo>
                    <a:pt x="1" y="786"/>
                  </a:moveTo>
                  <a:cubicBezTo>
                    <a:pt x="1" y="786"/>
                    <a:pt x="715" y="584"/>
                    <a:pt x="1668" y="679"/>
                  </a:cubicBezTo>
                  <a:lnTo>
                    <a:pt x="1560" y="286"/>
                  </a:lnTo>
                  <a:cubicBezTo>
                    <a:pt x="1560" y="286"/>
                    <a:pt x="1108" y="1"/>
                    <a:pt x="191" y="3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8070800" y="6478029"/>
              <a:ext cx="261804" cy="142623"/>
            </a:xfrm>
            <a:custGeom>
              <a:avLst/>
              <a:gdLst/>
              <a:ahLst/>
              <a:cxnLst/>
              <a:rect l="l" t="t" r="r" b="b"/>
              <a:pathLst>
                <a:path w="1597" h="870" extrusionOk="0">
                  <a:moveTo>
                    <a:pt x="918" y="60"/>
                  </a:moveTo>
                  <a:cubicBezTo>
                    <a:pt x="918" y="60"/>
                    <a:pt x="727" y="405"/>
                    <a:pt x="263" y="560"/>
                  </a:cubicBezTo>
                  <a:cubicBezTo>
                    <a:pt x="1" y="631"/>
                    <a:pt x="144" y="810"/>
                    <a:pt x="144" y="810"/>
                  </a:cubicBezTo>
                  <a:cubicBezTo>
                    <a:pt x="382" y="857"/>
                    <a:pt x="620" y="869"/>
                    <a:pt x="834" y="822"/>
                  </a:cubicBezTo>
                  <a:lnTo>
                    <a:pt x="1025" y="655"/>
                  </a:lnTo>
                  <a:lnTo>
                    <a:pt x="1072" y="798"/>
                  </a:lnTo>
                  <a:cubicBezTo>
                    <a:pt x="1156" y="822"/>
                    <a:pt x="1394" y="822"/>
                    <a:pt x="1489" y="762"/>
                  </a:cubicBezTo>
                  <a:cubicBezTo>
                    <a:pt x="1489" y="762"/>
                    <a:pt x="1596" y="429"/>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8836049" y="6390160"/>
              <a:ext cx="263607" cy="136722"/>
            </a:xfrm>
            <a:custGeom>
              <a:avLst/>
              <a:gdLst/>
              <a:ahLst/>
              <a:cxnLst/>
              <a:rect l="l" t="t" r="r" b="b"/>
              <a:pathLst>
                <a:path w="1608" h="834" extrusionOk="0">
                  <a:moveTo>
                    <a:pt x="655" y="24"/>
                  </a:moveTo>
                  <a:cubicBezTo>
                    <a:pt x="655" y="24"/>
                    <a:pt x="869" y="346"/>
                    <a:pt x="1345" y="465"/>
                  </a:cubicBezTo>
                  <a:cubicBezTo>
                    <a:pt x="1607" y="524"/>
                    <a:pt x="1476" y="715"/>
                    <a:pt x="1476" y="715"/>
                  </a:cubicBezTo>
                  <a:cubicBezTo>
                    <a:pt x="1238" y="774"/>
                    <a:pt x="1000" y="810"/>
                    <a:pt x="786" y="774"/>
                  </a:cubicBezTo>
                  <a:lnTo>
                    <a:pt x="583" y="631"/>
                  </a:lnTo>
                  <a:lnTo>
                    <a:pt x="548" y="774"/>
                  </a:lnTo>
                  <a:cubicBezTo>
                    <a:pt x="464" y="822"/>
                    <a:pt x="226" y="834"/>
                    <a:pt x="131" y="762"/>
                  </a:cubicBezTo>
                  <a:cubicBezTo>
                    <a:pt x="131" y="762"/>
                    <a:pt x="0" y="453"/>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42554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4">
          <a:extLst>
            <a:ext uri="{FF2B5EF4-FFF2-40B4-BE49-F238E27FC236}">
              <a16:creationId xmlns:a16="http://schemas.microsoft.com/office/drawing/2014/main" id="{B9BE195D-50E0-CE2B-0219-E3A1DCF5B963}"/>
            </a:ext>
          </a:extLst>
        </p:cNvPr>
        <p:cNvGrpSpPr/>
        <p:nvPr/>
      </p:nvGrpSpPr>
      <p:grpSpPr>
        <a:xfrm>
          <a:off x="0" y="0"/>
          <a:ext cx="0" cy="0"/>
          <a:chOff x="0" y="0"/>
          <a:chExt cx="0" cy="0"/>
        </a:xfrm>
      </p:grpSpPr>
      <p:sp>
        <p:nvSpPr>
          <p:cNvPr id="845" name="Google Shape;845;p35">
            <a:extLst>
              <a:ext uri="{FF2B5EF4-FFF2-40B4-BE49-F238E27FC236}">
                <a16:creationId xmlns:a16="http://schemas.microsoft.com/office/drawing/2014/main" id="{FCAACAAC-7A28-E07C-296A-BA28195BE5A8}"/>
              </a:ext>
            </a:extLst>
          </p:cNvPr>
          <p:cNvSpPr txBox="1">
            <a:spLocks noGrp="1"/>
          </p:cNvSpPr>
          <p:nvPr>
            <p:ph type="title"/>
          </p:nvPr>
        </p:nvSpPr>
        <p:spPr>
          <a:xfrm>
            <a:off x="720000" y="1334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latin typeface="Times New Roman" panose="02020603050405020304" pitchFamily="18" charset="0"/>
              </a:rPr>
              <a:t>Risk Analysis</a:t>
            </a:r>
            <a:endParaRPr sz="3200" dirty="0">
              <a:latin typeface="Times New Roman" panose="02020603050405020304" pitchFamily="18" charset="0"/>
            </a:endParaRPr>
          </a:p>
        </p:txBody>
      </p:sp>
      <p:sp>
        <p:nvSpPr>
          <p:cNvPr id="18" name="TextBox 17">
            <a:extLst>
              <a:ext uri="{FF2B5EF4-FFF2-40B4-BE49-F238E27FC236}">
                <a16:creationId xmlns:a16="http://schemas.microsoft.com/office/drawing/2014/main" id="{44B885F7-6C22-67ED-6BF8-EB583CD75561}"/>
              </a:ext>
            </a:extLst>
          </p:cNvPr>
          <p:cNvSpPr txBox="1"/>
          <p:nvPr/>
        </p:nvSpPr>
        <p:spPr>
          <a:xfrm>
            <a:off x="412125" y="1099266"/>
            <a:ext cx="7186410" cy="320087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Identified Risks:</a:t>
            </a:r>
          </a:p>
          <a:p>
            <a:endParaRPr lang="en-US" sz="16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In our risk analysis, we have pinpointed several key areas of concern:</a:t>
            </a:r>
          </a:p>
          <a:p>
            <a:endParaRPr lang="en-US" sz="13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inaccuracies: </a:t>
            </a:r>
            <a:r>
              <a:rPr lang="en-US" sz="1800" dirty="0">
                <a:latin typeface="Times New Roman" panose="02020603050405020304" pitchFamily="18" charset="0"/>
                <a:cs typeface="Times New Roman" panose="02020603050405020304" pitchFamily="18" charset="0"/>
              </a:rPr>
              <a:t>The risk of incorrect or outdated listings.</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Technical issues:</a:t>
            </a:r>
            <a:r>
              <a:rPr lang="en-US" sz="1800" dirty="0">
                <a:latin typeface="Times New Roman" panose="02020603050405020304" pitchFamily="18" charset="0"/>
                <a:cs typeface="Times New Roman" panose="02020603050405020304" pitchFamily="18" charset="0"/>
              </a:rPr>
              <a:t> Possible challenges related to platform functionality and performance.</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Security breaches: </a:t>
            </a:r>
            <a:r>
              <a:rPr lang="en-US" sz="1800" dirty="0">
                <a:latin typeface="Times New Roman" panose="02020603050405020304" pitchFamily="18" charset="0"/>
                <a:cs typeface="Times New Roman" panose="02020603050405020304" pitchFamily="18" charset="0"/>
              </a:rPr>
              <a:t>The threat of unauthorized access or data breaches.</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engagement challenges: </a:t>
            </a:r>
            <a:r>
              <a:rPr lang="en-US" sz="1800" dirty="0">
                <a:latin typeface="Times New Roman" panose="02020603050405020304" pitchFamily="18" charset="0"/>
                <a:cs typeface="Times New Roman" panose="02020603050405020304" pitchFamily="18" charset="0"/>
              </a:rPr>
              <a:t>The risk of low user adoption or retention.</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Legal compliance issues: </a:t>
            </a:r>
            <a:r>
              <a:rPr lang="en-US" sz="1800" dirty="0">
                <a:latin typeface="Times New Roman" panose="02020603050405020304" pitchFamily="18" charset="0"/>
                <a:cs typeface="Times New Roman" panose="02020603050405020304" pitchFamily="18" charset="0"/>
              </a:rPr>
              <a:t>Concerns related to regulations and legal requirements.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4489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5"/>
          <p:cNvSpPr txBox="1">
            <a:spLocks noGrp="1"/>
          </p:cNvSpPr>
          <p:nvPr>
            <p:ph type="title"/>
          </p:nvPr>
        </p:nvSpPr>
        <p:spPr>
          <a:xfrm>
            <a:off x="720000" y="1334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latin typeface="Times New Roman" panose="02020603050405020304" pitchFamily="18" charset="0"/>
              </a:rPr>
              <a:t>Risk Analysis</a:t>
            </a:r>
            <a:endParaRPr sz="3200" dirty="0">
              <a:latin typeface="Times New Roman" panose="02020603050405020304" pitchFamily="18" charset="0"/>
            </a:endParaRPr>
          </a:p>
        </p:txBody>
      </p:sp>
      <p:sp>
        <p:nvSpPr>
          <p:cNvPr id="19" name="TextBox 18">
            <a:extLst>
              <a:ext uri="{FF2B5EF4-FFF2-40B4-BE49-F238E27FC236}">
                <a16:creationId xmlns:a16="http://schemas.microsoft.com/office/drawing/2014/main" id="{6DCB4B44-2844-6D11-6542-CC0C0787DB4F}"/>
              </a:ext>
            </a:extLst>
          </p:cNvPr>
          <p:cNvSpPr txBox="1"/>
          <p:nvPr/>
        </p:nvSpPr>
        <p:spPr>
          <a:xfrm>
            <a:off x="238259" y="846697"/>
            <a:ext cx="8261797" cy="329320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Mitigation Strategies:</a:t>
            </a:r>
          </a:p>
          <a:p>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actively address these risks, we have implemented a comprehensive set of mitigation strategies:</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Regular monitoring and validation checks:</a:t>
            </a:r>
            <a:r>
              <a:rPr lang="en-US" sz="1600" dirty="0">
                <a:latin typeface="Times New Roman" panose="02020603050405020304" pitchFamily="18" charset="0"/>
                <a:cs typeface="Times New Roman" panose="02020603050405020304" pitchFamily="18" charset="0"/>
              </a:rPr>
              <a:t> Continual assessment to identify and rectify data inaccuracies promptly.</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Rapid response protocols for technical issues:</a:t>
            </a:r>
            <a:r>
              <a:rPr lang="en-US" sz="1600" dirty="0">
                <a:latin typeface="Times New Roman" panose="02020603050405020304" pitchFamily="18" charset="0"/>
                <a:cs typeface="Times New Roman" panose="02020603050405020304" pitchFamily="18" charset="0"/>
              </a:rPr>
              <a:t> Immediate actions in place to address any technical challenges or downtime.</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Robust security measures and regular audits: </a:t>
            </a:r>
            <a:r>
              <a:rPr lang="en-US" sz="1600" dirty="0">
                <a:latin typeface="Times New Roman" panose="02020603050405020304" pitchFamily="18" charset="0"/>
                <a:cs typeface="Times New Roman" panose="02020603050405020304" pitchFamily="18" charset="0"/>
              </a:rPr>
              <a:t>Stringent security protocols and regular audits to safeguard user data.</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feedback mechanisms: </a:t>
            </a:r>
            <a:r>
              <a:rPr lang="en-US" sz="1600" dirty="0">
                <a:latin typeface="Times New Roman" panose="02020603050405020304" pitchFamily="18" charset="0"/>
                <a:cs typeface="Times New Roman" panose="02020603050405020304" pitchFamily="18" charset="0"/>
              </a:rPr>
              <a:t>Actively seeking and incorporating user feedback to enhance engagement and satisfaction.</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Legal consultations and updates to platform policies: </a:t>
            </a:r>
            <a:r>
              <a:rPr lang="en-US" sz="1600" dirty="0">
                <a:latin typeface="Times New Roman" panose="02020603050405020304" pitchFamily="18" charset="0"/>
                <a:cs typeface="Times New Roman" panose="02020603050405020304" pitchFamily="18" charset="0"/>
              </a:rPr>
              <a:t>Regular consultations with legal experts to ensure compliance with regulations and timely updates to platform policies.</a:t>
            </a:r>
            <a:endParaRPr lang="en-IN"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F0EC12C-9725-8E3D-9228-CA5BBFF8F40B}"/>
              </a:ext>
            </a:extLst>
          </p:cNvPr>
          <p:cNvSpPr txBox="1"/>
          <p:nvPr/>
        </p:nvSpPr>
        <p:spPr>
          <a:xfrm>
            <a:off x="400050" y="4311650"/>
            <a:ext cx="8396220"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proactively identifying these risks and implementing these mitigation strategies, we are confident in our ability to navigate challenges and maintain the integrity and success of </a:t>
            </a:r>
            <a:r>
              <a:rPr lang="en-US" dirty="0" err="1">
                <a:latin typeface="Times New Roman" panose="02020603050405020304" pitchFamily="18" charset="0"/>
                <a:cs typeface="Times New Roman" panose="02020603050405020304" pitchFamily="18" charset="0"/>
              </a:rPr>
              <a:t>JobHub</a:t>
            </a:r>
            <a:r>
              <a:rPr lang="en-US" dirty="0">
                <a:latin typeface="Times New Roman" panose="02020603050405020304" pitchFamily="18" charset="0"/>
                <a:cs typeface="Times New Roman" panose="02020603050405020304" pitchFamily="18" charset="0"/>
              </a:rPr>
              <a:t> Connect.</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Recruitment and Selection Software Pitch Deck by Slidesgo">
  <a:themeElements>
    <a:clrScheme name="Simple Light">
      <a:dk1>
        <a:srgbClr val="2C3A4E"/>
      </a:dk1>
      <a:lt1>
        <a:srgbClr val="B7CAF3"/>
      </a:lt1>
      <a:dk2>
        <a:srgbClr val="915EC3"/>
      </a:dk2>
      <a:lt2>
        <a:srgbClr val="F45DB6"/>
      </a:lt2>
      <a:accent1>
        <a:srgbClr val="FFC856"/>
      </a:accent1>
      <a:accent2>
        <a:srgbClr val="FFFFFF"/>
      </a:accent2>
      <a:accent3>
        <a:srgbClr val="FFFFFF"/>
      </a:accent3>
      <a:accent4>
        <a:srgbClr val="FFFFFF"/>
      </a:accent4>
      <a:accent5>
        <a:srgbClr val="FFFFFF"/>
      </a:accent5>
      <a:accent6>
        <a:srgbClr val="FFFFFF"/>
      </a:accent6>
      <a:hlink>
        <a:srgbClr val="2C3A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835</Words>
  <Application>Microsoft Office PowerPoint</Application>
  <PresentationFormat>On-screen Show (16:9)</PresentationFormat>
  <Paragraphs>108</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Open Sans</vt:lpstr>
      <vt:lpstr>Times New Roman</vt:lpstr>
      <vt:lpstr>Wingdings</vt:lpstr>
      <vt:lpstr>Raleway</vt:lpstr>
      <vt:lpstr>Poppins</vt:lpstr>
      <vt:lpstr>Nunito Light</vt:lpstr>
      <vt:lpstr>Poppins SemiBold</vt:lpstr>
      <vt:lpstr>Recruitment and Selection Software Pitch Deck by Slidesgo</vt:lpstr>
      <vt:lpstr>Job Hub Connect: Revolutionizing Job Search</vt:lpstr>
      <vt:lpstr>Agenda</vt:lpstr>
      <vt:lpstr>Introduction</vt:lpstr>
      <vt:lpstr>Market Analysis</vt:lpstr>
      <vt:lpstr>Solution Overview</vt:lpstr>
      <vt:lpstr>User Experience</vt:lpstr>
      <vt:lpstr>Tech Stack</vt:lpstr>
      <vt:lpstr>Risk Analysis</vt:lpstr>
      <vt:lpstr>Risk Analysis</vt:lpstr>
      <vt:lpstr>Project Timeline</vt:lpstr>
      <vt:lpstr>Marketing and Growth Strategy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Hub Connect: Revolutionizing Job Search</dc:title>
  <dc:creator>VVV</dc:creator>
  <cp:lastModifiedBy>Vvv Soma</cp:lastModifiedBy>
  <cp:revision>33</cp:revision>
  <dcterms:modified xsi:type="dcterms:W3CDTF">2024-02-06T04:24:58Z</dcterms:modified>
</cp:coreProperties>
</file>