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C3318A-C2C7-463C-96A2-080138674D51}" v="136" dt="2025-05-18T11:20:50.03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02" d="100"/>
          <a:sy n="102" d="100"/>
        </p:scale>
        <p:origin x="120" y="294"/>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26" Type="http://schemas.microsoft.com/office/2015/10/relationships/revisionInfo" Target="revisionInfo.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oki Kudo" userId="432e221e585d421b" providerId="LiveId" clId="{35C3318A-C2C7-463C-96A2-080138674D51}"/>
    <pc:docChg chg="undo redo custSel addSld delSld modSld">
      <pc:chgData name="Hiroki Kudo" userId="432e221e585d421b" providerId="LiveId" clId="{35C3318A-C2C7-463C-96A2-080138674D51}" dt="2025-05-18T11:20:30.531" v="822"/>
      <pc:docMkLst>
        <pc:docMk/>
      </pc:docMkLst>
      <pc:sldChg chg="addSp modSp mod">
        <pc:chgData name="Hiroki Kudo" userId="432e221e585d421b" providerId="LiveId" clId="{35C3318A-C2C7-463C-96A2-080138674D51}" dt="2025-05-17T17:31:29.996" v="115" actId="14861"/>
        <pc:sldMkLst>
          <pc:docMk/>
          <pc:sldMk cId="367127615" sldId="256"/>
        </pc:sldMkLst>
        <pc:spChg chg="add mod">
          <ac:chgData name="Hiroki Kudo" userId="432e221e585d421b" providerId="LiveId" clId="{35C3318A-C2C7-463C-96A2-080138674D51}" dt="2025-05-17T17:29:31.664" v="79" actId="14861"/>
          <ac:spMkLst>
            <pc:docMk/>
            <pc:sldMk cId="367127615" sldId="256"/>
            <ac:spMk id="3" creationId="{D0D9E6F5-0F9E-5739-7213-6BB9BA230285}"/>
          </ac:spMkLst>
        </pc:spChg>
        <pc:spChg chg="mod">
          <ac:chgData name="Hiroki Kudo" userId="432e221e585d421b" providerId="LiveId" clId="{35C3318A-C2C7-463C-96A2-080138674D51}" dt="2025-05-17T17:28:24.887" v="76" actId="339"/>
          <ac:spMkLst>
            <pc:docMk/>
            <pc:sldMk cId="367127615" sldId="256"/>
            <ac:spMk id="5" creationId="{D5067E9C-C7B9-4476-9708-CBB3F66FD892}"/>
          </ac:spMkLst>
        </pc:spChg>
        <pc:spChg chg="add mod">
          <ac:chgData name="Hiroki Kudo" userId="432e221e585d421b" providerId="LiveId" clId="{35C3318A-C2C7-463C-96A2-080138674D51}" dt="2025-05-17T17:31:29.996" v="115" actId="14861"/>
          <ac:spMkLst>
            <pc:docMk/>
            <pc:sldMk cId="367127615" sldId="256"/>
            <ac:spMk id="9" creationId="{906352E2-5670-70E9-33BF-BD92F3EC3A8A}"/>
          </ac:spMkLst>
        </pc:spChg>
      </pc:sldChg>
      <pc:sldChg chg="addSp delSp modSp mod">
        <pc:chgData name="Hiroki Kudo" userId="432e221e585d421b" providerId="LiveId" clId="{35C3318A-C2C7-463C-96A2-080138674D51}" dt="2025-05-17T17:43:27.737" v="239" actId="14100"/>
        <pc:sldMkLst>
          <pc:docMk/>
          <pc:sldMk cId="2932052481" sldId="257"/>
        </pc:sldMkLst>
        <pc:spChg chg="mod">
          <ac:chgData name="Hiroki Kudo" userId="432e221e585d421b" providerId="LiveId" clId="{35C3318A-C2C7-463C-96A2-080138674D51}" dt="2025-05-17T17:43:03.790" v="236" actId="20577"/>
          <ac:spMkLst>
            <pc:docMk/>
            <pc:sldMk cId="2932052481" sldId="257"/>
            <ac:spMk id="3" creationId="{8E1F3497-5370-4874-9908-5AD45214E10B}"/>
          </ac:spMkLst>
        </pc:spChg>
        <pc:spChg chg="del">
          <ac:chgData name="Hiroki Kudo" userId="432e221e585d421b" providerId="LiveId" clId="{35C3318A-C2C7-463C-96A2-080138674D51}" dt="2025-05-17T17:42:53.569" v="228" actId="478"/>
          <ac:spMkLst>
            <pc:docMk/>
            <pc:sldMk cId="2932052481" sldId="257"/>
            <ac:spMk id="4" creationId="{ECE830DD-8813-42EB-B27B-B7D85423D0C7}"/>
          </ac:spMkLst>
        </pc:spChg>
        <pc:spChg chg="add mod">
          <ac:chgData name="Hiroki Kudo" userId="432e221e585d421b" providerId="LiveId" clId="{35C3318A-C2C7-463C-96A2-080138674D51}" dt="2025-05-17T17:43:27.737" v="239" actId="14100"/>
          <ac:spMkLst>
            <pc:docMk/>
            <pc:sldMk cId="2932052481" sldId="257"/>
            <ac:spMk id="8" creationId="{5C26EDE3-1001-0F27-0C91-5469A3347F6B}"/>
          </ac:spMkLst>
        </pc:spChg>
        <pc:picChg chg="mod">
          <ac:chgData name="Hiroki Kudo" userId="432e221e585d421b" providerId="LiveId" clId="{35C3318A-C2C7-463C-96A2-080138674D51}" dt="2025-05-17T17:43:23.358" v="238" actId="14100"/>
          <ac:picMkLst>
            <pc:docMk/>
            <pc:sldMk cId="2932052481" sldId="257"/>
            <ac:picMk id="6" creationId="{E2920B14-B344-4926-9729-BC7EBD91FF9A}"/>
          </ac:picMkLst>
        </pc:picChg>
      </pc:sldChg>
      <pc:sldChg chg="addSp modSp mod">
        <pc:chgData name="Hiroki Kudo" userId="432e221e585d421b" providerId="LiveId" clId="{35C3318A-C2C7-463C-96A2-080138674D51}" dt="2025-05-18T10:07:53.904" v="328" actId="313"/>
        <pc:sldMkLst>
          <pc:docMk/>
          <pc:sldMk cId="564571264" sldId="258"/>
        </pc:sldMkLst>
        <pc:spChg chg="add mod">
          <ac:chgData name="Hiroki Kudo" userId="432e221e585d421b" providerId="LiveId" clId="{35C3318A-C2C7-463C-96A2-080138674D51}" dt="2025-05-18T10:07:53.904" v="328" actId="313"/>
          <ac:spMkLst>
            <pc:docMk/>
            <pc:sldMk cId="564571264" sldId="258"/>
            <ac:spMk id="2" creationId="{9532AC62-2102-3C38-4565-D03E913F83B4}"/>
          </ac:spMkLst>
        </pc:spChg>
      </pc:sldChg>
      <pc:sldChg chg="addSp delSp modSp mod">
        <pc:chgData name="Hiroki Kudo" userId="432e221e585d421b" providerId="LiveId" clId="{35C3318A-C2C7-463C-96A2-080138674D51}" dt="2025-05-18T11:17:42.512" v="748" actId="14100"/>
        <pc:sldMkLst>
          <pc:docMk/>
          <pc:sldMk cId="2706790016" sldId="259"/>
        </pc:sldMkLst>
        <pc:spChg chg="add del mod">
          <ac:chgData name="Hiroki Kudo" userId="432e221e585d421b" providerId="LiveId" clId="{35C3318A-C2C7-463C-96A2-080138674D51}" dt="2025-05-18T10:11:34.913" v="360" actId="478"/>
          <ac:spMkLst>
            <pc:docMk/>
            <pc:sldMk cId="2706790016" sldId="259"/>
            <ac:spMk id="2" creationId="{2E0E639D-BC07-8BF4-C6DF-BEF21F523E0C}"/>
          </ac:spMkLst>
        </pc:spChg>
        <pc:spChg chg="add">
          <ac:chgData name="Hiroki Kudo" userId="432e221e585d421b" providerId="LiveId" clId="{35C3318A-C2C7-463C-96A2-080138674D51}" dt="2025-05-18T11:08:58.591" v="640"/>
          <ac:spMkLst>
            <pc:docMk/>
            <pc:sldMk cId="2706790016" sldId="259"/>
            <ac:spMk id="2" creationId="{BCBB2C95-BFCE-7D25-9B66-105FCE893936}"/>
          </ac:spMkLst>
        </pc:spChg>
        <pc:spChg chg="mod">
          <ac:chgData name="Hiroki Kudo" userId="432e221e585d421b" providerId="LiveId" clId="{35C3318A-C2C7-463C-96A2-080138674D51}" dt="2025-05-18T11:17:42.512" v="748" actId="14100"/>
          <ac:spMkLst>
            <pc:docMk/>
            <pc:sldMk cId="2706790016" sldId="259"/>
            <ac:spMk id="3" creationId="{2361D872-7EC7-439F-A588-B1D90CB7A92F}"/>
          </ac:spMkLst>
        </pc:spChg>
        <pc:spChg chg="add del mod">
          <ac:chgData name="Hiroki Kudo" userId="432e221e585d421b" providerId="LiveId" clId="{35C3318A-C2C7-463C-96A2-080138674D51}" dt="2025-05-18T10:11:07.775" v="352" actId="478"/>
          <ac:spMkLst>
            <pc:docMk/>
            <pc:sldMk cId="2706790016" sldId="259"/>
            <ac:spMk id="4" creationId="{0A2DCB3A-1C75-A5AE-8D33-05811866ABFC}"/>
          </ac:spMkLst>
        </pc:spChg>
        <pc:spChg chg="add mod">
          <ac:chgData name="Hiroki Kudo" userId="432e221e585d421b" providerId="LiveId" clId="{35C3318A-C2C7-463C-96A2-080138674D51}" dt="2025-05-18T11:16:49.217" v="747" actId="114"/>
          <ac:spMkLst>
            <pc:docMk/>
            <pc:sldMk cId="2706790016" sldId="259"/>
            <ac:spMk id="4" creationId="{910A6749-27E8-3638-8740-D2D2C3F9F187}"/>
          </ac:spMkLst>
        </pc:spChg>
        <pc:spChg chg="add">
          <ac:chgData name="Hiroki Kudo" userId="432e221e585d421b" providerId="LiveId" clId="{35C3318A-C2C7-463C-96A2-080138674D51}" dt="2025-05-18T10:10:19.124" v="339"/>
          <ac:spMkLst>
            <pc:docMk/>
            <pc:sldMk cId="2706790016" sldId="259"/>
            <ac:spMk id="5" creationId="{C96AF916-EC77-51E1-510E-AFB4CB94D872}"/>
          </ac:spMkLst>
        </pc:spChg>
        <pc:spChg chg="add mod">
          <ac:chgData name="Hiroki Kudo" userId="432e221e585d421b" providerId="LiveId" clId="{35C3318A-C2C7-463C-96A2-080138674D51}" dt="2025-05-18T10:11:00.891" v="350"/>
          <ac:spMkLst>
            <pc:docMk/>
            <pc:sldMk cId="2706790016" sldId="259"/>
            <ac:spMk id="6" creationId="{8BD682B4-ACD9-4C2E-CD97-3A7D600AEF60}"/>
          </ac:spMkLst>
        </pc:spChg>
        <pc:spChg chg="add del mod">
          <ac:chgData name="Hiroki Kudo" userId="432e221e585d421b" providerId="LiveId" clId="{35C3318A-C2C7-463C-96A2-080138674D51}" dt="2025-05-18T10:11:24.421" v="359"/>
          <ac:spMkLst>
            <pc:docMk/>
            <pc:sldMk cId="2706790016" sldId="259"/>
            <ac:spMk id="7" creationId="{FD942136-0CB5-A30F-97E8-8B48861AAE28}"/>
          </ac:spMkLst>
        </pc:spChg>
        <pc:spChg chg="add mod">
          <ac:chgData name="Hiroki Kudo" userId="432e221e585d421b" providerId="LiveId" clId="{35C3318A-C2C7-463C-96A2-080138674D51}" dt="2025-05-18T10:11:24.087" v="357" actId="1076"/>
          <ac:spMkLst>
            <pc:docMk/>
            <pc:sldMk cId="2706790016" sldId="259"/>
            <ac:spMk id="8" creationId="{DFD97753-5433-908F-37DE-3D7268D205DA}"/>
          </ac:spMkLst>
        </pc:spChg>
        <pc:spChg chg="add del mod">
          <ac:chgData name="Hiroki Kudo" userId="432e221e585d421b" providerId="LiveId" clId="{35C3318A-C2C7-463C-96A2-080138674D51}" dt="2025-05-18T10:12:03.731" v="367" actId="47"/>
          <ac:spMkLst>
            <pc:docMk/>
            <pc:sldMk cId="2706790016" sldId="259"/>
            <ac:spMk id="9" creationId="{C87EDC34-4C47-4A95-B228-74706251CC7F}"/>
          </ac:spMkLst>
        </pc:spChg>
        <pc:spChg chg="add del mod">
          <ac:chgData name="Hiroki Kudo" userId="432e221e585d421b" providerId="LiveId" clId="{35C3318A-C2C7-463C-96A2-080138674D51}" dt="2025-05-18T11:09:36.623" v="647" actId="478"/>
          <ac:spMkLst>
            <pc:docMk/>
            <pc:sldMk cId="2706790016" sldId="259"/>
            <ac:spMk id="10" creationId="{37954DCA-3FDB-A9FD-5DA8-69C46C1A08A2}"/>
          </ac:spMkLst>
        </pc:spChg>
      </pc:sldChg>
      <pc:sldChg chg="addSp modSp mod">
        <pc:chgData name="Hiroki Kudo" userId="432e221e585d421b" providerId="LiveId" clId="{35C3318A-C2C7-463C-96A2-080138674D51}" dt="2025-05-18T10:16:42.437" v="397" actId="1076"/>
        <pc:sldMkLst>
          <pc:docMk/>
          <pc:sldMk cId="31965923" sldId="260"/>
        </pc:sldMkLst>
        <pc:spChg chg="add mod">
          <ac:chgData name="Hiroki Kudo" userId="432e221e585d421b" providerId="LiveId" clId="{35C3318A-C2C7-463C-96A2-080138674D51}" dt="2025-05-18T10:16:42.437" v="397" actId="1076"/>
          <ac:spMkLst>
            <pc:docMk/>
            <pc:sldMk cId="31965923" sldId="260"/>
            <ac:spMk id="4" creationId="{46C74567-EAF8-A39B-4E9E-E2C0E21021C3}"/>
          </ac:spMkLst>
        </pc:spChg>
      </pc:sldChg>
      <pc:sldChg chg="addSp modSp mod">
        <pc:chgData name="Hiroki Kudo" userId="432e221e585d421b" providerId="LiveId" clId="{35C3318A-C2C7-463C-96A2-080138674D51}" dt="2025-05-18T11:20:30.531" v="822"/>
        <pc:sldMkLst>
          <pc:docMk/>
          <pc:sldMk cId="3002968868" sldId="261"/>
        </pc:sldMkLst>
        <pc:spChg chg="add mod">
          <ac:chgData name="Hiroki Kudo" userId="432e221e585d421b" providerId="LiveId" clId="{35C3318A-C2C7-463C-96A2-080138674D51}" dt="2025-05-18T11:20:30.531" v="822"/>
          <ac:spMkLst>
            <pc:docMk/>
            <pc:sldMk cId="3002968868" sldId="261"/>
            <ac:spMk id="2" creationId="{894F13A0-0D36-D5C6-78C8-0FCD8BAD38EB}"/>
          </ac:spMkLst>
        </pc:spChg>
        <pc:spChg chg="add mod">
          <ac:chgData name="Hiroki Kudo" userId="432e221e585d421b" providerId="LiveId" clId="{35C3318A-C2C7-463C-96A2-080138674D51}" dt="2025-05-18T10:17:24.391" v="399" actId="14100"/>
          <ac:spMkLst>
            <pc:docMk/>
            <pc:sldMk cId="3002968868" sldId="261"/>
            <ac:spMk id="4" creationId="{F6D751D9-A9A7-A5F5-3D0B-0FAFF8634E7C}"/>
          </ac:spMkLst>
        </pc:spChg>
      </pc:sldChg>
      <pc:sldChg chg="addSp modSp mod">
        <pc:chgData name="Hiroki Kudo" userId="432e221e585d421b" providerId="LiveId" clId="{35C3318A-C2C7-463C-96A2-080138674D51}" dt="2025-05-18T11:09:16.395" v="645" actId="14100"/>
        <pc:sldMkLst>
          <pc:docMk/>
          <pc:sldMk cId="151988358" sldId="262"/>
        </pc:sldMkLst>
        <pc:spChg chg="add mod">
          <ac:chgData name="Hiroki Kudo" userId="432e221e585d421b" providerId="LiveId" clId="{35C3318A-C2C7-463C-96A2-080138674D51}" dt="2025-05-18T11:06:19.312" v="634" actId="20577"/>
          <ac:spMkLst>
            <pc:docMk/>
            <pc:sldMk cId="151988358" sldId="262"/>
            <ac:spMk id="2" creationId="{1A9D9E0F-CC68-526E-ECDE-D4ECF49344E8}"/>
          </ac:spMkLst>
        </pc:spChg>
        <pc:spChg chg="add mod">
          <ac:chgData name="Hiroki Kudo" userId="432e221e585d421b" providerId="LiveId" clId="{35C3318A-C2C7-463C-96A2-080138674D51}" dt="2025-05-18T11:09:16.395" v="645" actId="14100"/>
          <ac:spMkLst>
            <pc:docMk/>
            <pc:sldMk cId="151988358" sldId="262"/>
            <ac:spMk id="5" creationId="{1395B5B9-EFCB-F432-1085-F4AAB9806661}"/>
          </ac:spMkLst>
        </pc:spChg>
      </pc:sldChg>
      <pc:sldChg chg="addSp delSp modSp mod modTransition modAnim">
        <pc:chgData name="Hiroki Kudo" userId="432e221e585d421b" providerId="LiveId" clId="{35C3318A-C2C7-463C-96A2-080138674D51}" dt="2025-05-18T10:35:22.804" v="524" actId="1076"/>
        <pc:sldMkLst>
          <pc:docMk/>
          <pc:sldMk cId="1635949419" sldId="263"/>
        </pc:sldMkLst>
        <pc:picChg chg="add del mod">
          <ac:chgData name="Hiroki Kudo" userId="432e221e585d421b" providerId="LiveId" clId="{35C3318A-C2C7-463C-96A2-080138674D51}" dt="2025-05-18T10:25:10.709" v="413" actId="478"/>
          <ac:picMkLst>
            <pc:docMk/>
            <pc:sldMk cId="1635949419" sldId="263"/>
            <ac:picMk id="4" creationId="{40CD88FB-0652-4CDF-0FC1-97471315D3AB}"/>
          </ac:picMkLst>
        </pc:picChg>
        <pc:picChg chg="add del mod">
          <ac:chgData name="Hiroki Kudo" userId="432e221e585d421b" providerId="LiveId" clId="{35C3318A-C2C7-463C-96A2-080138674D51}" dt="2025-05-18T10:25:08.855" v="412" actId="478"/>
          <ac:picMkLst>
            <pc:docMk/>
            <pc:sldMk cId="1635949419" sldId="263"/>
            <ac:picMk id="6" creationId="{A2E9AAE2-DBDB-DBDC-473A-6D4867FB4B95}"/>
          </ac:picMkLst>
        </pc:picChg>
        <pc:picChg chg="add mod">
          <ac:chgData name="Hiroki Kudo" userId="432e221e585d421b" providerId="LiveId" clId="{35C3318A-C2C7-463C-96A2-080138674D51}" dt="2025-05-18T10:35:10.511" v="520" actId="1076"/>
          <ac:picMkLst>
            <pc:docMk/>
            <pc:sldMk cId="1635949419" sldId="263"/>
            <ac:picMk id="8" creationId="{9B9A1414-7632-49F8-E2E9-32435BEB5B27}"/>
          </ac:picMkLst>
        </pc:picChg>
        <pc:picChg chg="add del mod">
          <ac:chgData name="Hiroki Kudo" userId="432e221e585d421b" providerId="LiveId" clId="{35C3318A-C2C7-463C-96A2-080138674D51}" dt="2025-05-18T10:29:57.594" v="462" actId="478"/>
          <ac:picMkLst>
            <pc:docMk/>
            <pc:sldMk cId="1635949419" sldId="263"/>
            <ac:picMk id="10" creationId="{5423C94E-CB7E-FAD4-B509-DBBF30700FCB}"/>
          </ac:picMkLst>
        </pc:picChg>
        <pc:picChg chg="add del mod">
          <ac:chgData name="Hiroki Kudo" userId="432e221e585d421b" providerId="LiveId" clId="{35C3318A-C2C7-463C-96A2-080138674D51}" dt="2025-05-18T10:32:46.307" v="502" actId="478"/>
          <ac:picMkLst>
            <pc:docMk/>
            <pc:sldMk cId="1635949419" sldId="263"/>
            <ac:picMk id="12" creationId="{C444197E-4901-B2BE-2905-4EBDAFA08F21}"/>
          </ac:picMkLst>
        </pc:picChg>
        <pc:picChg chg="add mod">
          <ac:chgData name="Hiroki Kudo" userId="432e221e585d421b" providerId="LiveId" clId="{35C3318A-C2C7-463C-96A2-080138674D51}" dt="2025-05-18T10:35:22.804" v="524" actId="1076"/>
          <ac:picMkLst>
            <pc:docMk/>
            <pc:sldMk cId="1635949419" sldId="263"/>
            <ac:picMk id="14" creationId="{224CE91B-236A-6E7D-18FB-A7F9A928C90D}"/>
          </ac:picMkLst>
        </pc:picChg>
        <pc:picChg chg="add del mod">
          <ac:chgData name="Hiroki Kudo" userId="432e221e585d421b" providerId="LiveId" clId="{35C3318A-C2C7-463C-96A2-080138674D51}" dt="2025-05-18T10:25:12.391" v="414" actId="478"/>
          <ac:picMkLst>
            <pc:docMk/>
            <pc:sldMk cId="1635949419" sldId="263"/>
            <ac:picMk id="2050" creationId="{C03182B6-515E-D703-0C2D-F8499CE520ED}"/>
          </ac:picMkLst>
        </pc:picChg>
      </pc:sldChg>
      <pc:sldChg chg="addSp delSp modSp add mod modAnim">
        <pc:chgData name="Hiroki Kudo" userId="432e221e585d421b" providerId="LiveId" clId="{35C3318A-C2C7-463C-96A2-080138674D51}" dt="2025-05-18T10:35:02.106" v="519"/>
        <pc:sldMkLst>
          <pc:docMk/>
          <pc:sldMk cId="3801999914" sldId="264"/>
        </pc:sldMkLst>
        <pc:picChg chg="mod">
          <ac:chgData name="Hiroki Kudo" userId="432e221e585d421b" providerId="LiveId" clId="{35C3318A-C2C7-463C-96A2-080138674D51}" dt="2025-05-18T10:30:16.618" v="469" actId="1076"/>
          <ac:picMkLst>
            <pc:docMk/>
            <pc:sldMk cId="3801999914" sldId="264"/>
            <ac:picMk id="4" creationId="{B69AF36E-E54F-F608-F5CD-4B8EBB54D2EE}"/>
          </ac:picMkLst>
        </pc:picChg>
        <pc:picChg chg="add del mod">
          <ac:chgData name="Hiroki Kudo" userId="432e221e585d421b" providerId="LiveId" clId="{35C3318A-C2C7-463C-96A2-080138674D51}" dt="2025-05-18T10:26:09.838" v="431" actId="478"/>
          <ac:picMkLst>
            <pc:docMk/>
            <pc:sldMk cId="3801999914" sldId="264"/>
            <ac:picMk id="5" creationId="{292775A3-084B-F1B9-6C7C-4B58A5CF8776}"/>
          </ac:picMkLst>
        </pc:picChg>
        <pc:picChg chg="mod">
          <ac:chgData name="Hiroki Kudo" userId="432e221e585d421b" providerId="LiveId" clId="{35C3318A-C2C7-463C-96A2-080138674D51}" dt="2025-05-18T10:30:51.089" v="479" actId="14100"/>
          <ac:picMkLst>
            <pc:docMk/>
            <pc:sldMk cId="3801999914" sldId="264"/>
            <ac:picMk id="6" creationId="{D2BD389C-E42E-72A1-6BF6-F399BC47D1CF}"/>
          </ac:picMkLst>
        </pc:picChg>
        <pc:picChg chg="add del mod">
          <ac:chgData name="Hiroki Kudo" userId="432e221e585d421b" providerId="LiveId" clId="{35C3318A-C2C7-463C-96A2-080138674D51}" dt="2025-05-18T10:32:06.676" v="496" actId="478"/>
          <ac:picMkLst>
            <pc:docMk/>
            <pc:sldMk cId="3801999914" sldId="264"/>
            <ac:picMk id="8" creationId="{82D5361A-EBB3-15A2-1125-0BC53482BD6C}"/>
          </ac:picMkLst>
        </pc:picChg>
        <pc:picChg chg="add mod">
          <ac:chgData name="Hiroki Kudo" userId="432e221e585d421b" providerId="LiveId" clId="{35C3318A-C2C7-463C-96A2-080138674D51}" dt="2025-05-18T10:33:23.554" v="508" actId="1076"/>
          <ac:picMkLst>
            <pc:docMk/>
            <pc:sldMk cId="3801999914" sldId="264"/>
            <ac:picMk id="9" creationId="{4BF41CBE-2A9D-1F5E-6E43-34523FDD7A11}"/>
          </ac:picMkLst>
        </pc:picChg>
        <pc:picChg chg="add mod">
          <ac:chgData name="Hiroki Kudo" userId="432e221e585d421b" providerId="LiveId" clId="{35C3318A-C2C7-463C-96A2-080138674D51}" dt="2025-05-18T10:34:27.778" v="513" actId="1076"/>
          <ac:picMkLst>
            <pc:docMk/>
            <pc:sldMk cId="3801999914" sldId="264"/>
            <ac:picMk id="11" creationId="{B3A49738-C1F9-F009-FBF7-4499BA921EC9}"/>
          </ac:picMkLst>
        </pc:picChg>
        <pc:picChg chg="mod">
          <ac:chgData name="Hiroki Kudo" userId="432e221e585d421b" providerId="LiveId" clId="{35C3318A-C2C7-463C-96A2-080138674D51}" dt="2025-05-18T10:31:01.122" v="483" actId="1076"/>
          <ac:picMkLst>
            <pc:docMk/>
            <pc:sldMk cId="3801999914" sldId="264"/>
            <ac:picMk id="2050" creationId="{1AD379FE-6C3A-318D-CEC5-0E969A6AE65E}"/>
          </ac:picMkLst>
        </pc:picChg>
      </pc:sldChg>
      <pc:sldChg chg="add del">
        <pc:chgData name="Hiroki Kudo" userId="432e221e585d421b" providerId="LiveId" clId="{35C3318A-C2C7-463C-96A2-080138674D51}" dt="2025-05-18T11:10:12.084" v="650" actId="47"/>
        <pc:sldMkLst>
          <pc:docMk/>
          <pc:sldMk cId="532987470" sldId="26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drive.google.com/file/d/12OS3a0bLn1zDnhqv5KRRH_BfFml6gCVX/view?usp=sharing"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KudoGT/PlantDiseaseDetection.git"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751108" y="3010688"/>
            <a:ext cx="6900421" cy="646331"/>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Plant Disease Detection Using(DL)</a:t>
            </a: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3" name="TextBox 2">
            <a:extLst>
              <a:ext uri="{FF2B5EF4-FFF2-40B4-BE49-F238E27FC236}">
                <a16:creationId xmlns:a16="http://schemas.microsoft.com/office/drawing/2014/main" id="{D0D9E6F5-0F9E-5739-7213-6BB9BA230285}"/>
              </a:ext>
            </a:extLst>
          </p:cNvPr>
          <p:cNvSpPr txBox="1"/>
          <p:nvPr/>
        </p:nvSpPr>
        <p:spPr>
          <a:xfrm>
            <a:off x="4854881" y="5067681"/>
            <a:ext cx="4562573" cy="379656"/>
          </a:xfrm>
          <a:prstGeom prst="rect">
            <a:avLst/>
          </a:prstGeom>
          <a:noFill/>
          <a:effectLst>
            <a:glow rad="63500">
              <a:schemeClr val="accent2">
                <a:satMod val="175000"/>
                <a:alpha val="40000"/>
              </a:schemeClr>
            </a:glow>
            <a:outerShdw blurRad="50800" dist="38100" dir="18900000" algn="bl" rotWithShape="0">
              <a:prstClr val="black">
                <a:alpha val="40000"/>
              </a:prstClr>
            </a:outerShdw>
          </a:effectLst>
        </p:spPr>
        <p:txBody>
          <a:bodyPr wrap="square" rtlCol="0">
            <a:spAutoFit/>
          </a:bodyPr>
          <a:lstStyle/>
          <a:p>
            <a:r>
              <a:rPr lang="en-US" dirty="0">
                <a:solidFill>
                  <a:schemeClr val="bg1"/>
                </a:solidFill>
              </a:rPr>
              <a:t>Name – Yash Raj</a:t>
            </a:r>
            <a:endParaRPr lang="en-IN" dirty="0">
              <a:solidFill>
                <a:schemeClr val="bg1"/>
              </a:solidFill>
            </a:endParaRPr>
          </a:p>
        </p:txBody>
      </p:sp>
      <p:sp>
        <p:nvSpPr>
          <p:cNvPr id="9" name="TextBox 8">
            <a:extLst>
              <a:ext uri="{FF2B5EF4-FFF2-40B4-BE49-F238E27FC236}">
                <a16:creationId xmlns:a16="http://schemas.microsoft.com/office/drawing/2014/main" id="{906352E2-5670-70E9-33BF-BD92F3EC3A8A}"/>
              </a:ext>
            </a:extLst>
          </p:cNvPr>
          <p:cNvSpPr txBox="1"/>
          <p:nvPr/>
        </p:nvSpPr>
        <p:spPr>
          <a:xfrm>
            <a:off x="4854881" y="5447338"/>
            <a:ext cx="5476896" cy="379656"/>
          </a:xfrm>
          <a:prstGeom prst="rect">
            <a:avLst/>
          </a:prstGeom>
          <a:noFill/>
          <a:effectLst>
            <a:outerShdw blurRad="152400" dist="317500" dir="5400000" sx="90000" sy="-19000" rotWithShape="0">
              <a:prstClr val="black">
                <a:alpha val="15000"/>
              </a:prstClr>
            </a:outerShdw>
          </a:effectLst>
        </p:spPr>
        <p:txBody>
          <a:bodyPr wrap="square" rtlCol="0">
            <a:spAutoFit/>
          </a:bodyPr>
          <a:lstStyle/>
          <a:p>
            <a:r>
              <a:rPr lang="en-US" dirty="0">
                <a:solidFill>
                  <a:schemeClr val="bg1">
                    <a:lumMod val="95000"/>
                  </a:schemeClr>
                </a:solidFill>
              </a:rPr>
              <a:t>AICTC ID -  STU65cc39f813d4c1707883000</a:t>
            </a:r>
            <a:endParaRPr lang="en-IN" dirty="0">
              <a:solidFill>
                <a:schemeClr val="bg1">
                  <a:lumMod val="95000"/>
                </a:schemeClr>
              </a:solidFill>
            </a:endParaRPr>
          </a:p>
        </p:txBody>
      </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 </a:t>
            </a: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345680" y="1442720"/>
            <a:ext cx="4500880" cy="4612638"/>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8" name="Rectangle 1">
            <a:extLst>
              <a:ext uri="{FF2B5EF4-FFF2-40B4-BE49-F238E27FC236}">
                <a16:creationId xmlns:a16="http://schemas.microsoft.com/office/drawing/2014/main" id="{5C26EDE3-1001-0F27-0C91-5469A3347F6B}"/>
              </a:ext>
            </a:extLst>
          </p:cNvPr>
          <p:cNvSpPr>
            <a:spLocks noChangeArrowheads="1"/>
          </p:cNvSpPr>
          <p:nvPr/>
        </p:nvSpPr>
        <p:spPr bwMode="auto">
          <a:xfrm>
            <a:off x="191911" y="1719719"/>
            <a:ext cx="8647289"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Understand the significance of early detection of plant diseases to prevent crop damage, reduce yield loss, and support timely intervention in agricultural practices.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Learn the process of preparing image datasets, including collecting, labeling, and organizing leaf images, along with applying data augmentation techniques such as flipping, rotating, and adjusting brightness to improve model performance.</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Build and train a deep learning model using Deep Learning, involving the creation of neural network architectures like CNN and training them on image datasets to classify healthy and diseased leaves.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Evaluate model performance using metrics such as accuracy and loss, and visualize training progress through accuracy and loss curves to assess model learning and improvement over time.</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Deploy the trained model to perform inference on new, unseen leaf images, enabling the identification of plant health status in practical applications.</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a:solidFill>
                  <a:srgbClr val="213163"/>
                </a:solidFill>
              </a:rPr>
              <a:t>ools and Technology used </a:t>
            </a:r>
          </a:p>
        </p:txBody>
      </p:sp>
      <p:sp>
        <p:nvSpPr>
          <p:cNvPr id="2" name="TextBox 1">
            <a:extLst>
              <a:ext uri="{FF2B5EF4-FFF2-40B4-BE49-F238E27FC236}">
                <a16:creationId xmlns:a16="http://schemas.microsoft.com/office/drawing/2014/main" id="{9532AC62-2102-3C38-4565-D03E913F83B4}"/>
              </a:ext>
            </a:extLst>
          </p:cNvPr>
          <p:cNvSpPr txBox="1"/>
          <p:nvPr/>
        </p:nvSpPr>
        <p:spPr>
          <a:xfrm>
            <a:off x="135834" y="1932495"/>
            <a:ext cx="11496842" cy="1528945"/>
          </a:xfrm>
          <a:prstGeom prst="rect">
            <a:avLst/>
          </a:prstGeom>
          <a:noFill/>
        </p:spPr>
        <p:txBody>
          <a:bodyPr wrap="square" rtlCol="0">
            <a:spAutoFit/>
          </a:bodyPr>
          <a:lstStyle/>
          <a:p>
            <a:pPr marL="342900" indent="-342900">
              <a:buFont typeface="Arial" panose="020B0604020202020204" pitchFamily="34" charset="0"/>
              <a:buChar char="•"/>
            </a:pPr>
            <a:r>
              <a:rPr lang="en-IN" dirty="0"/>
              <a:t>Programming Language: Python</a:t>
            </a:r>
          </a:p>
          <a:p>
            <a:pPr marL="342900" indent="-342900">
              <a:buFont typeface="Arial" panose="020B0604020202020204" pitchFamily="34" charset="0"/>
              <a:buChar char="•"/>
            </a:pPr>
            <a:r>
              <a:rPr lang="en-IN" dirty="0"/>
              <a:t>Framework: TensorFlow</a:t>
            </a:r>
          </a:p>
          <a:p>
            <a:pPr marL="342900" indent="-342900">
              <a:buFont typeface="Arial" panose="020B0604020202020204" pitchFamily="34" charset="0"/>
              <a:buChar char="•"/>
            </a:pPr>
            <a:r>
              <a:rPr lang="en-IN" dirty="0"/>
              <a:t>Libraries: NumPy, Panda, Matplotlib, open-cv</a:t>
            </a:r>
          </a:p>
          <a:p>
            <a:pPr marL="342900" indent="-342900">
              <a:buFont typeface="Arial" panose="020B0604020202020204" pitchFamily="34" charset="0"/>
              <a:buChar char="•"/>
            </a:pPr>
            <a:r>
              <a:rPr lang="en-IN" dirty="0"/>
              <a:t>Environment: Google Colab</a:t>
            </a:r>
          </a:p>
          <a:p>
            <a:pPr marL="342900" indent="-342900">
              <a:buFont typeface="Arial" panose="020B0604020202020204" pitchFamily="34" charset="0"/>
              <a:buChar char="•"/>
            </a:pPr>
            <a:r>
              <a:rPr lang="en-IN" dirty="0"/>
              <a:t>Dataset: </a:t>
            </a:r>
            <a:r>
              <a:rPr lang="en-IN" dirty="0">
                <a:hlinkClick r:id="rId2"/>
              </a:rPr>
              <a:t>https://drive.google.com/file/d/12OS3a0bLn1zDnhqv5KRRH_BfFml6gCVX/view?usp=sharing</a:t>
            </a:r>
            <a:endParaRPr lang="en-IN"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343769" y="905010"/>
            <a:ext cx="6207859" cy="410543"/>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8" name="Rectangle 4">
            <a:extLst>
              <a:ext uri="{FF2B5EF4-FFF2-40B4-BE49-F238E27FC236}">
                <a16:creationId xmlns:a16="http://schemas.microsoft.com/office/drawing/2014/main" id="{DFD97753-5433-908F-37DE-3D7268D205DA}"/>
              </a:ext>
            </a:extLst>
          </p:cNvPr>
          <p:cNvSpPr>
            <a:spLocks noChangeArrowheads="1"/>
          </p:cNvSpPr>
          <p:nvPr/>
        </p:nvSpPr>
        <p:spPr bwMode="auto">
          <a:xfrm>
            <a:off x="-121754166" y="-2738176"/>
            <a:ext cx="59727019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Step 1</a:t>
            </a:r>
            <a:r>
              <a:rPr kumimoji="0" lang="en-US" altLang="en-US" sz="1800" b="0" i="0" u="none" strike="noStrike" cap="none" normalizeH="0" baseline="0" dirty="0">
                <a:ln>
                  <a:noFill/>
                </a:ln>
                <a:solidFill>
                  <a:schemeClr val="tx1"/>
                </a:solidFill>
                <a:effectLst/>
                <a:latin typeface="Arial" panose="020B0604020202020204" pitchFamily="34" charset="0"/>
              </a:rPr>
              <a:t>: Data loading and visualization from the dataset directory.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Step 2</a:t>
            </a:r>
            <a:r>
              <a:rPr kumimoji="0" lang="en-US" altLang="en-US" sz="1800" b="0" i="0" u="none" strike="noStrike" cap="none" normalizeH="0" baseline="0" dirty="0">
                <a:ln>
                  <a:noFill/>
                </a:ln>
                <a:solidFill>
                  <a:schemeClr val="tx1"/>
                </a:solidFill>
                <a:effectLst/>
                <a:latin typeface="Arial" panose="020B0604020202020204" pitchFamily="34" charset="0"/>
              </a:rPr>
              <a:t>: Apply transformations (Resize, </a:t>
            </a:r>
            <a:r>
              <a:rPr kumimoji="0" lang="en-US" altLang="en-US" sz="1800" b="0" i="0" u="none" strike="noStrike" cap="none" normalizeH="0" baseline="0" dirty="0" err="1">
                <a:ln>
                  <a:noFill/>
                </a:ln>
                <a:solidFill>
                  <a:schemeClr val="tx1"/>
                </a:solidFill>
                <a:effectLst/>
                <a:latin typeface="Arial" panose="020B0604020202020204" pitchFamily="34" charset="0"/>
              </a:rPr>
              <a:t>RandomHorizontalFlip</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ToTensor</a:t>
            </a:r>
            <a:r>
              <a:rPr kumimoji="0" lang="en-US" altLang="en-US" sz="1800" b="0" i="0" u="none" strike="noStrike" cap="none" normalizeH="0" baseline="0" dirty="0">
                <a:ln>
                  <a:noFill/>
                </a:ln>
                <a:solidFill>
                  <a:schemeClr val="tx1"/>
                </a:solidFill>
                <a:effectLst/>
                <a:latin typeface="Arial" panose="020B0604020202020204" pitchFamily="34" charset="0"/>
              </a:rPr>
              <a:t>, Normalize).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Step 3</a:t>
            </a:r>
            <a:r>
              <a:rPr kumimoji="0" lang="en-US" altLang="en-US" sz="1800" b="0" i="0" u="none" strike="noStrike" cap="none" normalizeH="0" baseline="0" dirty="0">
                <a:ln>
                  <a:noFill/>
                </a:ln>
                <a:solidFill>
                  <a:schemeClr val="tx1"/>
                </a:solidFill>
                <a:effectLst/>
                <a:latin typeface="Arial" panose="020B0604020202020204" pitchFamily="34" charset="0"/>
              </a:rPr>
              <a:t>: Use </a:t>
            </a:r>
            <a:r>
              <a:rPr kumimoji="0" lang="en-US" altLang="en-US" sz="1000" b="0" i="0" u="none" strike="noStrike" cap="none" normalizeH="0" baseline="0" dirty="0" err="1">
                <a:ln>
                  <a:noFill/>
                </a:ln>
                <a:solidFill>
                  <a:schemeClr val="tx1"/>
                </a:solidFill>
                <a:effectLst/>
                <a:latin typeface="Arial Unicode MS"/>
              </a:rPr>
              <a:t>ImageFolder</a:t>
            </a:r>
            <a:r>
              <a:rPr kumimoji="0" lang="en-US" altLang="en-US" sz="800" b="0" i="0" u="none" strike="noStrike" cap="none" normalizeH="0" baseline="0" dirty="0">
                <a:ln>
                  <a:noFill/>
                </a:ln>
                <a:solidFill>
                  <a:schemeClr val="tx1"/>
                </a:solidFill>
                <a:effectLst/>
              </a:rPr>
              <a:t> for structured dataset loading.</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Step 4</a:t>
            </a:r>
            <a:r>
              <a:rPr kumimoji="0" lang="en-US" altLang="en-US" sz="1800" b="0" i="0" u="none" strike="noStrike" cap="none" normalizeH="0" baseline="0" dirty="0">
                <a:ln>
                  <a:noFill/>
                </a:ln>
                <a:solidFill>
                  <a:schemeClr val="tx1"/>
                </a:solidFill>
                <a:effectLst/>
                <a:latin typeface="Arial" panose="020B0604020202020204" pitchFamily="34" charset="0"/>
              </a:rPr>
              <a:t>: Define CNN architecture using </a:t>
            </a:r>
            <a:r>
              <a:rPr kumimoji="0" lang="en-US" altLang="en-US" sz="1000" b="0" i="0" u="none" strike="noStrike" cap="none" normalizeH="0" baseline="0" dirty="0" err="1">
                <a:ln>
                  <a:noFill/>
                </a:ln>
                <a:solidFill>
                  <a:schemeClr val="tx1"/>
                </a:solidFill>
                <a:effectLst/>
                <a:latin typeface="Arial Unicode MS"/>
              </a:rPr>
              <a:t>torch.nn.Module</a:t>
            </a:r>
            <a:r>
              <a:rPr kumimoji="0" lang="en-US" altLang="en-US" sz="800" b="0" i="0" u="none" strike="noStrike" cap="none" normalizeH="0" baseline="0" dirty="0">
                <a:ln>
                  <a:noFill/>
                </a:ln>
                <a:solidFill>
                  <a:schemeClr val="tx1"/>
                </a:solidFill>
                <a:effectLst/>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Step 5</a:t>
            </a:r>
            <a:r>
              <a:rPr kumimoji="0" lang="en-US" altLang="en-US" sz="1800" b="0" i="0" u="none" strike="noStrike" cap="none" normalizeH="0" baseline="0" dirty="0">
                <a:ln>
                  <a:noFill/>
                </a:ln>
                <a:solidFill>
                  <a:schemeClr val="tx1"/>
                </a:solidFill>
                <a:effectLst/>
                <a:latin typeface="Arial" panose="020B0604020202020204" pitchFamily="34" charset="0"/>
              </a:rPr>
              <a:t>: Train the model using CrossEntropyLoss and Adam optimizer.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Step 6</a:t>
            </a:r>
            <a:r>
              <a:rPr kumimoji="0" lang="en-US" altLang="en-US" sz="1800" b="0" i="0" u="none" strike="noStrike" cap="none" normalizeH="0" baseline="0" dirty="0">
                <a:ln>
                  <a:noFill/>
                </a:ln>
                <a:solidFill>
                  <a:schemeClr val="tx1"/>
                </a:solidFill>
                <a:effectLst/>
                <a:latin typeface="Arial" panose="020B0604020202020204" pitchFamily="34" charset="0"/>
              </a:rPr>
              <a:t>: Validate using accuracy and loss curves.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Step 7</a:t>
            </a:r>
            <a:r>
              <a:rPr kumimoji="0" lang="en-US" altLang="en-US" sz="1800" b="0" i="0" u="none" strike="noStrike" cap="none" normalizeH="0" baseline="0" dirty="0">
                <a:ln>
                  <a:noFill/>
                </a:ln>
                <a:solidFill>
                  <a:schemeClr val="tx1"/>
                </a:solidFill>
                <a:effectLst/>
                <a:latin typeface="Arial" panose="020B0604020202020204" pitchFamily="34" charset="0"/>
              </a:rPr>
              <a:t>: Test the model on new images and visualize predictions.</a:t>
            </a:r>
          </a:p>
        </p:txBody>
      </p:sp>
      <p:sp>
        <p:nvSpPr>
          <p:cNvPr id="9" name="TextBox 8">
            <a:extLst>
              <a:ext uri="{FF2B5EF4-FFF2-40B4-BE49-F238E27FC236}">
                <a16:creationId xmlns:a16="http://schemas.microsoft.com/office/drawing/2014/main" id="{C87EDC34-4C47-4A95-B228-74706251CC7F}"/>
              </a:ext>
            </a:extLst>
          </p:cNvPr>
          <p:cNvSpPr txBox="1"/>
          <p:nvPr/>
        </p:nvSpPr>
        <p:spPr>
          <a:xfrm>
            <a:off x="3883843" y="5373278"/>
            <a:ext cx="184731" cy="379656"/>
          </a:xfrm>
          <a:prstGeom prst="rect">
            <a:avLst/>
          </a:prstGeom>
          <a:noFill/>
        </p:spPr>
        <p:txBody>
          <a:bodyPr wrap="none" rtlCol="0">
            <a:spAutoFit/>
          </a:bodyPr>
          <a:lstStyle/>
          <a:p>
            <a:endParaRPr lang="en-IN" dirty="0"/>
          </a:p>
        </p:txBody>
      </p:sp>
      <p:sp>
        <p:nvSpPr>
          <p:cNvPr id="4" name="Rectangle 2">
            <a:extLst>
              <a:ext uri="{FF2B5EF4-FFF2-40B4-BE49-F238E27FC236}">
                <a16:creationId xmlns:a16="http://schemas.microsoft.com/office/drawing/2014/main" id="{910A6749-27E8-3638-8740-D2D2C3F9F187}"/>
              </a:ext>
            </a:extLst>
          </p:cNvPr>
          <p:cNvSpPr>
            <a:spLocks noChangeArrowheads="1"/>
          </p:cNvSpPr>
          <p:nvPr/>
        </p:nvSpPr>
        <p:spPr bwMode="auto">
          <a:xfrm>
            <a:off x="343770" y="1315554"/>
            <a:ext cx="11848230" cy="550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Data Loading and Visualization</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Loaded the dataset from a structured directory and visualized sample images to understand class distribution and image quality.</a:t>
            </a:r>
          </a:p>
          <a:p>
            <a:pPr marL="0" marR="0" lvl="0" indent="0" algn="l" defTabSz="914400" rtl="0" eaLnBrk="0" fontAlgn="base" latinLnBrk="0" hangingPunct="0">
              <a:lnSpc>
                <a:spcPct val="100000"/>
              </a:lnSpc>
              <a:spcBef>
                <a:spcPct val="0"/>
              </a:spcBef>
              <a:spcAft>
                <a:spcPct val="0"/>
              </a:spcAft>
              <a:buClrTx/>
              <a:buSzTx/>
              <a:buFontTx/>
              <a:buAutoNum type="arabicPeriod"/>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Arial" panose="020B0604020202020204" pitchFamily="34" charset="0"/>
              </a:rPr>
              <a:t>Data Preprocessing and Augmentation</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Applied a series of transformations including </a:t>
            </a:r>
            <a:r>
              <a:rPr kumimoji="0" lang="en-US" altLang="en-US" sz="1600" b="0" i="1" u="none" strike="noStrike" cap="none" normalizeH="0" baseline="0" dirty="0">
                <a:ln>
                  <a:noFill/>
                </a:ln>
                <a:solidFill>
                  <a:schemeClr val="tx1"/>
                </a:solidFill>
                <a:effectLst/>
                <a:latin typeface="Arial" panose="020B0604020202020204" pitchFamily="34" charset="0"/>
              </a:rPr>
              <a:t>resizing, random horizontal flipping, conversion to tensors, and normalization </a:t>
            </a:r>
            <a:r>
              <a:rPr kumimoji="0" lang="en-US" altLang="en-US" sz="1600" b="0" i="0" u="none" strike="noStrike" cap="none" normalizeH="0" baseline="0" dirty="0">
                <a:ln>
                  <a:noFill/>
                </a:ln>
                <a:solidFill>
                  <a:schemeClr val="tx1"/>
                </a:solidFill>
                <a:effectLst/>
                <a:latin typeface="Arial" panose="020B0604020202020204" pitchFamily="34" charset="0"/>
              </a:rPr>
              <a:t>to enhance generalization and model robustness</a:t>
            </a:r>
            <a:r>
              <a:rPr lang="en-US" altLang="en-US" sz="1600" dirty="0">
                <a:solidFill>
                  <a:schemeClr val="tx1"/>
                </a:solidFill>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lang="en-US" altLang="en-US" sz="1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Arial" panose="020B0604020202020204" pitchFamily="34" charset="0"/>
              </a:rPr>
              <a:t>CNN Architecture Definition</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Built a custom convolutional neural network by subclassing </a:t>
            </a:r>
            <a:r>
              <a:rPr kumimoji="0" lang="en-US" altLang="en-US" sz="1600" b="1" i="1" u="none" strike="noStrike" cap="none" normalizeH="0" baseline="0" dirty="0">
                <a:ln>
                  <a:noFill/>
                </a:ln>
                <a:solidFill>
                  <a:schemeClr val="tx1"/>
                </a:solidFill>
                <a:effectLst/>
                <a:latin typeface="Arial" panose="020B0604020202020204" pitchFamily="34" charset="0"/>
              </a:rPr>
              <a:t>torch.nn </a:t>
            </a:r>
            <a:r>
              <a:rPr kumimoji="0" lang="en-US" altLang="en-US" sz="1600" b="0" i="0" u="none" strike="noStrike" cap="none" normalizeH="0" baseline="0" dirty="0">
                <a:ln>
                  <a:noFill/>
                </a:ln>
                <a:solidFill>
                  <a:schemeClr val="tx1"/>
                </a:solidFill>
                <a:effectLst/>
                <a:latin typeface="Arial" panose="020B0604020202020204" pitchFamily="34" charset="0"/>
              </a:rPr>
              <a:t>module</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a:ln>
                  <a:noFill/>
                </a:ln>
                <a:solidFill>
                  <a:schemeClr val="tx1"/>
                </a:solidFill>
                <a:effectLst/>
                <a:latin typeface="Arial" panose="020B0604020202020204" pitchFamily="34" charset="0"/>
              </a:rPr>
              <a:t>consisting of convolutional, activation, pooling, and fully connected layers.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Arial" panose="020B0604020202020204" pitchFamily="34" charset="0"/>
              </a:rPr>
              <a:t>Model Training</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Trained the network using the </a:t>
            </a:r>
            <a:r>
              <a:rPr kumimoji="0" lang="en-US" altLang="en-US" sz="1600" b="1" i="0" u="none" strike="noStrike" cap="none" normalizeH="0" baseline="0" dirty="0">
                <a:ln>
                  <a:noFill/>
                </a:ln>
                <a:solidFill>
                  <a:schemeClr val="tx1"/>
                </a:solidFill>
                <a:effectLst/>
                <a:latin typeface="Arial" panose="020B0604020202020204" pitchFamily="34" charset="0"/>
              </a:rPr>
              <a:t>CrossEntropyLoss</a:t>
            </a:r>
            <a:r>
              <a:rPr kumimoji="0" lang="en-US" altLang="en-US" sz="1600" b="0" i="0" u="none" strike="noStrike" cap="none" normalizeH="0" baseline="0" dirty="0">
                <a:ln>
                  <a:noFill/>
                </a:ln>
                <a:solidFill>
                  <a:schemeClr val="tx1"/>
                </a:solidFill>
                <a:effectLst/>
                <a:latin typeface="Arial" panose="020B0604020202020204" pitchFamily="34" charset="0"/>
              </a:rPr>
              <a:t> function and the </a:t>
            </a:r>
            <a:r>
              <a:rPr kumimoji="0" lang="en-US" altLang="en-US" sz="1600" b="1" i="0" u="none" strike="noStrike" cap="none" normalizeH="0" baseline="0" dirty="0">
                <a:ln>
                  <a:noFill/>
                </a:ln>
                <a:solidFill>
                  <a:schemeClr val="tx1"/>
                </a:solidFill>
                <a:effectLst/>
                <a:latin typeface="Arial" panose="020B0604020202020204" pitchFamily="34" charset="0"/>
              </a:rPr>
              <a:t>Adam</a:t>
            </a:r>
            <a:r>
              <a:rPr kumimoji="0" lang="en-US" altLang="en-US" sz="1600" b="0" i="0" u="none" strike="noStrike" cap="none" normalizeH="0" baseline="0" dirty="0">
                <a:ln>
                  <a:noFill/>
                </a:ln>
                <a:solidFill>
                  <a:schemeClr val="tx1"/>
                </a:solidFill>
                <a:effectLst/>
                <a:latin typeface="Arial" panose="020B0604020202020204" pitchFamily="34" charset="0"/>
              </a:rPr>
              <a:t> optimizer, tracking performance through loss minimization over epochs.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Arial" panose="020B0604020202020204" pitchFamily="34" charset="0"/>
              </a:rPr>
              <a:t>Validation and Performance Evaluation</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Evaluated the model on a validation set, analyzing accuracy and visualizing training/validation loss curves to assess learning dynamics and detect overfitting.</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Arial" panose="020B0604020202020204" pitchFamily="34" charset="0"/>
              </a:rPr>
              <a:t>Testing and Prediction Visualization</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Tested the final model on unseen leaf images, visualizing predictions to confirm its ability to generalize and correctly classify real-world examples.</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46C74567-EAF8-A39B-4E9E-E2C0E21021C3}"/>
              </a:ext>
            </a:extLst>
          </p:cNvPr>
          <p:cNvSpPr txBox="1"/>
          <p:nvPr/>
        </p:nvSpPr>
        <p:spPr>
          <a:xfrm>
            <a:off x="255104" y="2017337"/>
            <a:ext cx="11801778" cy="2390911"/>
          </a:xfrm>
          <a:prstGeom prst="rect">
            <a:avLst/>
          </a:prstGeom>
          <a:noFill/>
        </p:spPr>
        <p:txBody>
          <a:bodyPr wrap="square">
            <a:spAutoFit/>
          </a:bodyPr>
          <a:lstStyle/>
          <a:p>
            <a:r>
              <a:rPr lang="en-US" dirty="0"/>
              <a:t>Plants are susceptible to a wide range of diseases caused by fungi, bacteria, viruses, and other pathogens. These diseases can significantly reduce crop yield, affect food quality, and ultimately impact the global food supply chain. Early and accurate detection is critical to managing outbreaks and minimizing economic losses. However, traditional methods of plant disease identification typically rely on manual observation and expert knowledge, which are often time-consuming, labor-intensive, and prone to human error. In many cases, especially in remote or resource-limited settings, the lack of access to plant pathology experts further exacerbates the issue. These limitations highlight the urgent need for more efficient, accurate, and scalable approaches to plant disease detection.</a:t>
            </a:r>
            <a:endParaRPr lang="en-IN" dirty="0"/>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F6D751D9-A9A7-A5F5-3D0B-0FAFF8634E7C}"/>
              </a:ext>
            </a:extLst>
          </p:cNvPr>
          <p:cNvSpPr txBox="1"/>
          <p:nvPr/>
        </p:nvSpPr>
        <p:spPr>
          <a:xfrm>
            <a:off x="255104" y="1878268"/>
            <a:ext cx="11726364" cy="2103589"/>
          </a:xfrm>
          <a:prstGeom prst="rect">
            <a:avLst/>
          </a:prstGeom>
          <a:noFill/>
        </p:spPr>
        <p:txBody>
          <a:bodyPr wrap="square">
            <a:spAutoFit/>
          </a:bodyPr>
          <a:lstStyle/>
          <a:p>
            <a:r>
              <a:rPr lang="en-US" dirty="0"/>
              <a:t>To overcome the inefficiencies of manual plant disease detection, we propose a deep learning-based image classification system that automatically detects and classifies plant diseases from leaf images. This system utilizes convolutional neural networks (CNNs), which are highly effective in extracting spatial features and patterns from visual data. By training the model on a large dataset of labeled leaf images, the system can learn to recognize various plant diseases with high accuracy. Once deployed, it enables farmers and agricultural professionals to quickly identify diseases using just a smartphone or camera-enabled device, facilitating timely and targeted interventions to minimize crop loss and improve yield quality.</a:t>
            </a:r>
            <a:endParaRPr lang="en-IN" dirty="0"/>
          </a:p>
        </p:txBody>
      </p:sp>
      <p:sp>
        <p:nvSpPr>
          <p:cNvPr id="2" name="TextBox 1">
            <a:extLst>
              <a:ext uri="{FF2B5EF4-FFF2-40B4-BE49-F238E27FC236}">
                <a16:creationId xmlns:a16="http://schemas.microsoft.com/office/drawing/2014/main" id="{894F13A0-0D36-D5C6-78C8-0FCD8BAD38EB}"/>
              </a:ext>
            </a:extLst>
          </p:cNvPr>
          <p:cNvSpPr txBox="1"/>
          <p:nvPr/>
        </p:nvSpPr>
        <p:spPr>
          <a:xfrm>
            <a:off x="188536" y="4496585"/>
            <a:ext cx="8563563" cy="379656"/>
          </a:xfrm>
          <a:prstGeom prst="rect">
            <a:avLst/>
          </a:prstGeom>
          <a:noFill/>
        </p:spPr>
        <p:txBody>
          <a:bodyPr wrap="none" rtlCol="0">
            <a:spAutoFit/>
          </a:bodyPr>
          <a:lstStyle/>
          <a:p>
            <a:r>
              <a:rPr lang="en-US" dirty="0"/>
              <a:t>Git Repo Link of Project - </a:t>
            </a:r>
            <a:r>
              <a:rPr lang="en-US" dirty="0">
                <a:hlinkClick r:id="rId2"/>
              </a:rPr>
              <a:t>https://github.com/KudoGT/PlantDiseaseDetection.git</a:t>
            </a:r>
            <a:endParaRPr lang="en-IN"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8" name="Picture 7">
            <a:extLst>
              <a:ext uri="{FF2B5EF4-FFF2-40B4-BE49-F238E27FC236}">
                <a16:creationId xmlns:a16="http://schemas.microsoft.com/office/drawing/2014/main" id="{9B9A1414-7632-49F8-E2E9-32435BEB5B27}"/>
              </a:ext>
            </a:extLst>
          </p:cNvPr>
          <p:cNvPicPr>
            <a:picLocks noChangeAspect="1"/>
          </p:cNvPicPr>
          <p:nvPr/>
        </p:nvPicPr>
        <p:blipFill>
          <a:blip r:embed="rId2"/>
          <a:stretch>
            <a:fillRect/>
          </a:stretch>
        </p:blipFill>
        <p:spPr>
          <a:xfrm>
            <a:off x="998331" y="1689495"/>
            <a:ext cx="9078921" cy="1739505"/>
          </a:xfrm>
          <a:prstGeom prst="rect">
            <a:avLst/>
          </a:prstGeom>
        </p:spPr>
      </p:pic>
      <p:pic>
        <p:nvPicPr>
          <p:cNvPr id="14" name="Picture 13">
            <a:extLst>
              <a:ext uri="{FF2B5EF4-FFF2-40B4-BE49-F238E27FC236}">
                <a16:creationId xmlns:a16="http://schemas.microsoft.com/office/drawing/2014/main" id="{224CE91B-236A-6E7D-18FB-A7F9A928C90D}"/>
              </a:ext>
            </a:extLst>
          </p:cNvPr>
          <p:cNvPicPr>
            <a:picLocks noChangeAspect="1"/>
          </p:cNvPicPr>
          <p:nvPr/>
        </p:nvPicPr>
        <p:blipFill>
          <a:blip r:embed="rId3"/>
          <a:stretch>
            <a:fillRect/>
          </a:stretch>
        </p:blipFill>
        <p:spPr>
          <a:xfrm>
            <a:off x="838530" y="3630424"/>
            <a:ext cx="4699261" cy="3076161"/>
          </a:xfrm>
          <a:prstGeom prst="rect">
            <a:avLst/>
          </a:prstGeom>
        </p:spPr>
      </p:pic>
    </p:spTree>
    <p:extLst>
      <p:ext uri="{BB962C8B-B14F-4D97-AF65-F5344CB8AC3E}">
        <p14:creationId xmlns:p14="http://schemas.microsoft.com/office/powerpoint/2010/main" val="1635949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100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3A57F3-A1B8-749E-EAAF-05A490D90A2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DCC9DE1-B5EF-53AA-AB69-0D37B3A9D509}"/>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2050" name="Picture 2">
            <a:extLst>
              <a:ext uri="{FF2B5EF4-FFF2-40B4-BE49-F238E27FC236}">
                <a16:creationId xmlns:a16="http://schemas.microsoft.com/office/drawing/2014/main" id="{1AD379FE-6C3A-318D-CEC5-0E969A6AE6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5171" y="1605174"/>
            <a:ext cx="4631703" cy="249814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69AF36E-E54F-F608-F5CD-4B8EBB54D2EE}"/>
              </a:ext>
            </a:extLst>
          </p:cNvPr>
          <p:cNvPicPr>
            <a:picLocks noChangeAspect="1"/>
          </p:cNvPicPr>
          <p:nvPr/>
        </p:nvPicPr>
        <p:blipFill>
          <a:blip r:embed="rId3"/>
          <a:stretch>
            <a:fillRect/>
          </a:stretch>
        </p:blipFill>
        <p:spPr>
          <a:xfrm>
            <a:off x="432494" y="3054432"/>
            <a:ext cx="4412882" cy="983594"/>
          </a:xfrm>
          <a:prstGeom prst="rect">
            <a:avLst/>
          </a:prstGeom>
        </p:spPr>
      </p:pic>
      <p:pic>
        <p:nvPicPr>
          <p:cNvPr id="6" name="Picture 5">
            <a:extLst>
              <a:ext uri="{FF2B5EF4-FFF2-40B4-BE49-F238E27FC236}">
                <a16:creationId xmlns:a16="http://schemas.microsoft.com/office/drawing/2014/main" id="{D2BD389C-E42E-72A1-6BF6-F399BC47D1CF}"/>
              </a:ext>
            </a:extLst>
          </p:cNvPr>
          <p:cNvPicPr>
            <a:picLocks noChangeAspect="1"/>
          </p:cNvPicPr>
          <p:nvPr/>
        </p:nvPicPr>
        <p:blipFill>
          <a:blip r:embed="rId4"/>
          <a:stretch>
            <a:fillRect/>
          </a:stretch>
        </p:blipFill>
        <p:spPr>
          <a:xfrm>
            <a:off x="432495" y="1605174"/>
            <a:ext cx="4026384" cy="1449258"/>
          </a:xfrm>
          <a:prstGeom prst="rect">
            <a:avLst/>
          </a:prstGeom>
        </p:spPr>
      </p:pic>
      <p:pic>
        <p:nvPicPr>
          <p:cNvPr id="9" name="Picture 8">
            <a:extLst>
              <a:ext uri="{FF2B5EF4-FFF2-40B4-BE49-F238E27FC236}">
                <a16:creationId xmlns:a16="http://schemas.microsoft.com/office/drawing/2014/main" id="{4BF41CBE-2A9D-1F5E-6E43-34523FDD7A11}"/>
              </a:ext>
            </a:extLst>
          </p:cNvPr>
          <p:cNvPicPr>
            <a:picLocks noChangeAspect="1"/>
          </p:cNvPicPr>
          <p:nvPr/>
        </p:nvPicPr>
        <p:blipFill>
          <a:blip r:embed="rId5"/>
          <a:stretch>
            <a:fillRect/>
          </a:stretch>
        </p:blipFill>
        <p:spPr>
          <a:xfrm>
            <a:off x="6023726" y="3881517"/>
            <a:ext cx="4553148" cy="2536335"/>
          </a:xfrm>
          <a:prstGeom prst="rect">
            <a:avLst/>
          </a:prstGeom>
        </p:spPr>
      </p:pic>
      <p:pic>
        <p:nvPicPr>
          <p:cNvPr id="11" name="Picture 10">
            <a:extLst>
              <a:ext uri="{FF2B5EF4-FFF2-40B4-BE49-F238E27FC236}">
                <a16:creationId xmlns:a16="http://schemas.microsoft.com/office/drawing/2014/main" id="{B3A49738-C1F9-F009-FBF7-4499BA921EC9}"/>
              </a:ext>
            </a:extLst>
          </p:cNvPr>
          <p:cNvPicPr>
            <a:picLocks noChangeAspect="1"/>
          </p:cNvPicPr>
          <p:nvPr/>
        </p:nvPicPr>
        <p:blipFill>
          <a:blip r:embed="rId6"/>
          <a:stretch>
            <a:fillRect/>
          </a:stretch>
        </p:blipFill>
        <p:spPr>
          <a:xfrm>
            <a:off x="432494" y="4361020"/>
            <a:ext cx="5334991" cy="2056832"/>
          </a:xfrm>
          <a:prstGeom prst="rect">
            <a:avLst/>
          </a:prstGeom>
        </p:spPr>
      </p:pic>
    </p:spTree>
    <p:extLst>
      <p:ext uri="{BB962C8B-B14F-4D97-AF65-F5344CB8AC3E}">
        <p14:creationId xmlns:p14="http://schemas.microsoft.com/office/powerpoint/2010/main" val="380199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9"/>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p:cTn id="25" dur="1000" fill="hold"/>
                                        <p:tgtEl>
                                          <p:spTgt spid="9"/>
                                        </p:tgtEl>
                                        <p:attrNameLst>
                                          <p:attrName>ppt_w</p:attrName>
                                        </p:attrNameLst>
                                      </p:cBhvr>
                                      <p:tavLst>
                                        <p:tav tm="0">
                                          <p:val>
                                            <p:fltVal val="0"/>
                                          </p:val>
                                        </p:tav>
                                        <p:tav tm="100000">
                                          <p:val>
                                            <p:strVal val="#ppt_w"/>
                                          </p:val>
                                        </p:tav>
                                      </p:tavLst>
                                    </p:anim>
                                    <p:anim calcmode="lin" valueType="num">
                                      <p:cBhvr>
                                        <p:cTn id="26" dur="1000" fill="hold"/>
                                        <p:tgtEl>
                                          <p:spTgt spid="9"/>
                                        </p:tgtEl>
                                        <p:attrNameLst>
                                          <p:attrName>ppt_h</p:attrName>
                                        </p:attrNameLst>
                                      </p:cBhvr>
                                      <p:tavLst>
                                        <p:tav tm="0">
                                          <p:val>
                                            <p:fltVal val="0"/>
                                          </p:val>
                                        </p:tav>
                                        <p:tav tm="100000">
                                          <p:val>
                                            <p:strVal val="#ppt_h"/>
                                          </p:val>
                                        </p:tav>
                                      </p:tavLst>
                                    </p:anim>
                                    <p:anim calcmode="lin" valueType="num">
                                      <p:cBhvr>
                                        <p:cTn id="27" dur="1000" fill="hold"/>
                                        <p:tgtEl>
                                          <p:spTgt spid="9"/>
                                        </p:tgtEl>
                                        <p:attrNameLst>
                                          <p:attrName>style.rotation</p:attrName>
                                        </p:attrNameLst>
                                      </p:cBhvr>
                                      <p:tavLst>
                                        <p:tav tm="0">
                                          <p:val>
                                            <p:fltVal val="90"/>
                                          </p:val>
                                        </p:tav>
                                        <p:tav tm="100000">
                                          <p:val>
                                            <p:fltVal val="0"/>
                                          </p:val>
                                        </p:tav>
                                      </p:tavLst>
                                    </p:anim>
                                    <p:animEffect transition="in" filter="fade">
                                      <p:cBhvr>
                                        <p:cTn id="28" dur="10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26" presetClass="entr" presetSubtype="0"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80">
                                          <p:stCondLst>
                                            <p:cond delay="0"/>
                                          </p:stCondLst>
                                        </p:cTn>
                                        <p:tgtEl>
                                          <p:spTgt spid="11"/>
                                        </p:tgtEl>
                                      </p:cBhvr>
                                    </p:animEffect>
                                    <p:anim calcmode="lin" valueType="num">
                                      <p:cBhvr>
                                        <p:cTn id="34"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35"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36"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37"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38"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39" dur="26">
                                          <p:stCondLst>
                                            <p:cond delay="650"/>
                                          </p:stCondLst>
                                        </p:cTn>
                                        <p:tgtEl>
                                          <p:spTgt spid="11"/>
                                        </p:tgtEl>
                                      </p:cBhvr>
                                      <p:to x="100000" y="60000"/>
                                    </p:animScale>
                                    <p:animScale>
                                      <p:cBhvr>
                                        <p:cTn id="40" dur="166" decel="50000">
                                          <p:stCondLst>
                                            <p:cond delay="676"/>
                                          </p:stCondLst>
                                        </p:cTn>
                                        <p:tgtEl>
                                          <p:spTgt spid="11"/>
                                        </p:tgtEl>
                                      </p:cBhvr>
                                      <p:to x="100000" y="100000"/>
                                    </p:animScale>
                                    <p:animScale>
                                      <p:cBhvr>
                                        <p:cTn id="41" dur="26">
                                          <p:stCondLst>
                                            <p:cond delay="1312"/>
                                          </p:stCondLst>
                                        </p:cTn>
                                        <p:tgtEl>
                                          <p:spTgt spid="11"/>
                                        </p:tgtEl>
                                      </p:cBhvr>
                                      <p:to x="100000" y="80000"/>
                                    </p:animScale>
                                    <p:animScale>
                                      <p:cBhvr>
                                        <p:cTn id="42" dur="166" decel="50000">
                                          <p:stCondLst>
                                            <p:cond delay="1338"/>
                                          </p:stCondLst>
                                        </p:cTn>
                                        <p:tgtEl>
                                          <p:spTgt spid="11"/>
                                        </p:tgtEl>
                                      </p:cBhvr>
                                      <p:to x="100000" y="100000"/>
                                    </p:animScale>
                                    <p:animScale>
                                      <p:cBhvr>
                                        <p:cTn id="43" dur="26">
                                          <p:stCondLst>
                                            <p:cond delay="1642"/>
                                          </p:stCondLst>
                                        </p:cTn>
                                        <p:tgtEl>
                                          <p:spTgt spid="11"/>
                                        </p:tgtEl>
                                      </p:cBhvr>
                                      <p:to x="100000" y="90000"/>
                                    </p:animScale>
                                    <p:animScale>
                                      <p:cBhvr>
                                        <p:cTn id="44" dur="166" decel="50000">
                                          <p:stCondLst>
                                            <p:cond delay="1668"/>
                                          </p:stCondLst>
                                        </p:cTn>
                                        <p:tgtEl>
                                          <p:spTgt spid="11"/>
                                        </p:tgtEl>
                                      </p:cBhvr>
                                      <p:to x="100000" y="100000"/>
                                    </p:animScale>
                                    <p:animScale>
                                      <p:cBhvr>
                                        <p:cTn id="45" dur="26">
                                          <p:stCondLst>
                                            <p:cond delay="1808"/>
                                          </p:stCondLst>
                                        </p:cTn>
                                        <p:tgtEl>
                                          <p:spTgt spid="11"/>
                                        </p:tgtEl>
                                      </p:cBhvr>
                                      <p:to x="100000" y="95000"/>
                                    </p:animScale>
                                    <p:animScale>
                                      <p:cBhvr>
                                        <p:cTn id="46" dur="166" decel="50000">
                                          <p:stCondLst>
                                            <p:cond delay="1834"/>
                                          </p:stCondLst>
                                        </p:cTn>
                                        <p:tgtEl>
                                          <p:spTgt spid="11"/>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Rectangle 1">
            <a:extLst>
              <a:ext uri="{FF2B5EF4-FFF2-40B4-BE49-F238E27FC236}">
                <a16:creationId xmlns:a16="http://schemas.microsoft.com/office/drawing/2014/main" id="{1A9D9E0F-CC68-526E-ECDE-D4ECF49344E8}"/>
              </a:ext>
            </a:extLst>
          </p:cNvPr>
          <p:cNvSpPr>
            <a:spLocks noChangeArrowheads="1"/>
          </p:cNvSpPr>
          <p:nvPr/>
        </p:nvSpPr>
        <p:spPr bwMode="auto">
          <a:xfrm>
            <a:off x="160256" y="1714791"/>
            <a:ext cx="121920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Achieved good accuracy of 90% on the validation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model generalizes well to unseen leaf images.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Demonstrates the practical use of CNNs in agriculture.</a:t>
            </a:r>
          </a:p>
        </p:txBody>
      </p:sp>
      <p:sp>
        <p:nvSpPr>
          <p:cNvPr id="5" name="TextBox 4">
            <a:extLst>
              <a:ext uri="{FF2B5EF4-FFF2-40B4-BE49-F238E27FC236}">
                <a16:creationId xmlns:a16="http://schemas.microsoft.com/office/drawing/2014/main" id="{1395B5B9-EFCB-F432-1085-F4AAB9806661}"/>
              </a:ext>
            </a:extLst>
          </p:cNvPr>
          <p:cNvSpPr txBox="1"/>
          <p:nvPr/>
        </p:nvSpPr>
        <p:spPr>
          <a:xfrm>
            <a:off x="160256" y="2978258"/>
            <a:ext cx="11425286" cy="1241622"/>
          </a:xfrm>
          <a:prstGeom prst="rect">
            <a:avLst/>
          </a:prstGeom>
          <a:noFill/>
        </p:spPr>
        <p:txBody>
          <a:bodyPr wrap="square">
            <a:spAutoFit/>
          </a:bodyPr>
          <a:lstStyle/>
          <a:p>
            <a:r>
              <a:rPr lang="en-US" dirty="0"/>
              <a:t>The CNN model achieved a strong validation accuracy of </a:t>
            </a:r>
            <a:r>
              <a:rPr lang="en-US" b="1" dirty="0"/>
              <a:t>90%</a:t>
            </a:r>
            <a:r>
              <a:rPr lang="en-US" dirty="0"/>
              <a:t>, indicating effective learning and robust performance. It generalizes well to unseen leaf images, highlighting its reliability in real-world scenarios. This work demonstrates the practical application of convolutional neural networks in agriculture, particularly for plant disease detection and classification.</a:t>
            </a:r>
            <a:endParaRPr lang="en-IN" dirty="0"/>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103</TotalTime>
  <Words>825</Words>
  <Application>Microsoft Office PowerPoint</Application>
  <PresentationFormat>Widescreen</PresentationFormat>
  <Paragraphs>52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 Unicode MS</vt: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Hiroki Kudo</cp:lastModifiedBy>
  <cp:revision>3</cp:revision>
  <dcterms:created xsi:type="dcterms:W3CDTF">2024-12-31T09:40:01Z</dcterms:created>
  <dcterms:modified xsi:type="dcterms:W3CDTF">2025-05-18T11:20:52Z</dcterms:modified>
</cp:coreProperties>
</file>