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D6D094-68E9-BB45-8FC7-504E42B5FA9B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CA016-532A-C84A-B170-B85ED2AFB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094-68E9-BB45-8FC7-504E42B5FA9B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A016-532A-C84A-B170-B85ED2AFB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21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094-68E9-BB45-8FC7-504E42B5FA9B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A016-532A-C84A-B170-B85ED2AFB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8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094-68E9-BB45-8FC7-504E42B5FA9B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A016-532A-C84A-B170-B85ED2AFB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48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D6D094-68E9-BB45-8FC7-504E42B5FA9B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CA016-532A-C84A-B170-B85ED2AFB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522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094-68E9-BB45-8FC7-504E42B5FA9B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A016-532A-C84A-B170-B85ED2AFB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705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094-68E9-BB45-8FC7-504E42B5FA9B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A016-532A-C84A-B170-B85ED2AFB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165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094-68E9-BB45-8FC7-504E42B5FA9B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A016-532A-C84A-B170-B85ED2AFB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0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D094-68E9-BB45-8FC7-504E42B5FA9B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A016-532A-C84A-B170-B85ED2AFB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36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2D6D094-68E9-BB45-8FC7-504E42B5FA9B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1FCA016-532A-C84A-B170-B85ED2AFB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6184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2D6D094-68E9-BB45-8FC7-504E42B5FA9B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1FCA016-532A-C84A-B170-B85ED2AFB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0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D6D094-68E9-BB45-8FC7-504E42B5FA9B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CA016-532A-C84A-B170-B85ED2AFB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264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9C6E5-1CDC-7314-B045-9A2E62A8C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8000"/>
              <a:t>勉強会制作物発表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DF575A-5345-D7F3-5F0C-FC829A7A2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493376"/>
            <a:ext cx="8045373" cy="1228099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/>
              <a:t>2022/07/14</a:t>
            </a:r>
          </a:p>
          <a:p>
            <a:pPr algn="r"/>
            <a:r>
              <a:rPr lang="ja-JP" altLang="en-US"/>
              <a:t>工藤慣太</a:t>
            </a:r>
            <a:endParaRPr lang="en-US" altLang="ja-JP" dirty="0"/>
          </a:p>
          <a:p>
            <a:pPr algn="r"/>
            <a:r>
              <a:rPr lang="ja-JP" altLang="en-US"/>
              <a:t>谷口元仁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26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5834A-69B6-556D-86E3-175EDBB5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534" y="462988"/>
            <a:ext cx="9022466" cy="6099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/>
              <a:t>実際に作ったもの、作った意図</a:t>
            </a:r>
            <a:endParaRPr lang="en-US" altLang="ja-JP" sz="3200" dirty="0"/>
          </a:p>
          <a:p>
            <a:r>
              <a:rPr lang="ja-JP" altLang="en-US" sz="2400"/>
              <a:t>推しを共有できる広場的なもの。</a:t>
            </a:r>
            <a:endParaRPr lang="en-US" altLang="ja-JP" sz="2400" dirty="0"/>
          </a:p>
          <a:p>
            <a:r>
              <a:rPr lang="ja-JP" altLang="en-US" sz="2400"/>
              <a:t>自分の推しが燻っているの悔しい</a:t>
            </a:r>
            <a:r>
              <a:rPr lang="en-US" altLang="ja-JP" sz="2400" dirty="0"/>
              <a:t>…</a:t>
            </a:r>
            <a:r>
              <a:rPr lang="ja-JP" altLang="en-US" sz="2400"/>
              <a:t>！という人のために、簡単に推しのアピールポイントを共有できるものを作りたかった。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3200"/>
              <a:t>実際に製作した機能</a:t>
            </a:r>
            <a:endParaRPr lang="en-US" altLang="ja-JP" sz="3200" dirty="0"/>
          </a:p>
          <a:p>
            <a:r>
              <a:rPr lang="ja-JP" altLang="en-US"/>
              <a:t>推しの詳細情報表示機能</a:t>
            </a:r>
            <a:endParaRPr lang="en-US" altLang="ja-JP" dirty="0"/>
          </a:p>
          <a:p>
            <a:r>
              <a:rPr lang="ja-JP" altLang="en-US"/>
              <a:t>推しの詳細情報登録機能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3200"/>
              <a:t>製作していて良かった点、困った点</a:t>
            </a:r>
            <a:endParaRPr lang="en-US" altLang="ja-JP" sz="3200" dirty="0"/>
          </a:p>
          <a:p>
            <a:r>
              <a:rPr lang="ja-JP" altLang="en-US"/>
              <a:t>企画の大切さを身をもって知ることができた。</a:t>
            </a:r>
            <a:endParaRPr lang="en-US" altLang="ja-JP" dirty="0"/>
          </a:p>
          <a:p>
            <a:r>
              <a:rPr lang="ja-JP" altLang="en-US"/>
              <a:t>チームバランスって大事だな。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19174842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{1B736597-93D8-7D4A-B51F-859B79A3B366}tf10001071</Template>
  <TotalTime>22</TotalTime>
  <Words>96</Words>
  <Application>Microsoft Macintosh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バッジ</vt:lpstr>
      <vt:lpstr>勉強会制作物発表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工藤 慣太</dc:creator>
  <cp:lastModifiedBy>工藤 慣太</cp:lastModifiedBy>
  <cp:revision>3</cp:revision>
  <dcterms:created xsi:type="dcterms:W3CDTF">2022-07-13T15:17:36Z</dcterms:created>
  <dcterms:modified xsi:type="dcterms:W3CDTF">2022-07-13T15:40:10Z</dcterms:modified>
</cp:coreProperties>
</file>