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Legend of Ruby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KudoLayton</a:t>
            </a:r>
            <a:r>
              <a:rPr lang="en-US" altLang="ko-KR" dirty="0" smtClean="0"/>
              <a:t>-Lee H.S.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1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그래서</a:t>
            </a:r>
            <a:r>
              <a:rPr lang="en-US" altLang="ko-KR" sz="2400" dirty="0" smtClean="0"/>
              <a:t>…………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6600" dirty="0" smtClean="0">
                <a:solidFill>
                  <a:srgbClr val="FFC000"/>
                </a:solidFill>
              </a:rPr>
              <a:t>상인</a:t>
            </a:r>
            <a:r>
              <a:rPr lang="ko-KR" altLang="en-US" dirty="0" smtClean="0"/>
              <a:t>에게 </a:t>
            </a:r>
            <a:r>
              <a:rPr lang="ko-KR" altLang="en-US" sz="6600" dirty="0" smtClean="0">
                <a:solidFill>
                  <a:srgbClr val="00B050"/>
                </a:solidFill>
              </a:rPr>
              <a:t>죽창</a:t>
            </a:r>
            <a:r>
              <a:rPr lang="ko-KR" altLang="en-US" dirty="0" smtClean="0"/>
              <a:t>을 드리고자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41" y="1965960"/>
            <a:ext cx="4807437" cy="3600938"/>
          </a:xfrm>
        </p:spPr>
      </p:pic>
    </p:spTree>
    <p:extLst>
      <p:ext uri="{BB962C8B-B14F-4D97-AF65-F5344CB8AC3E}">
        <p14:creationId xmlns:p14="http://schemas.microsoft.com/office/powerpoint/2010/main" val="2078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일간 구른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6600" dirty="0" smtClean="0"/>
              <a:t>The </a:t>
            </a:r>
            <a:r>
              <a:rPr lang="ko-KR" altLang="en-US" sz="6600" dirty="0" smtClean="0"/>
              <a:t>개발자들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이효승</a:t>
            </a:r>
            <a:r>
              <a:rPr lang="en-US" altLang="ko-KR" sz="4400" dirty="0" smtClean="0"/>
              <a:t>(G-</a:t>
            </a:r>
            <a:r>
              <a:rPr lang="en-US" altLang="ko-KR" sz="4400" dirty="0" err="1" smtClean="0"/>
              <a:t>pos</a:t>
            </a:r>
            <a:r>
              <a:rPr lang="en-US" altLang="ko-KR" sz="4400" dirty="0" smtClean="0"/>
              <a:t>)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PM, Programmer</a:t>
            </a:r>
          </a:p>
          <a:p>
            <a:r>
              <a:rPr lang="ko-KR" altLang="en-US" sz="4400" dirty="0" smtClean="0"/>
              <a:t>송현진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Cat&amp;Dog</a:t>
            </a:r>
            <a:r>
              <a:rPr lang="en-US" altLang="ko-KR" sz="4400" dirty="0" smtClean="0"/>
              <a:t>) </a:t>
            </a:r>
            <a:r>
              <a:rPr lang="en-US" altLang="ko-KR" sz="4400" dirty="0" err="1" smtClean="0"/>
              <a:t>Illust</a:t>
            </a:r>
            <a:r>
              <a:rPr lang="en-US" altLang="ko-KR" sz="4400" dirty="0" smtClean="0"/>
              <a:t>, Art Director</a:t>
            </a:r>
          </a:p>
          <a:p>
            <a:r>
              <a:rPr lang="ko-KR" altLang="en-US" sz="4400" dirty="0" smtClean="0"/>
              <a:t>조동헌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PoolC</a:t>
            </a:r>
            <a:r>
              <a:rPr lang="en-US" altLang="ko-KR" sz="4400" dirty="0" smtClean="0"/>
              <a:t>) Programming</a:t>
            </a:r>
          </a:p>
          <a:p>
            <a:r>
              <a:rPr lang="ko-KR" altLang="en-US" sz="4400" dirty="0" smtClean="0"/>
              <a:t>유승현</a:t>
            </a:r>
            <a:r>
              <a:rPr lang="en-US" altLang="ko-KR" sz="4400" dirty="0" smtClean="0"/>
              <a:t>(G-</a:t>
            </a:r>
            <a:r>
              <a:rPr lang="en-US" altLang="ko-KR" sz="4400" dirty="0" err="1" smtClean="0"/>
              <a:t>pos</a:t>
            </a:r>
            <a:r>
              <a:rPr lang="en-US" altLang="ko-KR" sz="4400" dirty="0" smtClean="0"/>
              <a:t>) AI, Map Designer</a:t>
            </a:r>
          </a:p>
          <a:p>
            <a:r>
              <a:rPr lang="ko-KR" altLang="en-US" sz="4400" dirty="0" smtClean="0"/>
              <a:t>김민규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Cat&amp;Dog</a:t>
            </a:r>
            <a:r>
              <a:rPr lang="en-US" altLang="ko-KR" sz="4400" dirty="0" smtClean="0"/>
              <a:t>) Script, Sound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4168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가난하고 </a:t>
            </a:r>
            <a:r>
              <a:rPr lang="ko-KR" altLang="en-US" sz="2000" dirty="0" err="1" smtClean="0"/>
              <a:t>가진거라곤</a:t>
            </a:r>
            <a:r>
              <a:rPr lang="ko-KR" altLang="en-US" sz="2000" dirty="0" smtClean="0"/>
              <a:t> 가게 밖에 없는 과부 상인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C000"/>
                </a:solidFill>
              </a:rPr>
              <a:t>루비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30" y="1553301"/>
            <a:ext cx="4442460" cy="4442460"/>
          </a:xfrm>
        </p:spPr>
      </p:pic>
    </p:spTree>
    <p:extLst>
      <p:ext uri="{BB962C8B-B14F-4D97-AF65-F5344CB8AC3E}">
        <p14:creationId xmlns:p14="http://schemas.microsoft.com/office/powerpoint/2010/main" val="968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연쇄 항아리 살인마</a:t>
            </a: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ko-KR" altLang="en-US" sz="3200" strike="sngStrike" dirty="0" smtClean="0"/>
              <a:t>링크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>
                <a:solidFill>
                  <a:srgbClr val="00B050"/>
                </a:solidFill>
              </a:rPr>
              <a:t>젤다</a:t>
            </a:r>
            <a:endParaRPr lang="ko-KR" altLang="en-US" sz="6000" dirty="0">
              <a:solidFill>
                <a:srgbClr val="00B05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43" y="1389012"/>
            <a:ext cx="5375377" cy="5375377"/>
          </a:xfrm>
        </p:spPr>
      </p:pic>
    </p:spTree>
    <p:extLst>
      <p:ext uri="{BB962C8B-B14F-4D97-AF65-F5344CB8AC3E}">
        <p14:creationId xmlns:p14="http://schemas.microsoft.com/office/powerpoint/2010/main" val="280712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쉽고 간단한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6600" dirty="0" smtClean="0"/>
              <a:t>게임 화면</a:t>
            </a:r>
            <a:endParaRPr lang="ko-KR" altLang="en-US" sz="6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36" y="1965960"/>
            <a:ext cx="5744697" cy="4343689"/>
          </a:xfrm>
        </p:spPr>
      </p:pic>
    </p:spTree>
    <p:extLst>
      <p:ext uri="{BB962C8B-B14F-4D97-AF65-F5344CB8AC3E}">
        <p14:creationId xmlns:p14="http://schemas.microsoft.com/office/powerpoint/2010/main" val="41303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9" t="41115" r="27198" b="40872"/>
          <a:stretch/>
        </p:blipFill>
        <p:spPr>
          <a:xfrm>
            <a:off x="1206630" y="3643251"/>
            <a:ext cx="1696826" cy="2041111"/>
          </a:xfrm>
          <a:prstGeom prst="rect">
            <a:avLst/>
          </a:prstGeom>
        </p:spPr>
      </p:pic>
      <p:pic>
        <p:nvPicPr>
          <p:cNvPr id="3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8" t="66941" r="43280" b="13093"/>
          <a:stretch/>
        </p:blipFill>
        <p:spPr>
          <a:xfrm>
            <a:off x="1206630" y="1131216"/>
            <a:ext cx="1696826" cy="1815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3138" y="1192433"/>
            <a:ext cx="7626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루비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주인공</a:t>
            </a:r>
            <a:endParaRPr lang="en-US" altLang="ko-KR" sz="2800" dirty="0" smtClean="0"/>
          </a:p>
          <a:p>
            <a:r>
              <a:rPr lang="ko-KR" altLang="en-US" sz="2800" dirty="0" smtClean="0"/>
              <a:t>시야를 돌려가면서 </a:t>
            </a:r>
            <a:r>
              <a:rPr lang="ko-KR" altLang="en-US" sz="2800" dirty="0" smtClean="0">
                <a:solidFill>
                  <a:srgbClr val="00B050"/>
                </a:solidFill>
              </a:rPr>
              <a:t>항아리의 상태</a:t>
            </a:r>
            <a:r>
              <a:rPr lang="ko-KR" altLang="en-US" sz="2800" dirty="0" smtClean="0"/>
              <a:t>와 </a:t>
            </a:r>
            <a:r>
              <a:rPr lang="ko-KR" altLang="en-US" sz="2800" dirty="0" err="1" smtClean="0">
                <a:solidFill>
                  <a:srgbClr val="00B050"/>
                </a:solidFill>
              </a:rPr>
              <a:t>젤다의</a:t>
            </a:r>
            <a:r>
              <a:rPr lang="ko-KR" altLang="en-US" sz="2800" dirty="0" smtClean="0">
                <a:solidFill>
                  <a:srgbClr val="00B050"/>
                </a:solidFill>
              </a:rPr>
              <a:t> 위치</a:t>
            </a:r>
            <a:r>
              <a:rPr lang="ko-KR" altLang="en-US" sz="2800" dirty="0" smtClean="0"/>
              <a:t>를 확인한다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03456" y="3817420"/>
            <a:ext cx="7626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항아리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err="1" smtClean="0"/>
              <a:t>루피가</a:t>
            </a:r>
            <a:r>
              <a:rPr lang="ko-KR" altLang="en-US" sz="2800" dirty="0" smtClean="0"/>
              <a:t> 담긴 항아리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젤다에</a:t>
            </a:r>
            <a:r>
              <a:rPr lang="ko-KR" altLang="en-US" sz="2800" dirty="0" smtClean="0"/>
              <a:t> 의해 깨지면 </a:t>
            </a:r>
            <a:r>
              <a:rPr lang="ko-KR" altLang="en-US" sz="2800" dirty="0" smtClean="0">
                <a:solidFill>
                  <a:srgbClr val="FF0000"/>
                </a:solidFill>
              </a:rPr>
              <a:t>정신적</a:t>
            </a:r>
            <a:r>
              <a:rPr lang="en-US" altLang="ko-KR" sz="2800" dirty="0" smtClean="0">
                <a:solidFill>
                  <a:srgbClr val="FF0000"/>
                </a:solidFill>
              </a:rPr>
              <a:t>, </a:t>
            </a:r>
            <a:r>
              <a:rPr lang="ko-KR" altLang="en-US" sz="2800" dirty="0" smtClean="0">
                <a:solidFill>
                  <a:srgbClr val="FF0000"/>
                </a:solidFill>
              </a:rPr>
              <a:t>금전적 피해</a:t>
            </a:r>
            <a:r>
              <a:rPr lang="ko-KR" altLang="en-US" sz="2800" dirty="0" smtClean="0"/>
              <a:t>를 입는다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36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3138" y="1192433"/>
            <a:ext cx="7626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멘탈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루비의 </a:t>
            </a:r>
            <a:r>
              <a:rPr lang="ko-KR" altLang="en-US" sz="2800" dirty="0" err="1" smtClean="0"/>
              <a:t>멘탈</a:t>
            </a:r>
            <a:endParaRPr lang="en-US" altLang="ko-KR" sz="2800" dirty="0" smtClean="0"/>
          </a:p>
          <a:p>
            <a:r>
              <a:rPr lang="ko-KR" altLang="en-US" sz="2800" dirty="0" err="1" smtClean="0">
                <a:solidFill>
                  <a:srgbClr val="92D050"/>
                </a:solidFill>
              </a:rPr>
              <a:t>멘탈</a:t>
            </a:r>
            <a:r>
              <a:rPr lang="ko-KR" altLang="en-US" sz="2800" dirty="0" smtClean="0">
                <a:solidFill>
                  <a:srgbClr val="92D050"/>
                </a:solidFill>
              </a:rPr>
              <a:t> 게이지</a:t>
            </a:r>
            <a:r>
              <a:rPr lang="ko-KR" altLang="en-US" sz="2800" dirty="0" smtClean="0"/>
              <a:t>가 </a:t>
            </a:r>
            <a:r>
              <a:rPr lang="en-US" altLang="ko-KR" sz="2800" dirty="0" smtClean="0">
                <a:solidFill>
                  <a:srgbClr val="FF0000"/>
                </a:solidFill>
              </a:rPr>
              <a:t>0</a:t>
            </a:r>
            <a:r>
              <a:rPr lang="ko-KR" altLang="en-US" sz="2800" dirty="0" smtClean="0"/>
              <a:t>이 되면 루비가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멘탈</a:t>
            </a:r>
            <a:r>
              <a:rPr lang="ko-KR" altLang="en-US" sz="2800" dirty="0" smtClean="0">
                <a:solidFill>
                  <a:srgbClr val="FF0000"/>
                </a:solidFill>
              </a:rPr>
              <a:t> 붕괴</a:t>
            </a:r>
            <a:r>
              <a:rPr lang="ko-KR" altLang="en-US" sz="2800" dirty="0" smtClean="0"/>
              <a:t>를 일으킨다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03456" y="3817420"/>
            <a:ext cx="7626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루피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돈</a:t>
            </a:r>
            <a:endParaRPr lang="en-US" altLang="ko-KR" sz="2800" dirty="0" smtClean="0"/>
          </a:p>
          <a:p>
            <a:r>
              <a:rPr lang="ko-KR" altLang="en-US" sz="2800" dirty="0" smtClean="0"/>
              <a:t>왼쪽 숫자가 </a:t>
            </a:r>
            <a:r>
              <a:rPr lang="ko-KR" altLang="en-US" sz="2800" dirty="0" smtClean="0">
                <a:solidFill>
                  <a:srgbClr val="0070C0"/>
                </a:solidFill>
              </a:rPr>
              <a:t>현재 자금</a:t>
            </a:r>
            <a:r>
              <a:rPr lang="ko-KR" altLang="en-US" sz="2800" dirty="0" smtClean="0"/>
              <a:t>이고 오른쪽 숫자가 </a:t>
            </a:r>
            <a:r>
              <a:rPr lang="ko-KR" altLang="en-US" sz="2800" dirty="0" smtClean="0">
                <a:solidFill>
                  <a:srgbClr val="FF0000"/>
                </a:solidFill>
              </a:rPr>
              <a:t>집세</a:t>
            </a:r>
            <a:r>
              <a:rPr lang="ko-KR" altLang="en-US" sz="2800" dirty="0" smtClean="0"/>
              <a:t>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영업시간 후 </a:t>
            </a:r>
            <a:r>
              <a:rPr lang="ko-KR" altLang="en-US" sz="2800" dirty="0" smtClean="0">
                <a:solidFill>
                  <a:srgbClr val="FF0000"/>
                </a:solidFill>
              </a:rPr>
              <a:t>집세</a:t>
            </a:r>
            <a:r>
              <a:rPr lang="ko-KR" altLang="en-US" sz="2800" dirty="0" smtClean="0"/>
              <a:t>를 내야 한다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" t="87124" r="89063" b="722"/>
          <a:stretch/>
        </p:blipFill>
        <p:spPr>
          <a:xfrm>
            <a:off x="1206630" y="1134545"/>
            <a:ext cx="1696826" cy="186317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6" t="88860" r="23753" b="1591"/>
          <a:stretch/>
        </p:blipFill>
        <p:spPr>
          <a:xfrm>
            <a:off x="482677" y="4270343"/>
            <a:ext cx="2420779" cy="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3138" y="1192433"/>
            <a:ext cx="7626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젤다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항아리를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깨는자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/>
              <a:t>잡으면 </a:t>
            </a:r>
            <a:r>
              <a:rPr lang="ko-KR" altLang="en-US" sz="2800" dirty="0" smtClean="0">
                <a:solidFill>
                  <a:srgbClr val="0070C0"/>
                </a:solidFill>
              </a:rPr>
              <a:t>뺏겼던 돈 일부</a:t>
            </a:r>
            <a:r>
              <a:rPr lang="ko-KR" altLang="en-US" sz="2800" dirty="0" smtClean="0"/>
              <a:t>를 받고 </a:t>
            </a:r>
            <a:r>
              <a:rPr lang="ko-KR" altLang="en-US" sz="2800" dirty="0" err="1" smtClean="0">
                <a:solidFill>
                  <a:srgbClr val="00B050"/>
                </a:solidFill>
              </a:rPr>
              <a:t>젤다를</a:t>
            </a:r>
            <a:r>
              <a:rPr lang="ko-KR" altLang="en-US" sz="2800" dirty="0" smtClean="0">
                <a:solidFill>
                  <a:srgbClr val="00B050"/>
                </a:solidFill>
              </a:rPr>
              <a:t> </a:t>
            </a:r>
            <a:r>
              <a:rPr lang="ko-KR" altLang="en-US" sz="2800" dirty="0" err="1" smtClean="0">
                <a:solidFill>
                  <a:srgbClr val="00B050"/>
                </a:solidFill>
              </a:rPr>
              <a:t>멘붕</a:t>
            </a:r>
            <a:r>
              <a:rPr lang="ko-KR" altLang="en-US" sz="2800" dirty="0" err="1" smtClean="0"/>
              <a:t>시킬</a:t>
            </a:r>
            <a:r>
              <a:rPr lang="ko-KR" altLang="en-US" sz="2800" dirty="0" smtClean="0"/>
              <a:t> 수 있다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3456" y="3817420"/>
            <a:ext cx="762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해님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동쪽에서 떠서 서쪽으로 지는 것</a:t>
            </a:r>
            <a:endParaRPr lang="en-US" altLang="ko-KR" sz="2800" dirty="0" smtClean="0"/>
          </a:p>
          <a:p>
            <a:r>
              <a:rPr lang="ko-KR" altLang="en-US" sz="2800" dirty="0" smtClean="0"/>
              <a:t>루비는 </a:t>
            </a:r>
            <a:r>
              <a:rPr lang="ko-KR" altLang="en-US" sz="2800" dirty="0" smtClean="0">
                <a:solidFill>
                  <a:srgbClr val="00B050"/>
                </a:solidFill>
              </a:rPr>
              <a:t>해가 떠 있는 동안</a:t>
            </a:r>
            <a:r>
              <a:rPr lang="ko-KR" altLang="en-US" sz="2800" dirty="0" smtClean="0"/>
              <a:t>만 영업한다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0" t="10515" r="53782" b="72991"/>
          <a:stretch/>
        </p:blipFill>
        <p:spPr>
          <a:xfrm>
            <a:off x="1508289" y="606818"/>
            <a:ext cx="1395167" cy="2586163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" t="77575" r="85289" b="13527"/>
          <a:stretch/>
        </p:blipFill>
        <p:spPr>
          <a:xfrm>
            <a:off x="1232383" y="4015818"/>
            <a:ext cx="1671074" cy="14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3138" y="1192433"/>
            <a:ext cx="762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빠가스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err="1" smtClean="0">
                <a:solidFill>
                  <a:srgbClr val="0070C0"/>
                </a:solidFill>
              </a:rPr>
              <a:t>멘탈</a:t>
            </a:r>
            <a:r>
              <a:rPr lang="ko-KR" altLang="en-US" sz="2800" dirty="0" smtClean="0">
                <a:solidFill>
                  <a:srgbClr val="0070C0"/>
                </a:solidFill>
              </a:rPr>
              <a:t> </a:t>
            </a:r>
            <a:r>
              <a:rPr lang="ko-KR" altLang="en-US" sz="2800" dirty="0" err="1" smtClean="0">
                <a:solidFill>
                  <a:srgbClr val="0070C0"/>
                </a:solidFill>
              </a:rPr>
              <a:t>회복제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일정 금액</a:t>
            </a:r>
            <a:r>
              <a:rPr lang="ko-KR" altLang="en-US" sz="2800" dirty="0" smtClean="0"/>
              <a:t>을 지불하면 살 수 있다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3456" y="3817420"/>
            <a:ext cx="7626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발광 수정구</a:t>
            </a:r>
            <a:endParaRPr lang="en-US" altLang="ko-KR" sz="40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추가 시야</a:t>
            </a:r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일정 금액</a:t>
            </a:r>
            <a:r>
              <a:rPr lang="ko-KR" altLang="en-US" sz="2800" dirty="0" smtClean="0"/>
              <a:t>을 지불하면 원하는 위치에 설치하여 </a:t>
            </a:r>
            <a:r>
              <a:rPr lang="ko-KR" altLang="en-US" sz="2800" dirty="0" smtClean="0">
                <a:solidFill>
                  <a:srgbClr val="0070C0"/>
                </a:solidFill>
              </a:rPr>
              <a:t>추가적인 시야</a:t>
            </a:r>
            <a:r>
              <a:rPr lang="ko-KR" altLang="en-US" sz="2800" dirty="0" smtClean="0"/>
              <a:t>를 확보한다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7" t="87775" r="14564" b="2676"/>
          <a:stretch/>
        </p:blipFill>
        <p:spPr>
          <a:xfrm>
            <a:off x="1357460" y="1192433"/>
            <a:ext cx="1545996" cy="1744201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6" t="87992" r="3404" b="3110"/>
          <a:stretch/>
        </p:blipFill>
        <p:spPr>
          <a:xfrm>
            <a:off x="1357461" y="3946499"/>
            <a:ext cx="1545996" cy="14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그럼 슬슬 </a:t>
            </a:r>
            <a:r>
              <a:rPr lang="ko-KR" altLang="en-US" sz="2400" dirty="0" err="1" smtClean="0"/>
              <a:t>인게임</a:t>
            </a:r>
            <a:r>
              <a:rPr lang="en-US" altLang="ko-KR" sz="2400" dirty="0" smtClean="0"/>
              <a:t>……..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Alt-Tab</a:t>
            </a:r>
            <a:r>
              <a:rPr lang="ko-KR" altLang="en-US" dirty="0" smtClean="0"/>
              <a:t>뒤에 공개됩니다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52" y="2014074"/>
            <a:ext cx="4367158" cy="4125252"/>
          </a:xfrm>
        </p:spPr>
      </p:pic>
    </p:spTree>
    <p:extLst>
      <p:ext uri="{BB962C8B-B14F-4D97-AF65-F5344CB8AC3E}">
        <p14:creationId xmlns:p14="http://schemas.microsoft.com/office/powerpoint/2010/main" val="5865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돈이 없을 때</a:t>
            </a:r>
            <a:r>
              <a:rPr lang="ko-KR" altLang="en-US" sz="2400" strike="sngStrike" dirty="0" smtClean="0"/>
              <a:t> 링크 </a:t>
            </a:r>
            <a:r>
              <a:rPr lang="ko-KR" altLang="en-US" sz="2400" dirty="0" err="1" smtClean="0"/>
              <a:t>젤다의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대처법</a:t>
            </a:r>
            <a:r>
              <a:rPr lang="en-US" altLang="ko-KR" sz="2400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C000"/>
                </a:solidFill>
              </a:rPr>
              <a:t>상점</a:t>
            </a:r>
            <a:r>
              <a:rPr lang="ko-KR" altLang="en-US" sz="3200" dirty="0" smtClean="0"/>
              <a:t>에 가서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항아리</a:t>
            </a:r>
            <a:r>
              <a:rPr lang="ko-KR" altLang="en-US" sz="3200" dirty="0" smtClean="0"/>
              <a:t>를 부순다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1" y="1965960"/>
            <a:ext cx="5264878" cy="31589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3242486" y="5307291"/>
            <a:ext cx="5676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/>
              <a:t>“</a:t>
            </a:r>
            <a:r>
              <a:rPr lang="ko-KR" altLang="en-US" sz="2800" dirty="0" smtClean="0"/>
              <a:t>아</a:t>
            </a:r>
            <a:r>
              <a:rPr lang="en-US" altLang="ko-KR" sz="2800" dirty="0" smtClean="0"/>
              <a:t>….</a:t>
            </a:r>
            <a:r>
              <a:rPr lang="ko-KR" altLang="en-US" sz="2800" dirty="0" smtClean="0"/>
              <a:t>안돼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</a:t>
            </a:r>
            <a:r>
              <a:rPr lang="en-US" altLang="ko-KR" sz="2800" dirty="0" smtClean="0"/>
              <a:t>…..</a:t>
            </a:r>
            <a:r>
              <a:rPr lang="ko-KR" altLang="en-US" sz="2800" dirty="0" smtClean="0"/>
              <a:t>그 항아리 만큼은</a:t>
            </a:r>
            <a:r>
              <a:rPr lang="en-US" altLang="ko-KR" sz="2800" dirty="0" smtClean="0"/>
              <a:t>!”</a:t>
            </a:r>
          </a:p>
          <a:p>
            <a:pPr algn="ctr"/>
            <a:r>
              <a:rPr lang="en-US" altLang="ko-KR" sz="2800" dirty="0" smtClean="0"/>
              <a:t>“</a:t>
            </a:r>
            <a:r>
              <a:rPr lang="ko-KR" altLang="en-US" sz="2800" dirty="0" smtClean="0"/>
              <a:t>닥쳐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판단은 내 주머니가 한다</a:t>
            </a:r>
            <a:r>
              <a:rPr lang="en-US" altLang="ko-KR" sz="2800" dirty="0" smtClean="0"/>
              <a:t>!”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9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860" y="2620652"/>
            <a:ext cx="820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그럼 그걸 바라보는 </a:t>
            </a:r>
            <a:r>
              <a:rPr lang="ko-KR" altLang="en-US" sz="7200" dirty="0" smtClean="0">
                <a:solidFill>
                  <a:srgbClr val="FFC000"/>
                </a:solidFill>
              </a:rPr>
              <a:t>상인</a:t>
            </a:r>
            <a:r>
              <a:rPr lang="ko-KR" altLang="en-US" sz="4800" dirty="0" smtClean="0"/>
              <a:t>은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635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8049" y="2752627"/>
            <a:ext cx="3938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If(………..)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5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6537" y="280750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FFC000"/>
                </a:solidFill>
              </a:rPr>
              <a:t>가난하고</a:t>
            </a:r>
            <a:endParaRPr lang="ko-KR" altLang="en-US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8413" y="3027690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가진 거라곤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44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8234" y="2460395"/>
            <a:ext cx="63658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smtClean="0">
                <a:solidFill>
                  <a:srgbClr val="92D050"/>
                </a:solidFill>
              </a:rPr>
              <a:t>가게</a:t>
            </a:r>
            <a:r>
              <a:rPr lang="ko-KR" altLang="en-US" sz="6000" dirty="0" smtClean="0"/>
              <a:t>밖에 없는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52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63710" y="2469823"/>
            <a:ext cx="645881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smtClean="0">
                <a:solidFill>
                  <a:srgbClr val="00B0F0"/>
                </a:solidFill>
              </a:rPr>
              <a:t>과부</a:t>
            </a:r>
            <a:r>
              <a:rPr lang="ko-KR" altLang="en-US" sz="4800" dirty="0" smtClean="0"/>
              <a:t> 상인 앞에서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16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21" y="1380944"/>
            <a:ext cx="6649389" cy="3740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95210" y="2589686"/>
            <a:ext cx="1648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/>
              <a:t>면</a:t>
            </a:r>
            <a:r>
              <a:rPr lang="en-US" altLang="ko-KR" sz="8000" dirty="0" smtClean="0"/>
              <a:t>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009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161</TotalTime>
  <Words>214</Words>
  <Application>Microsoft Office PowerPoint</Application>
  <PresentationFormat>와이드스크린</PresentationFormat>
  <Paragraphs>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Corbel</vt:lpstr>
      <vt:lpstr>기본</vt:lpstr>
      <vt:lpstr>Legend of Ruby</vt:lpstr>
      <vt:lpstr>돈이 없을 때 링크 젤다의 대처법? 상점에 가서 항아리를 부순다!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그래서………… 상인에게 죽창을 드리고자 합니다.</vt:lpstr>
      <vt:lpstr>3일간 구른 The 개발자들</vt:lpstr>
      <vt:lpstr>가난하고 가진거라곤 가게 밖에 없는 과부 상인 루비</vt:lpstr>
      <vt:lpstr>연쇄 항아리 살인마 링크 젤다</vt:lpstr>
      <vt:lpstr>쉽고 간단한 게임 화면</vt:lpstr>
      <vt:lpstr>PowerPoint 프레젠테이션</vt:lpstr>
      <vt:lpstr>PowerPoint 프레젠테이션</vt:lpstr>
      <vt:lpstr>PowerPoint 프레젠테이션</vt:lpstr>
      <vt:lpstr>PowerPoint 프레젠테이션</vt:lpstr>
      <vt:lpstr>그럼 슬슬 인게임…….. Alt-Tab뒤에 공개됩니다.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 of Ruby</dc:title>
  <dc:creator>이효승</dc:creator>
  <cp:lastModifiedBy>이효승</cp:lastModifiedBy>
  <cp:revision>14</cp:revision>
  <dcterms:created xsi:type="dcterms:W3CDTF">2015-08-16T01:40:55Z</dcterms:created>
  <dcterms:modified xsi:type="dcterms:W3CDTF">2015-08-16T04:23:58Z</dcterms:modified>
</cp:coreProperties>
</file>