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9" r:id="rId2"/>
    <p:sldId id="256" r:id="rId3"/>
    <p:sldId id="257" r:id="rId4"/>
    <p:sldId id="277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9" r:id="rId13"/>
    <p:sldId id="270" r:id="rId14"/>
    <p:sldId id="278" r:id="rId15"/>
    <p:sldId id="266" r:id="rId16"/>
    <p:sldId id="276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BBF3-0D53-4644-92BE-653F5695D562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F4B8-391D-4B53-9200-E4DF5670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BBF3-0D53-4644-92BE-653F5695D562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F4B8-391D-4B53-9200-E4DF5670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5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BBF3-0D53-4644-92BE-653F5695D562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F4B8-391D-4B53-9200-E4DF5670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9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BBF3-0D53-4644-92BE-653F5695D562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F4B8-391D-4B53-9200-E4DF5670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9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BBF3-0D53-4644-92BE-653F5695D562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F4B8-391D-4B53-9200-E4DF5670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BBF3-0D53-4644-92BE-653F5695D562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F4B8-391D-4B53-9200-E4DF5670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BBF3-0D53-4644-92BE-653F5695D562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F4B8-391D-4B53-9200-E4DF5670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2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BBF3-0D53-4644-92BE-653F5695D562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F4B8-391D-4B53-9200-E4DF5670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9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BBF3-0D53-4644-92BE-653F5695D562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F4B8-391D-4B53-9200-E4DF5670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2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BBF3-0D53-4644-92BE-653F5695D562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F4B8-391D-4B53-9200-E4DF5670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BBF3-0D53-4644-92BE-653F5695D562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F4B8-391D-4B53-9200-E4DF5670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1BBF3-0D53-4644-92BE-653F5695D562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F4B8-391D-4B53-9200-E4DF5670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7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1600200"/>
          </a:xfrm>
        </p:spPr>
        <p:txBody>
          <a:bodyPr/>
          <a:lstStyle/>
          <a:p>
            <a:r>
              <a:rPr lang="en-US" b="1" dirty="0" err="1"/>
              <a:t>Элекртон</a:t>
            </a:r>
            <a:r>
              <a:rPr lang="en-US" b="1" dirty="0"/>
              <a:t> ЮРИСТ </a:t>
            </a:r>
            <a:r>
              <a:rPr lang="en-US" b="1" dirty="0" err="1" smtClean="0"/>
              <a:t>Модиле</a:t>
            </a:r>
            <a:endParaRPr lang="en-US" b="1" dirty="0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3" r="10423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err="1"/>
              <a:t>Модиле</a:t>
            </a:r>
            <a:r>
              <a:rPr lang="ru-RU" dirty="0"/>
              <a:t>: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Суд</a:t>
            </a:r>
            <a:r>
              <a:rPr lang="en-US" dirty="0" smtClean="0"/>
              <a:t> </a:t>
            </a:r>
            <a:r>
              <a:rPr lang="ru-RU" dirty="0" err="1"/>
              <a:t>жараёни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МИБ</a:t>
            </a:r>
            <a:r>
              <a:rPr lang="en-US" dirty="0" smtClean="0"/>
              <a:t> (</a:t>
            </a:r>
            <a:r>
              <a:rPr lang="ru-RU" dirty="0" err="1"/>
              <a:t>Мажбурий</a:t>
            </a:r>
            <a:r>
              <a:rPr lang="ru-RU" dirty="0"/>
              <a:t> </a:t>
            </a:r>
            <a:r>
              <a:rPr lang="ru-RU" dirty="0" err="1"/>
              <a:t>Ижро</a:t>
            </a:r>
            <a:r>
              <a:rPr lang="ru-RU" dirty="0"/>
              <a:t> </a:t>
            </a:r>
            <a:r>
              <a:rPr lang="ru-RU" dirty="0" err="1"/>
              <a:t>Бюроси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Прокуратура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Банк </a:t>
            </a:r>
            <a:r>
              <a:rPr lang="ru-RU" dirty="0" err="1"/>
              <a:t>жавобгар</a:t>
            </a:r>
            <a:r>
              <a:rPr lang="ru-RU" dirty="0"/>
              <a:t> </a:t>
            </a:r>
            <a:r>
              <a:rPr lang="ru-RU" dirty="0" err="1"/>
              <a:t>деб</a:t>
            </a:r>
            <a:r>
              <a:rPr lang="ru-RU" dirty="0"/>
              <a:t> </a:t>
            </a:r>
            <a:r>
              <a:rPr lang="ru-RU" dirty="0" err="1"/>
              <a:t>топилган</a:t>
            </a:r>
            <a:r>
              <a:rPr lang="ru-RU" dirty="0"/>
              <a:t> </a:t>
            </a:r>
            <a:r>
              <a:rPr lang="ru-RU" dirty="0" err="1" smtClean="0"/>
              <a:t>ишларни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ru-RU" dirty="0" err="1" smtClean="0"/>
              <a:t>ўз</a:t>
            </a:r>
            <a:r>
              <a:rPr lang="ru-RU" dirty="0" smtClean="0"/>
              <a:t> </a:t>
            </a:r>
            <a:r>
              <a:rPr lang="ru-RU" dirty="0"/>
              <a:t>ичига </a:t>
            </a:r>
            <a:r>
              <a:rPr lang="ru-RU" dirty="0" err="1"/>
              <a:t>олади</a:t>
            </a:r>
            <a:r>
              <a:rPr lang="ru-RU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Электрон </a:t>
            </a:r>
            <a:r>
              <a:rPr lang="ru-RU" dirty="0" err="1"/>
              <a:t>таризда</a:t>
            </a:r>
            <a:r>
              <a:rPr lang="ru-RU" dirty="0"/>
              <a:t> </a:t>
            </a:r>
            <a:r>
              <a:rPr lang="ru-RU" dirty="0" err="1"/>
              <a:t>керакли</a:t>
            </a:r>
            <a:r>
              <a:rPr lang="ru-RU" dirty="0"/>
              <a:t> </a:t>
            </a:r>
            <a:r>
              <a:rPr lang="ru-RU" dirty="0" err="1"/>
              <a:t>ҳужжатларни</a:t>
            </a:r>
            <a:r>
              <a:rPr lang="ru-RU" dirty="0"/>
              <a:t> </a:t>
            </a:r>
            <a:r>
              <a:rPr lang="ru-RU" dirty="0" err="1"/>
              <a:t>олиш</a:t>
            </a:r>
            <a:r>
              <a:rPr lang="ru-RU" dirty="0"/>
              <a:t> </a:t>
            </a:r>
            <a:r>
              <a:rPr lang="ru-RU" dirty="0" err="1" smtClean="0"/>
              <a:t>имконияти</a:t>
            </a:r>
            <a:r>
              <a:rPr lang="ru-RU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Админ </a:t>
            </a:r>
            <a:r>
              <a:rPr lang="ru-RU" dirty="0" err="1"/>
              <a:t>ҳар</a:t>
            </a:r>
            <a:r>
              <a:rPr lang="ru-RU" dirty="0"/>
              <a:t> </a:t>
            </a:r>
            <a:r>
              <a:rPr lang="ru-RU" dirty="0" err="1"/>
              <a:t>бир</a:t>
            </a:r>
            <a:r>
              <a:rPr lang="ru-RU" dirty="0"/>
              <a:t> </a:t>
            </a:r>
            <a:r>
              <a:rPr lang="ru-RU" dirty="0" err="1"/>
              <a:t>киритилаётган</a:t>
            </a:r>
            <a:r>
              <a:rPr lang="ru-RU" dirty="0"/>
              <a:t> </a:t>
            </a:r>
            <a:r>
              <a:rPr lang="ru-RU" dirty="0" err="1"/>
              <a:t>маълумотларни</a:t>
            </a:r>
            <a:r>
              <a:rPr lang="ru-RU" dirty="0"/>
              <a:t> </a:t>
            </a:r>
            <a:r>
              <a:rPr lang="ru-RU" dirty="0" err="1"/>
              <a:t>кузатиш</a:t>
            </a:r>
            <a:r>
              <a:rPr lang="ru-RU" dirty="0"/>
              <a:t> </a:t>
            </a:r>
            <a:r>
              <a:rPr lang="ru-RU" dirty="0" err="1" smtClean="0"/>
              <a:t>имконияти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Ва</a:t>
            </a:r>
            <a:r>
              <a:rPr lang="ru-RU" dirty="0"/>
              <a:t> </a:t>
            </a:r>
            <a:r>
              <a:rPr lang="ru-RU" dirty="0" err="1"/>
              <a:t>бошқа</a:t>
            </a:r>
            <a:r>
              <a:rPr lang="ru-RU" dirty="0"/>
              <a:t> </a:t>
            </a:r>
            <a:r>
              <a:rPr lang="ru-RU" dirty="0" err="1"/>
              <a:t>вазифалар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3364303" y="310550"/>
            <a:ext cx="5124090" cy="54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Маълумот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қўшиш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ойнаси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372711" y="1362974"/>
            <a:ext cx="4574874" cy="54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Маълумот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қўшиш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ойнасини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катталаштириш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Стрелка углом 6"/>
          <p:cNvSpPr/>
          <p:nvPr/>
        </p:nvSpPr>
        <p:spPr>
          <a:xfrm>
            <a:off x="11197086" y="914401"/>
            <a:ext cx="457200" cy="44857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7289321" y="517585"/>
            <a:ext cx="4822166" cy="54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Маълумот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қўшиш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ойнасини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кичиклаштириш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Стрелка углом 3"/>
          <p:cNvSpPr/>
          <p:nvPr/>
        </p:nvSpPr>
        <p:spPr>
          <a:xfrm>
            <a:off x="11360988" y="69012"/>
            <a:ext cx="457200" cy="44857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65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3533955" y="1500996"/>
            <a:ext cx="5124090" cy="54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Судга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</a:t>
            </a:r>
            <a:r>
              <a:rPr lang="ru-RU" dirty="0" err="1" smtClean="0">
                <a:solidFill>
                  <a:schemeClr val="tx1"/>
                </a:solidFill>
              </a:rPr>
              <a:t>аълумот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қўшиш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ойнаси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3700732" y="5357004"/>
            <a:ext cx="2395268" cy="776378"/>
          </a:xfrm>
          <a:prstGeom prst="wedgeRoundRectCallout">
            <a:avLst/>
          </a:prstGeom>
        </p:spPr>
        <p:style>
          <a:lnRef idx="0">
            <a:schemeClr val="accent5"/>
          </a:lnRef>
          <a:fillRef idx="1002">
            <a:schemeClr val="lt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Маълумотни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сақлаб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қўйиш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7234687" y="5357004"/>
            <a:ext cx="2395268" cy="776378"/>
          </a:xfrm>
          <a:prstGeom prst="wedgeRoundRectCallout">
            <a:avLst/>
          </a:prstGeom>
        </p:spPr>
        <p:style>
          <a:lnRef idx="0">
            <a:schemeClr val="accent5"/>
          </a:lnRef>
          <a:fillRef idx="1002">
            <a:schemeClr val="lt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Маълумотни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юбориш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1742536" y="3843068"/>
            <a:ext cx="9575321" cy="196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err="1">
                <a:solidFill>
                  <a:schemeClr val="tx1"/>
                </a:solidFill>
              </a:rPr>
              <a:t>Киритилган</a:t>
            </a:r>
            <a:r>
              <a:rPr lang="ru-RU" sz="5400" dirty="0">
                <a:solidFill>
                  <a:schemeClr val="tx1"/>
                </a:solidFill>
              </a:rPr>
              <a:t> </a:t>
            </a:r>
            <a:r>
              <a:rPr lang="ru-RU" sz="5400" dirty="0" err="1">
                <a:solidFill>
                  <a:schemeClr val="tx1"/>
                </a:solidFill>
              </a:rPr>
              <a:t>маълумотларни</a:t>
            </a:r>
            <a:r>
              <a:rPr lang="ru-RU" sz="5400" dirty="0">
                <a:solidFill>
                  <a:schemeClr val="tx1"/>
                </a:solidFill>
              </a:rPr>
              <a:t> </a:t>
            </a:r>
            <a:r>
              <a:rPr lang="ru-RU" sz="5400" dirty="0" err="1">
                <a:solidFill>
                  <a:schemeClr val="tx1"/>
                </a:solidFill>
              </a:rPr>
              <a:t>кўриш</a:t>
            </a:r>
            <a:r>
              <a:rPr lang="ru-RU" sz="5400" dirty="0">
                <a:solidFill>
                  <a:schemeClr val="tx1"/>
                </a:solidFill>
              </a:rPr>
              <a:t> </a:t>
            </a:r>
            <a:r>
              <a:rPr lang="ru-RU" sz="5400" dirty="0" err="1">
                <a:solidFill>
                  <a:schemeClr val="tx1"/>
                </a:solidFill>
              </a:rPr>
              <a:t>ойнаси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8393501" y="2359325"/>
            <a:ext cx="1863307" cy="349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Маълумотни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Кўриш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Стрелка вправо 1"/>
          <p:cNvSpPr/>
          <p:nvPr/>
        </p:nvSpPr>
        <p:spPr>
          <a:xfrm>
            <a:off x="10256808" y="2413239"/>
            <a:ext cx="474453" cy="241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609827" y="1543411"/>
            <a:ext cx="2372265" cy="349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Маълумотни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Таҳрирлаш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067026" y="3395931"/>
            <a:ext cx="1915066" cy="349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Маълумотни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Ўчириш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11024559" y="1898889"/>
            <a:ext cx="214223" cy="514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низ 8"/>
          <p:cNvSpPr/>
          <p:nvPr/>
        </p:nvSpPr>
        <p:spPr>
          <a:xfrm flipV="1">
            <a:off x="11354519" y="2654779"/>
            <a:ext cx="214223" cy="738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Скругленный прямоугольник 3"/>
          <p:cNvSpPr/>
          <p:nvPr/>
        </p:nvSpPr>
        <p:spPr>
          <a:xfrm>
            <a:off x="3536828" y="295451"/>
            <a:ext cx="4002659" cy="547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Маълумотни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қўшиш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Скругленный прямоугольник 3"/>
          <p:cNvSpPr/>
          <p:nvPr/>
        </p:nvSpPr>
        <p:spPr>
          <a:xfrm>
            <a:off x="4891175" y="390342"/>
            <a:ext cx="4002659" cy="547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Суд </a:t>
            </a:r>
            <a:r>
              <a:rPr lang="ru-RU" dirty="0" err="1" smtClean="0">
                <a:solidFill>
                  <a:schemeClr val="tx1"/>
                </a:solidFill>
              </a:rPr>
              <a:t>моделидаги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маълумотларни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МИБга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ўтқазиш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 flipH="1">
            <a:off x="3502322" y="530523"/>
            <a:ext cx="1388853" cy="267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Скругленный прямоугольник 3"/>
          <p:cNvSpPr/>
          <p:nvPr/>
        </p:nvSpPr>
        <p:spPr>
          <a:xfrm>
            <a:off x="3640347" y="2208361"/>
            <a:ext cx="5520905" cy="1371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chemeClr val="tx1"/>
                </a:solidFill>
              </a:rPr>
              <a:t>МИБга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м</a:t>
            </a:r>
            <a:r>
              <a:rPr lang="ru-RU" sz="3600" dirty="0" err="1" smtClean="0">
                <a:solidFill>
                  <a:schemeClr val="tx1"/>
                </a:solidFill>
              </a:rPr>
              <a:t>аълумот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қўшиш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ойнаси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63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3640347" y="2208361"/>
            <a:ext cx="5520905" cy="1371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chemeClr val="tx1"/>
                </a:solidFill>
              </a:rPr>
              <a:t>МИБга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м</a:t>
            </a:r>
            <a:r>
              <a:rPr lang="ru-RU" sz="3600" dirty="0" err="1" smtClean="0">
                <a:solidFill>
                  <a:schemeClr val="tx1"/>
                </a:solidFill>
              </a:rPr>
              <a:t>аълумот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қўшиш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ойнаси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7289321" y="517585"/>
            <a:ext cx="4822166" cy="54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Маълумот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қўшиш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ойнасини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кичиклаштириш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Стрелка углом 3"/>
          <p:cNvSpPr/>
          <p:nvPr/>
        </p:nvSpPr>
        <p:spPr>
          <a:xfrm>
            <a:off x="11360988" y="69012"/>
            <a:ext cx="457200" cy="44857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640347" y="2208361"/>
            <a:ext cx="5520905" cy="1371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chemeClr val="tx1"/>
                </a:solidFill>
              </a:rPr>
              <a:t>МИБга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м</a:t>
            </a:r>
            <a:r>
              <a:rPr lang="ru-RU" sz="3600" dirty="0" err="1" smtClean="0">
                <a:solidFill>
                  <a:schemeClr val="tx1"/>
                </a:solidFill>
              </a:rPr>
              <a:t>аълумот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қўшиш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ойнаси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2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 flipH="1">
            <a:off x="5520905" y="2863970"/>
            <a:ext cx="1889185" cy="31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410090" y="2771236"/>
            <a:ext cx="3942272" cy="40328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Файдаланувчининг</a:t>
            </a:r>
            <a:r>
              <a:rPr lang="ru-RU" dirty="0" smtClean="0"/>
              <a:t> </a:t>
            </a:r>
            <a:r>
              <a:rPr lang="ru-RU" dirty="0" err="1" smtClean="0"/>
              <a:t>Логини</a:t>
            </a:r>
            <a:r>
              <a:rPr lang="ru-RU" dirty="0" smtClean="0"/>
              <a:t> </a:t>
            </a:r>
            <a:r>
              <a:rPr lang="ru-RU" dirty="0" err="1" smtClean="0"/>
              <a:t>киритинг</a:t>
            </a:r>
            <a:endParaRPr lang="ru-RU" dirty="0" smtClean="0"/>
          </a:p>
        </p:txBody>
      </p:sp>
      <p:sp>
        <p:nvSpPr>
          <p:cNvPr id="6" name="Стрелка вправо 5"/>
          <p:cNvSpPr/>
          <p:nvPr/>
        </p:nvSpPr>
        <p:spPr>
          <a:xfrm flipH="1">
            <a:off x="5520905" y="3338424"/>
            <a:ext cx="1889185" cy="31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10090" y="3359990"/>
            <a:ext cx="4140680" cy="32133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Файдаланувчининг</a:t>
            </a:r>
            <a:r>
              <a:rPr lang="ru-RU" dirty="0" smtClean="0"/>
              <a:t> </a:t>
            </a:r>
            <a:r>
              <a:rPr lang="ru-RU" dirty="0" err="1" smtClean="0"/>
              <a:t>Паролини</a:t>
            </a:r>
            <a:r>
              <a:rPr lang="ru-RU" dirty="0" smtClean="0"/>
              <a:t> </a:t>
            </a:r>
            <a:r>
              <a:rPr lang="ru-RU" dirty="0" err="1" smtClean="0"/>
              <a:t>киритинг</a:t>
            </a:r>
            <a:endParaRPr lang="ru-RU" dirty="0" smtClean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728045" y="447854"/>
            <a:ext cx="2797835" cy="4032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Қўлланмани</a:t>
            </a:r>
            <a:r>
              <a:rPr lang="ru-RU" dirty="0" smtClean="0"/>
              <a:t> </a:t>
            </a:r>
            <a:r>
              <a:rPr lang="ru-RU" dirty="0" err="1" smtClean="0"/>
              <a:t>юклаб</a:t>
            </a:r>
            <a:r>
              <a:rPr lang="ru-RU" dirty="0" smtClean="0"/>
              <a:t> </a:t>
            </a:r>
            <a:r>
              <a:rPr lang="ru-RU" dirty="0" err="1" smtClean="0"/>
              <a:t>олиш</a:t>
            </a:r>
            <a:endParaRPr lang="ru-RU" dirty="0" smtClean="0"/>
          </a:p>
        </p:txBody>
      </p:sp>
      <p:sp>
        <p:nvSpPr>
          <p:cNvPr id="9" name="Стрелка вниз 8"/>
          <p:cNvSpPr/>
          <p:nvPr/>
        </p:nvSpPr>
        <p:spPr>
          <a:xfrm>
            <a:off x="5000444" y="851139"/>
            <a:ext cx="253039" cy="1138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3640347" y="2208361"/>
            <a:ext cx="5520905" cy="1371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chemeClr val="tx1"/>
                </a:solidFill>
              </a:rPr>
              <a:t>МИБга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м</a:t>
            </a:r>
            <a:r>
              <a:rPr lang="ru-RU" sz="3600" dirty="0" err="1" smtClean="0">
                <a:solidFill>
                  <a:schemeClr val="tx1"/>
                </a:solidFill>
              </a:rPr>
              <a:t>аълумот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қўшиш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ойнаси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 flipH="1">
            <a:off x="5520905" y="2863970"/>
            <a:ext cx="1889185" cy="31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410090" y="2771236"/>
            <a:ext cx="1639019" cy="40328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Яратувчилар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616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 flipH="1">
            <a:off x="5520905" y="2863970"/>
            <a:ext cx="1889185" cy="31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410090" y="2817602"/>
            <a:ext cx="1639019" cy="40328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Ҳатолик</a:t>
            </a:r>
            <a:r>
              <a:rPr lang="ru-RU" dirty="0"/>
              <a:t> бор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316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1078302" y="5106836"/>
            <a:ext cx="10593238" cy="14492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800" dirty="0" smtClean="0"/>
              <a:t>Бош </a:t>
            </a:r>
            <a:r>
              <a:rPr lang="ru-RU" sz="8800" dirty="0" err="1" smtClean="0"/>
              <a:t>саҳифа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117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7010400" y="1062126"/>
            <a:ext cx="2797835" cy="403285"/>
          </a:xfrm>
          <a:prstGeom prst="roundRect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Қўлланмани</a:t>
            </a:r>
            <a:r>
              <a:rPr lang="ru-RU" dirty="0" smtClean="0"/>
              <a:t> </a:t>
            </a:r>
            <a:r>
              <a:rPr lang="ru-RU" dirty="0" err="1" smtClean="0"/>
              <a:t>юклаб</a:t>
            </a:r>
            <a:r>
              <a:rPr lang="ru-RU" dirty="0" smtClean="0"/>
              <a:t> </a:t>
            </a:r>
            <a:r>
              <a:rPr lang="ru-RU" dirty="0" err="1" smtClean="0"/>
              <a:t>олиш</a:t>
            </a:r>
            <a:endParaRPr lang="ru-RU" dirty="0" smtClean="0"/>
          </a:p>
        </p:txBody>
      </p:sp>
      <p:sp>
        <p:nvSpPr>
          <p:cNvPr id="4" name="Стрелка вправо 3"/>
          <p:cNvSpPr/>
          <p:nvPr/>
        </p:nvSpPr>
        <p:spPr>
          <a:xfrm>
            <a:off x="9808235" y="1190445"/>
            <a:ext cx="836762" cy="146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960993" y="2653162"/>
            <a:ext cx="1933756" cy="403285"/>
          </a:xfrm>
          <a:prstGeom prst="roundRect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Моделдан</a:t>
            </a:r>
            <a:r>
              <a:rPr lang="ru-RU" dirty="0" smtClean="0"/>
              <a:t> </a:t>
            </a:r>
            <a:r>
              <a:rPr lang="ru-RU" dirty="0" err="1" smtClean="0"/>
              <a:t>чиқиш</a:t>
            </a:r>
            <a:endParaRPr lang="ru-RU" dirty="0" smtClean="0"/>
          </a:p>
        </p:txBody>
      </p:sp>
      <p:sp>
        <p:nvSpPr>
          <p:cNvPr id="6" name="Стрелка вниз 5"/>
          <p:cNvSpPr/>
          <p:nvPr/>
        </p:nvSpPr>
        <p:spPr>
          <a:xfrm flipV="1">
            <a:off x="10817525" y="1911289"/>
            <a:ext cx="220693" cy="741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733245" y="1595888"/>
            <a:ext cx="3329797" cy="42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Сақлаб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қуйилган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маълумотлар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Стрелка вниз 3"/>
          <p:cNvSpPr/>
          <p:nvPr/>
        </p:nvSpPr>
        <p:spPr>
          <a:xfrm flipV="1">
            <a:off x="1906437" y="1207698"/>
            <a:ext cx="258793" cy="388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1475118" y="1587262"/>
            <a:ext cx="2820838" cy="42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Юборилган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маълумотлар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Стрелка вниз 3"/>
          <p:cNvSpPr/>
          <p:nvPr/>
        </p:nvSpPr>
        <p:spPr>
          <a:xfrm flipV="1">
            <a:off x="2648309" y="1199072"/>
            <a:ext cx="258793" cy="388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Овальная выноска 6"/>
          <p:cNvSpPr/>
          <p:nvPr/>
        </p:nvSpPr>
        <p:spPr>
          <a:xfrm>
            <a:off x="2760452" y="198407"/>
            <a:ext cx="2769079" cy="64698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Маълумот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қўшиш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тугмаси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393501" y="2359325"/>
            <a:ext cx="1863307" cy="349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Маълумотни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Кўриш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10256808" y="2413239"/>
            <a:ext cx="474453" cy="241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609827" y="1543411"/>
            <a:ext cx="2372265" cy="349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Маълумотни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Таҳрирлаш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067026" y="3395931"/>
            <a:ext cx="1915066" cy="349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Маълумотни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Ўчириш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11024559" y="1898889"/>
            <a:ext cx="214223" cy="514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Стрелка вниз 9"/>
          <p:cNvSpPr/>
          <p:nvPr/>
        </p:nvSpPr>
        <p:spPr>
          <a:xfrm flipV="1">
            <a:off x="11354519" y="2654779"/>
            <a:ext cx="214223" cy="738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93</TotalTime>
  <Words>109</Words>
  <Application>Microsoft Office PowerPoint</Application>
  <PresentationFormat>Широкоэкранный</PresentationFormat>
  <Paragraphs>41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Элекртон ЮРИСТ Модиле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Bekmurod</dc:creator>
  <cp:lastModifiedBy>Bekmurod</cp:lastModifiedBy>
  <cp:revision>23</cp:revision>
  <dcterms:created xsi:type="dcterms:W3CDTF">2019-05-28T08:53:56Z</dcterms:created>
  <dcterms:modified xsi:type="dcterms:W3CDTF">2019-06-12T06:27:36Z</dcterms:modified>
</cp:coreProperties>
</file>