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80D2F-19DD-7350-9C0F-6172858B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960338"/>
            <a:ext cx="4981575" cy="323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2545113"/>
            <a:ext cx="5190126" cy="24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6E1CB-C23A-8E6C-4322-BE518ECD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577" y="157765"/>
            <a:ext cx="1342645" cy="968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393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Kudumula Harsha Vardhan</cp:lastModifiedBy>
  <cp:revision>16</cp:revision>
  <dcterms:created xsi:type="dcterms:W3CDTF">2023-10-07T01:44:58Z</dcterms:created>
  <dcterms:modified xsi:type="dcterms:W3CDTF">2025-10-25T10:08:03Z</dcterms:modified>
</cp:coreProperties>
</file>