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80" r:id="rId4"/>
    <p:sldId id="378" r:id="rId5"/>
    <p:sldId id="382" r:id="rId6"/>
    <p:sldId id="383" r:id="rId7"/>
    <p:sldId id="352" r:id="rId8"/>
    <p:sldId id="384" r:id="rId9"/>
    <p:sldId id="377" r:id="rId10"/>
    <p:sldId id="379" r:id="rId11"/>
  </p:sldIdLst>
  <p:sldSz cx="12192000" cy="6858000"/>
  <p:notesSz cx="6858000" cy="9144000"/>
  <p:embeddedFontLst>
    <p:embeddedFont>
      <p:font typeface="KoPub돋움체 Light" pitchFamily="18" charset="-127"/>
      <p:regular r:id="rId13"/>
    </p:embeddedFont>
    <p:embeddedFont>
      <p:font typeface="tvN 즐거운이야기 Bold" pitchFamily="18" charset="-127"/>
      <p:regular r:id="rId14"/>
    </p:embeddedFont>
    <p:embeddedFont>
      <p:font typeface="210 맨발의청춘 B" pitchFamily="18" charset="-127"/>
      <p:regular r:id="rId15"/>
    </p:embeddedFont>
    <p:embeddedFont>
      <p:font typeface="KoPub돋움체 Medium" pitchFamily="18" charset="-127"/>
      <p:regular r:id="rId16"/>
    </p:embeddedFont>
    <p:embeddedFont>
      <p:font typeface="KoPub돋움체 Bold" pitchFamily="18" charset="-127"/>
      <p:regular r:id="rId17"/>
    </p:embeddedFont>
    <p:embeddedFont>
      <p:font typeface="맑은 고딕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E869565-F98B-4B06-A7A7-508DCBB11BA2}">
          <p14:sldIdLst>
            <p14:sldId id="256"/>
            <p14:sldId id="312"/>
            <p14:sldId id="337"/>
            <p14:sldId id="338"/>
            <p14:sldId id="339"/>
            <p14:sldId id="340"/>
            <p14:sldId id="341"/>
            <p14:sldId id="257"/>
            <p14:sldId id="378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77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2BF"/>
    <a:srgbClr val="FFF49F"/>
    <a:srgbClr val="EA3B1E"/>
    <a:srgbClr val="EF3611"/>
    <a:srgbClr val="FFED69"/>
    <a:srgbClr val="44C8A9"/>
    <a:srgbClr val="FEB415"/>
    <a:srgbClr val="31CDBA"/>
    <a:srgbClr val="19C5C5"/>
    <a:srgbClr val="33D3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2022" autoAdjust="0"/>
  </p:normalViewPr>
  <p:slideViewPr>
    <p:cSldViewPr>
      <p:cViewPr>
        <p:scale>
          <a:sx n="75" d="100"/>
          <a:sy n="75" d="100"/>
        </p:scale>
        <p:origin x="-667" y="-1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6B745-3A9A-4E83-9DAF-0A1A19EEA89B}" type="datetimeFigureOut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69DB2-3E9C-45B7-8FFE-02F267CBB8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87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team project of ‘Web Programming’ course.</a:t>
            </a:r>
            <a:endParaRPr lang="en-US" altLang="ko-KR" dirty="0" smtClean="0"/>
          </a:p>
          <a:p>
            <a:r>
              <a:rPr lang="en-US" altLang="ko-KR" dirty="0" smtClean="0"/>
              <a:t>Our Project is Information Web Page</a:t>
            </a:r>
          </a:p>
          <a:p>
            <a:r>
              <a:rPr lang="en-US" altLang="ko-KR" dirty="0" smtClean="0"/>
              <a:t>We are group No.3</a:t>
            </a:r>
          </a:p>
          <a:p>
            <a:r>
              <a:rPr lang="en-US" altLang="ko-KR" dirty="0" smtClean="0"/>
              <a:t>Group</a:t>
            </a:r>
            <a:r>
              <a:rPr lang="en-US" altLang="ko-KR" baseline="0" dirty="0" smtClean="0"/>
              <a:t> members are </a:t>
            </a:r>
            <a:r>
              <a:rPr lang="ko-KR" altLang="en-US" baseline="0" dirty="0" err="1" smtClean="0"/>
              <a:t>임성국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최근휘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안성준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전은수</a:t>
            </a:r>
            <a:r>
              <a:rPr lang="en-US" altLang="ko-KR" baseline="0" dirty="0" smtClean="0"/>
              <a:t> and 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42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procedure of our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48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procedure of our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48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419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419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procedure of our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48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419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It’s procedure of our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69DB2-3E9C-45B7-8FFE-02F267CBB8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48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FAF2-E5D6-4145-B6B7-249B9E94ADAA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D241-C79A-4777-A5BA-B929C222963D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7F1F-11DD-474A-BA80-5B35001D3CCA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5FC9-EB6A-4DFD-8F13-7B651EB40D80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4F4-8459-434B-9B40-514889168D46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617B-4087-455F-8AEB-2B3178F6FC65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CD73-4AC5-4BA1-953E-55775BCB4A7C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1D59-3EB1-4A3B-9BFD-27B43CE418D8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7F68-04D6-4009-BDA5-3F1746641D9A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FD8C-98F5-428B-B91D-4D9F7034A097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AD95-A2CC-427F-9346-09353E7F1082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CCF9-A803-4E95-9872-58BC299B81F3}" type="datetime1">
              <a:rPr lang="ko-KR" altLang="en-US" smtClean="0"/>
              <a:pPr/>
              <a:t>2018-11-05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missilewarfare/266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44371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32304" y="3429000"/>
            <a:ext cx="3359696" cy="1052736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 팀 프로젝트        </a:t>
            </a:r>
            <a:endParaRPr lang="en-US" altLang="ko-KR" sz="1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컴퓨터공학과</a:t>
            </a:r>
            <a:endParaRPr lang="en-US" altLang="ko-KR" sz="1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14109383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최근휘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1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8525" y="3226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 </a:t>
            </a:r>
            <a:r>
              <a:rPr lang="ko-KR" altLang="en-US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고급 웹 프로그래밍</a:t>
            </a:r>
            <a:endParaRPr lang="en-US" altLang="ko-KR" sz="1600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6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Prof. </a:t>
            </a:r>
            <a:r>
              <a:rPr lang="ko-KR" altLang="en-US" sz="16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이길흥</a:t>
            </a:r>
            <a:endParaRPr lang="ko-KR" altLang="en-US" sz="16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5549" y="1420699"/>
            <a:ext cx="8097282" cy="16097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45288" y="1340768"/>
            <a:ext cx="78662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</a:pPr>
            <a:endParaRPr lang="en-US" altLang="ko-KR" sz="7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>
              <a:lnSpc>
                <a:spcPct val="60000"/>
              </a:lnSpc>
            </a:pPr>
            <a:r>
              <a:rPr lang="en-US" altLang="ko-KR" sz="7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‘</a:t>
            </a:r>
            <a:r>
              <a:rPr lang="ko-KR" altLang="en-US" sz="7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미사일 대전</a:t>
            </a:r>
            <a:r>
              <a:rPr lang="en-US" altLang="ko-KR" sz="7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’ </a:t>
            </a:r>
            <a:r>
              <a:rPr lang="ko-KR" altLang="en-US" sz="7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프로젝트 기획서</a:t>
            </a:r>
            <a:endParaRPr lang="en-US" altLang="ko-KR" sz="7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-57150"/>
            <a:ext cx="12192000" cy="37170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332648"/>
            <a:ext cx="3456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Thanks</a:t>
            </a:r>
            <a:endParaRPr lang="ko-KR" altLang="en-US" sz="8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9856" y="3656087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 </a:t>
            </a:r>
            <a:r>
              <a:rPr lang="en-US" altLang="ko-KR" sz="40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</a:t>
            </a:r>
            <a:r>
              <a:rPr lang="en-US" altLang="ko-KR" sz="8000" dirty="0" smtClean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A</a:t>
            </a:r>
            <a:endParaRPr lang="ko-KR" altLang="en-US" sz="8000" dirty="0">
              <a:solidFill>
                <a:schemeClr val="accent1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8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692696"/>
            <a:ext cx="10972800" cy="11430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목 차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3855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3032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2209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5600" y="2970237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</a:p>
          <a:p>
            <a:pPr algn="ctr"/>
            <a:endParaRPr lang="en-US" altLang="ko-KR" sz="14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개요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5590" y="297023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1542" y="2970237"/>
            <a:ext cx="27363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9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900" b="1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en-US" altLang="ko-KR" sz="900" b="1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</a:t>
            </a:r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환경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2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6645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97981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7313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13032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5590" y="297023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개요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3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313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240" y="116633"/>
            <a:ext cx="2304256" cy="6604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301" y="1340768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Page Load</a:t>
            </a:r>
            <a:endParaRPr lang="ko-KR" altLang="en-US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021" y="1879869"/>
            <a:ext cx="2033330" cy="43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460" y="482269"/>
            <a:ext cx="235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226" y="1926617"/>
            <a:ext cx="222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#2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</a:t>
            </a:r>
            <a:endParaRPr lang="en-US" altLang="ko-KR" sz="1500" dirty="0" smtClean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4</a:t>
            </a:fld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616" y="47667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‘</a:t>
            </a:r>
            <a:r>
              <a:rPr lang="ko-KR" altLang="en-US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미사일 대전</a:t>
            </a:r>
            <a:r>
              <a:rPr lang="en-US" altLang="ko-KR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’ </a:t>
            </a:r>
            <a:r>
              <a:rPr lang="ko-KR" altLang="en-US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게임  </a:t>
            </a:r>
            <a:r>
              <a:rPr lang="ko-KR" altLang="en-US" sz="28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구상안</a:t>
            </a:r>
            <a:endParaRPr lang="en-US" altLang="ko-KR" sz="28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8589" y="2418177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#3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</a:t>
            </a:r>
            <a:endParaRPr lang="ko-KR" altLang="en-US" sz="160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453" y="2418177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7608" y="1196752"/>
            <a:ext cx="94330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2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인용 </a:t>
            </a:r>
            <a:r>
              <a:rPr lang="ko-KR" altLang="en-US" sz="2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대전형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슈팅 게임으로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웹에서 구현할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것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블리자드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게임 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“</a:t>
            </a:r>
            <a:r>
              <a:rPr lang="en-US" altLang="ko-KR" sz="2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Starcraft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”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어느 유저가 만든 커스텀 </a:t>
            </a:r>
            <a:r>
              <a:rPr lang="ko-KR" altLang="en-US" sz="2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맵인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‘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미사일 피하기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모티브로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344" y="1340768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344" y="1292565"/>
            <a:ext cx="2016224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</a:t>
            </a:r>
            <a:r>
              <a:rPr lang="ko-KR" altLang="en-US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ko-KR" altLang="en-US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344" y="1884432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2290" name="Picture 2" descr="미사일 피하기 PvP 유명 빌드 공략 ">
            <a:hlinkClick r:id="rId3" tooltip="미사일 피하기 PvP 유명 빌드 공략  카페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4192" y="3582144"/>
            <a:ext cx="4367808" cy="3275856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5447928" y="648866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미사일 피하기의 한 장면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9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240" y="116633"/>
            <a:ext cx="2304256" cy="6604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301" y="1340768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Page Load</a:t>
            </a:r>
            <a:endParaRPr lang="ko-KR" altLang="en-US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021" y="1879869"/>
            <a:ext cx="2033330" cy="43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460" y="482269"/>
            <a:ext cx="235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226" y="1926617"/>
            <a:ext cx="222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#2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</a:t>
            </a:r>
            <a:endParaRPr lang="en-US" altLang="ko-KR" sz="1500" dirty="0" smtClean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5</a:t>
            </a:fld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616" y="47667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구현 기능</a:t>
            </a:r>
            <a:endParaRPr lang="en-US" altLang="ko-KR" sz="2800" b="1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8589" y="2418177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#3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</a:t>
            </a:r>
            <a:endParaRPr lang="ko-KR" altLang="en-US" sz="160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453" y="2418177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7608" y="1196752"/>
            <a:ext cx="943304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‘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미사일 대전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’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회원가입 및 로그인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-&gt;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 정보 데이터베이스 관리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커뮤니티 기능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글 게시 등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외에 다른 기능은 개발 과정에서 필요성을 느끼면 추가할 예정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344" y="1340768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344" y="1292565"/>
            <a:ext cx="2016224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</a:t>
            </a:r>
            <a:r>
              <a:rPr lang="ko-KR" altLang="en-US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ko-KR" altLang="en-US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344" y="1884432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13032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5590" y="297023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6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313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240" y="116633"/>
            <a:ext cx="2304256" cy="6604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301" y="1340768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</a:t>
            </a:r>
            <a:r>
              <a:rPr lang="ko-KR" altLang="en-US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ko-KR" altLang="en-US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4021" y="1879869"/>
            <a:ext cx="2033330" cy="43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460" y="482269"/>
            <a:ext cx="235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226" y="1926617"/>
            <a:ext cx="222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#2 </a:t>
            </a:r>
            <a:r>
              <a:rPr lang="en-US" altLang="ko-KR" sz="15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Video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7</a:t>
            </a:fld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8589" y="2418177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#3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</a:t>
            </a:r>
            <a:endParaRPr lang="ko-KR" altLang="en-US" sz="160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5453" y="2418177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344" y="1844824"/>
            <a:ext cx="204131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#2 </a:t>
            </a:r>
            <a:r>
              <a:rPr lang="ko-KR" altLang="en-US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</a:t>
            </a:r>
            <a:endParaRPr lang="en-US" altLang="ko-KR" sz="1600" b="1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344" y="1340768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9616" y="47667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일정</a:t>
            </a:r>
            <a:endParaRPr lang="ko-KR" altLang="en-US" sz="2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7608" y="1196752"/>
            <a:ext cx="943304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11.5 ~ 11.19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클라이언트 개발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11.20 ~ 12.10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서버 개발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12.11 ~ 12.18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 및 디버그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12.19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 시연 및 발표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2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130323" y="2564342"/>
            <a:ext cx="1872208" cy="2016224"/>
          </a:xfrm>
          <a:prstGeom prst="rect">
            <a:avLst/>
          </a:prstGeom>
          <a:solidFill>
            <a:srgbClr val="44C8A9"/>
          </a:solidFill>
          <a:ln>
            <a:noFill/>
          </a:ln>
          <a:effectLst>
            <a:outerShdw dist="762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44C8A9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95590" y="297023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endParaRPr lang="en-US" altLang="ko-KR" sz="800" dirty="0" smtClean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환경</a:t>
            </a:r>
            <a:endParaRPr lang="ko-KR" altLang="en-US" sz="2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/>
              <a:t>8</a:t>
            </a:fld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3132" y="2846044"/>
            <a:ext cx="554462" cy="80933"/>
          </a:xfrm>
          <a:prstGeom prst="rect">
            <a:avLst/>
          </a:prstGeom>
          <a:solidFill>
            <a:srgbClr val="FFE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9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4301" y="1340768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0760" y="1909091"/>
            <a:ext cx="2016224" cy="58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8589" y="3097536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453" y="3097536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254" y="1389544"/>
            <a:ext cx="145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 도출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460" y="482269"/>
            <a:ext cx="235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589" y="1917394"/>
            <a:ext cx="235033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#2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다대다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커뮤니케이션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아이디어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542" y="3142692"/>
            <a:ext cx="1866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#4 </a:t>
            </a:r>
            <a:r>
              <a:rPr lang="ko-KR" altLang="en-US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결론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8589" y="2593480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5453" y="1917837"/>
            <a:ext cx="82186" cy="575059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453" y="1331708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9796" y="2541184"/>
            <a:ext cx="2055072" cy="433972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542" y="2630529"/>
            <a:ext cx="1981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#3 </a:t>
            </a:r>
            <a:r>
              <a:rPr lang="ko-KR" altLang="en-US" sz="16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커뮤니케이션 분석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240" y="116633"/>
            <a:ext cx="2304256" cy="66048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4301" y="1340768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#1 </a:t>
            </a:r>
            <a:r>
              <a:rPr lang="ko-KR" altLang="en-US" sz="16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ko-KR" altLang="en-US" sz="16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4021" y="1879869"/>
            <a:ext cx="2033330" cy="43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3460" y="482269"/>
            <a:ext cx="235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0226" y="1926617"/>
            <a:ext cx="222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#2 </a:t>
            </a:r>
            <a:r>
              <a:rPr lang="ko-KR" altLang="en-US" sz="1500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일정</a:t>
            </a:r>
            <a:endParaRPr lang="en-US" altLang="ko-KR" sz="1500" dirty="0" smtClean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589" y="2418177"/>
            <a:ext cx="20162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#3 </a:t>
            </a:r>
            <a:r>
              <a:rPr lang="en-US" altLang="ko-KR" dirty="0" smtClean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</a:t>
            </a:r>
            <a:endParaRPr lang="ko-KR" altLang="en-US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5453" y="2418177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1344" y="2367758"/>
            <a:ext cx="204131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#</a:t>
            </a:r>
            <a:r>
              <a:rPr lang="en-US" altLang="ko-KR" sz="16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 </a:t>
            </a:r>
            <a:r>
              <a:rPr lang="ko-KR" altLang="en-US" sz="1600" b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환경</a:t>
            </a:r>
            <a:endParaRPr lang="en-US" altLang="ko-KR" sz="1600" b="1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91344" y="1340768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39616" y="47667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환경</a:t>
            </a:r>
            <a:endParaRPr lang="ko-KR" altLang="en-US" sz="28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67608" y="1196752"/>
            <a:ext cx="943304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 언어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HTML, CSS, JavaScript, SQL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플랫폼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브라우저</a:t>
            </a:r>
            <a:r>
              <a:rPr lang="en-US" altLang="ko-KR" sz="240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node.js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개발도구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Visual Studio Community 2015</a:t>
            </a:r>
          </a:p>
          <a:p>
            <a:pPr>
              <a:buFont typeface="Arial" pitchFamily="34" charset="0"/>
              <a:buChar char="•"/>
            </a:pP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버전관리</a:t>
            </a:r>
            <a:r>
              <a:rPr lang="en-US" altLang="ko-KR" sz="2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en-US" altLang="ko-KR" sz="24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Github</a:t>
            </a:r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sz="2400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en-US" altLang="ko-KR" dirty="0" smtClean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1344" y="1884432"/>
            <a:ext cx="82186" cy="432048"/>
          </a:xfrm>
          <a:prstGeom prst="rect">
            <a:avLst/>
          </a:prstGeom>
          <a:solidFill>
            <a:srgbClr val="44C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335</Words>
  <Application>Microsoft Office PowerPoint</Application>
  <PresentationFormat>사용자 지정</PresentationFormat>
  <Paragraphs>177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Arial</vt:lpstr>
      <vt:lpstr>12롯데마트드림Medium</vt:lpstr>
      <vt:lpstr>KoPub돋움체 Light</vt:lpstr>
      <vt:lpstr>tvN 즐거운이야기 Bold</vt:lpstr>
      <vt:lpstr>210 맨발의청춘 B</vt:lpstr>
      <vt:lpstr>KoPub돋움체 Medium</vt:lpstr>
      <vt:lpstr>KoPub돋움체 Bold</vt:lpstr>
      <vt:lpstr>맑은 고딕</vt:lpstr>
      <vt:lpstr>Office 테마</vt:lpstr>
      <vt:lpstr>슬라이드 1</vt:lpstr>
      <vt:lpstr>목 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직무여건이 조직몰입에 미치는 영향</dc:title>
  <dc:creator>Microsoft Corporation</dc:creator>
  <cp:lastModifiedBy>사용자</cp:lastModifiedBy>
  <cp:revision>375</cp:revision>
  <dcterms:created xsi:type="dcterms:W3CDTF">2006-10-05T04:04:58Z</dcterms:created>
  <dcterms:modified xsi:type="dcterms:W3CDTF">2018-11-04T16:15:41Z</dcterms:modified>
</cp:coreProperties>
</file>