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20" r:id="rId2"/>
    <p:sldId id="388" r:id="rId3"/>
    <p:sldId id="322" r:id="rId4"/>
    <p:sldId id="323" r:id="rId5"/>
    <p:sldId id="389" r:id="rId6"/>
    <p:sldId id="390" r:id="rId7"/>
    <p:sldId id="392" r:id="rId8"/>
    <p:sldId id="393" r:id="rId9"/>
    <p:sldId id="396" r:id="rId10"/>
    <p:sldId id="394" r:id="rId11"/>
    <p:sldId id="397" r:id="rId12"/>
    <p:sldId id="400" r:id="rId13"/>
    <p:sldId id="401" r:id="rId14"/>
  </p:sldIdLst>
  <p:sldSz cx="12192000" cy="6858000"/>
  <p:notesSz cx="6858000" cy="9144000"/>
  <p:embeddedFontLst>
    <p:embeddedFont>
      <p:font typeface="서울남산 장체B" pitchFamily="18" charset="-127"/>
      <p:regular r:id="rId16"/>
    </p:embeddedFont>
    <p:embeddedFont>
      <p:font typeface="tvN 즐거운이야기 Bold" pitchFamily="18" charset="-127"/>
      <p:regular r:id="rId17"/>
    </p:embeddedFont>
    <p:embeddedFont>
      <p:font typeface="KoPub돋움체 Light" pitchFamily="18" charset="-127"/>
      <p:regular r:id="rId18"/>
    </p:embeddedFont>
    <p:embeddedFont>
      <p:font typeface="210 맨발의청춘 B" pitchFamily="18" charset="-127"/>
      <p:regular r:id="rId19"/>
    </p:embeddedFont>
    <p:embeddedFont>
      <p:font typeface="KoPub돋움체 Medium" pitchFamily="18" charset="-127"/>
      <p:regular r:id="rId20"/>
    </p:embeddedFont>
    <p:embeddedFont>
      <p:font typeface="맑은 고딕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EFE2"/>
    <a:srgbClr val="ED7D31"/>
    <a:srgbClr val="E49173"/>
    <a:srgbClr val="A5A5A5"/>
    <a:srgbClr val="645654"/>
    <a:srgbClr val="FFC000"/>
    <a:srgbClr val="5B9BD5"/>
    <a:srgbClr val="ED7A0D"/>
    <a:srgbClr val="0DB2A8"/>
    <a:srgbClr val="09AEA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18" autoAdjust="0"/>
    <p:restoredTop sz="98507" autoAdjust="0"/>
  </p:normalViewPr>
  <p:slideViewPr>
    <p:cSldViewPr showGuides="1">
      <p:cViewPr varScale="1">
        <p:scale>
          <a:sx n="86" d="100"/>
          <a:sy n="86" d="100"/>
        </p:scale>
        <p:origin x="-946" y="-72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60540-5FE9-4303-93F1-64323AB2164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17371-601F-4CA0-ACF5-CDB65595A9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It’s procedure of our presentation.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69DB2-3E9C-45B7-8FFE-02F267CBB87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8948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="" xmlns:p14="http://schemas.microsoft.com/office/powerpoint/2010/main" val="241542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F1B6006-FA9A-4F2B-BB71-8F2E2CD3C04E}"/>
              </a:ext>
            </a:extLst>
          </p:cNvPr>
          <p:cNvSpPr txBox="1"/>
          <p:nvPr/>
        </p:nvSpPr>
        <p:spPr>
          <a:xfrm>
            <a:off x="8544272" y="6042774"/>
            <a:ext cx="3225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Computer </a:t>
            </a:r>
            <a:r>
              <a:rPr lang="en-US" altLang="ko-KR" sz="16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Science   14109383 </a:t>
            </a:r>
            <a:r>
              <a:rPr lang="ko-KR" altLang="en-US" sz="1600" b="1" dirty="0" err="1" smtClean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최근휘</a:t>
            </a:r>
            <a:endParaRPr lang="en-US" altLang="ko-KR" sz="1600" b="1" dirty="0">
              <a:ln>
                <a:solidFill>
                  <a:srgbClr val="2287E2">
                    <a:alpha val="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1C1629E9-7627-4059-A706-9F8E508C1C90}"/>
              </a:ext>
            </a:extLst>
          </p:cNvPr>
          <p:cNvSpPr/>
          <p:nvPr/>
        </p:nvSpPr>
        <p:spPr>
          <a:xfrm>
            <a:off x="3014514" y="2322746"/>
            <a:ext cx="74684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 smtClean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Missile War Project </a:t>
            </a:r>
          </a:p>
          <a:p>
            <a:r>
              <a:rPr lang="ko-KR" altLang="en-US" sz="5400" b="1" dirty="0" smtClean="0">
                <a:ln>
                  <a:solidFill>
                    <a:srgbClr val="002060">
                      <a:alpha val="0"/>
                    </a:srgbClr>
                  </a:solidFill>
                </a:ln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중간발표</a:t>
            </a:r>
            <a:endParaRPr lang="ko-KR" altLang="en-US" sz="4800" b="1" dirty="0">
              <a:ln>
                <a:solidFill>
                  <a:srgbClr val="002060">
                    <a:alpha val="0"/>
                  </a:srgbClr>
                </a:solidFill>
              </a:ln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66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A85A73F-199B-437E-9C54-E383F997A4A8}"/>
              </a:ext>
            </a:extLst>
          </p:cNvPr>
          <p:cNvCxnSpPr/>
          <p:nvPr/>
        </p:nvCxnSpPr>
        <p:spPr>
          <a:xfrm>
            <a:off x="304799" y="972455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27F9193-58D4-488A-810C-CEF2272DA8B4}"/>
              </a:ext>
            </a:extLst>
          </p:cNvPr>
          <p:cNvSpPr/>
          <p:nvPr/>
        </p:nvSpPr>
        <p:spPr>
          <a:xfrm>
            <a:off x="275771" y="423706"/>
            <a:ext cx="10121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카카오톡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로그인 기능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카카오에서 제공하는 </a:t>
            </a:r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이용 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13">
            <a:extLst>
              <a:ext uri="{FF2B5EF4-FFF2-40B4-BE49-F238E27FC236}">
                <a16:creationId xmlns="" xmlns:a16="http://schemas.microsoft.com/office/drawing/2014/main" id="{E32ACE63-F4CE-497F-9303-F991BA12CC17}"/>
              </a:ext>
            </a:extLst>
          </p:cNvPr>
          <p:cNvSpPr txBox="1">
            <a:spLocks/>
          </p:cNvSpPr>
          <p:nvPr/>
        </p:nvSpPr>
        <p:spPr>
          <a:xfrm>
            <a:off x="1005935" y="1617575"/>
            <a:ext cx="8686801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buNone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buNone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buNone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0" y="1340768"/>
            <a:ext cx="50482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1944" y="1268760"/>
            <a:ext cx="33655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203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06B8333-6459-415F-A89A-C3DA2549D50B}"/>
              </a:ext>
            </a:extLst>
          </p:cNvPr>
          <p:cNvSpPr/>
          <p:nvPr/>
        </p:nvSpPr>
        <p:spPr>
          <a:xfrm>
            <a:off x="3211740" y="2790393"/>
            <a:ext cx="5768520" cy="1277213"/>
          </a:xfrm>
          <a:prstGeom prst="rect">
            <a:avLst/>
          </a:prstGeom>
          <a:solidFill>
            <a:srgbClr val="F7EFE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1297D8E8-6154-4164-88DF-4BFC674B59AB}"/>
              </a:ext>
            </a:extLst>
          </p:cNvPr>
          <p:cNvGrpSpPr/>
          <p:nvPr/>
        </p:nvGrpSpPr>
        <p:grpSpPr>
          <a:xfrm>
            <a:off x="3359696" y="2912630"/>
            <a:ext cx="4048988" cy="1000273"/>
            <a:chOff x="4298548" y="2921020"/>
            <a:chExt cx="2956037" cy="1000273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8A7E9B34-C0D5-4AF3-BE45-E053BA0E3529}"/>
                </a:ext>
              </a:extLst>
            </p:cNvPr>
            <p:cNvSpPr/>
            <p:nvPr/>
          </p:nvSpPr>
          <p:spPr>
            <a:xfrm>
              <a:off x="4298548" y="2921020"/>
              <a:ext cx="9794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PART2.</a:t>
              </a:r>
              <a:r>
                <a:rPr lang="ko-KR" altLang="en-US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23BFBF7C-660B-4EB4-B328-092151369993}"/>
                </a:ext>
              </a:extLst>
            </p:cNvPr>
            <p:cNvSpPr/>
            <p:nvPr/>
          </p:nvSpPr>
          <p:spPr>
            <a:xfrm>
              <a:off x="5337895" y="3151852"/>
              <a:ext cx="19166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남은 일정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003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C327D41-CA34-47E1-96A9-1B359A8FCB1B}"/>
              </a:ext>
            </a:extLst>
          </p:cNvPr>
          <p:cNvSpPr/>
          <p:nvPr/>
        </p:nvSpPr>
        <p:spPr>
          <a:xfrm>
            <a:off x="275771" y="423706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남은 일정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ADBAF77-45BD-4E43-A4F4-1CE2ADF0B5EF}"/>
              </a:ext>
            </a:extLst>
          </p:cNvPr>
          <p:cNvCxnSpPr>
            <a:cxnSpLocks/>
          </p:cNvCxnSpPr>
          <p:nvPr/>
        </p:nvCxnSpPr>
        <p:spPr>
          <a:xfrm>
            <a:off x="335360" y="980728"/>
            <a:ext cx="7514603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07367" y="1916832"/>
          <a:ext cx="8640961" cy="264029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34423"/>
                <a:gridCol w="1234423"/>
                <a:gridCol w="1234423"/>
                <a:gridCol w="1234423"/>
                <a:gridCol w="1234423"/>
                <a:gridCol w="1234423"/>
                <a:gridCol w="1234423"/>
              </a:tblGrid>
              <a:tr h="66007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11.26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27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28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29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30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12.1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660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2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3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4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5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6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7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8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60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9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10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11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12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13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14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15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60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16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j-lt"/>
                        </a:rPr>
                        <a:t>17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479375" y="4725144"/>
            <a:ext cx="216024" cy="2880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9375" y="5085184"/>
            <a:ext cx="216024" cy="288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9375" y="5445224"/>
            <a:ext cx="216024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67407" y="47251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채팅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게시판 구현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7407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구현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7407" y="54359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및 발표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025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잘린 사각형 7"/>
          <p:cNvSpPr/>
          <p:nvPr/>
        </p:nvSpPr>
        <p:spPr>
          <a:xfrm>
            <a:off x="4727848" y="2636912"/>
            <a:ext cx="2736304" cy="1584176"/>
          </a:xfrm>
          <a:prstGeom prst="snip1Rect">
            <a:avLst>
              <a:gd name="adj" fmla="val 40764"/>
            </a:avLst>
          </a:prstGeom>
          <a:solidFill>
            <a:srgbClr val="F7E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070140" y="2959758"/>
            <a:ext cx="2051720" cy="93848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Q</a:t>
            </a:r>
            <a:r>
              <a:rPr kumimoji="0" lang="en-US" altLang="ko-KR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&amp;</a:t>
            </a:r>
            <a:r>
              <a:rPr kumimoji="0" lang="en-US" altLang="ko-KR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692696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목 차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38553" y="2564342"/>
            <a:ext cx="1872208" cy="2016224"/>
          </a:xfrm>
          <a:prstGeom prst="rect">
            <a:avLst/>
          </a:prstGeom>
          <a:solidFill>
            <a:srgbClr val="F7EFE2"/>
          </a:solidFill>
          <a:ln>
            <a:noFill/>
          </a:ln>
          <a:effectLst>
            <a:outerShdw dist="762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44C8A9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0323" y="2564342"/>
            <a:ext cx="1872208" cy="2016224"/>
          </a:xfrm>
          <a:prstGeom prst="rect">
            <a:avLst/>
          </a:prstGeom>
          <a:solidFill>
            <a:srgbClr val="F7EFE2"/>
          </a:solidFill>
          <a:ln>
            <a:noFill/>
          </a:ln>
          <a:effectLst>
            <a:outerShdw dist="762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44C8A9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22093" y="2564342"/>
            <a:ext cx="1872208" cy="2016224"/>
          </a:xfrm>
          <a:prstGeom prst="rect">
            <a:avLst/>
          </a:prstGeom>
          <a:solidFill>
            <a:srgbClr val="F7EFE2"/>
          </a:solidFill>
          <a:ln>
            <a:noFill/>
          </a:ln>
          <a:effectLst>
            <a:outerShdw dist="762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44C8A9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95600" y="2970237"/>
            <a:ext cx="27363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645654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</a:p>
          <a:p>
            <a:pPr algn="ctr"/>
            <a:endParaRPr lang="en-US" altLang="ko-KR" sz="1400" dirty="0" smtClean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r>
              <a:rPr lang="ko-KR" altLang="en-US" sz="24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진행 현황</a:t>
            </a:r>
            <a:endParaRPr lang="ko-KR" altLang="en-US" sz="2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ko-KR" altLang="en-US" sz="2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95590" y="2970237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645654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endParaRPr lang="en-US" altLang="ko-KR" sz="4000" dirty="0">
              <a:solidFill>
                <a:srgbClr val="645654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endParaRPr lang="en-US" altLang="ko-KR" sz="800" dirty="0" smtClean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endParaRPr lang="en-US" altLang="ko-KR" sz="800" dirty="0" smtClean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r>
              <a:rPr lang="ko-KR" altLang="en-US" sz="24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남은 일정</a:t>
            </a:r>
            <a:endParaRPr lang="ko-KR" altLang="en-US" sz="2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1542" y="2970237"/>
            <a:ext cx="27363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  <a:r>
              <a:rPr lang="en-US" altLang="ko-KR" sz="4000" dirty="0" smtClean="0">
                <a:solidFill>
                  <a:srgbClr val="645654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endParaRPr lang="en-US" altLang="ko-KR" sz="4000" dirty="0">
              <a:solidFill>
                <a:srgbClr val="645654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endParaRPr lang="en-US" altLang="ko-KR" sz="9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endParaRPr lang="en-US" altLang="ko-KR" sz="900" b="1" dirty="0" smtClean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r>
              <a:rPr lang="en-US" altLang="ko-KR" sz="900" b="1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  </a:t>
            </a:r>
            <a:r>
              <a:rPr lang="en-US" altLang="ko-KR" sz="24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</a:t>
            </a:r>
            <a:r>
              <a:rPr lang="en-US" altLang="ko-KR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</a:t>
            </a:r>
            <a:r>
              <a:rPr lang="en-US" altLang="ko-KR" sz="24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</a:t>
            </a:r>
            <a:endParaRPr lang="ko-KR" altLang="en-US" sz="2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/>
              <a:t>2</a:t>
            </a:fld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66452" y="2846044"/>
            <a:ext cx="554462" cy="80933"/>
          </a:xfrm>
          <a:prstGeom prst="rect">
            <a:avLst/>
          </a:prstGeom>
          <a:solidFill>
            <a:srgbClr val="FFE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79812" y="2846044"/>
            <a:ext cx="554462" cy="80933"/>
          </a:xfrm>
          <a:prstGeom prst="rect">
            <a:avLst/>
          </a:prstGeom>
          <a:solidFill>
            <a:srgbClr val="FFE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73132" y="2846044"/>
            <a:ext cx="554462" cy="80933"/>
          </a:xfrm>
          <a:prstGeom prst="rect">
            <a:avLst/>
          </a:prstGeom>
          <a:solidFill>
            <a:srgbClr val="FFE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49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06B8333-6459-415F-A89A-C3DA2549D50B}"/>
              </a:ext>
            </a:extLst>
          </p:cNvPr>
          <p:cNvSpPr/>
          <p:nvPr/>
        </p:nvSpPr>
        <p:spPr>
          <a:xfrm>
            <a:off x="3211740" y="2790393"/>
            <a:ext cx="5768520" cy="1277213"/>
          </a:xfrm>
          <a:prstGeom prst="rect">
            <a:avLst/>
          </a:prstGeom>
          <a:solidFill>
            <a:srgbClr val="F7EFE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1297D8E8-6154-4164-88DF-4BFC674B59AB}"/>
              </a:ext>
            </a:extLst>
          </p:cNvPr>
          <p:cNvGrpSpPr/>
          <p:nvPr/>
        </p:nvGrpSpPr>
        <p:grpSpPr>
          <a:xfrm>
            <a:off x="3359696" y="2912630"/>
            <a:ext cx="4048988" cy="1000273"/>
            <a:chOff x="4298548" y="2921020"/>
            <a:chExt cx="2956037" cy="1000273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8A7E9B34-C0D5-4AF3-BE45-E053BA0E3529}"/>
                </a:ext>
              </a:extLst>
            </p:cNvPr>
            <p:cNvSpPr/>
            <p:nvPr/>
          </p:nvSpPr>
          <p:spPr>
            <a:xfrm>
              <a:off x="4298548" y="2921020"/>
              <a:ext cx="1341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PART1.</a:t>
              </a:r>
              <a:r>
                <a:rPr lang="ko-KR" altLang="en-US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23BFBF7C-660B-4EB4-B328-092151369993}"/>
                </a:ext>
              </a:extLst>
            </p:cNvPr>
            <p:cNvSpPr/>
            <p:nvPr/>
          </p:nvSpPr>
          <p:spPr>
            <a:xfrm>
              <a:off x="5337895" y="3151852"/>
              <a:ext cx="19166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진행 현황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003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A85A73F-199B-437E-9C54-E383F997A4A8}"/>
              </a:ext>
            </a:extLst>
          </p:cNvPr>
          <p:cNvCxnSpPr/>
          <p:nvPr/>
        </p:nvCxnSpPr>
        <p:spPr>
          <a:xfrm>
            <a:off x="304799" y="972455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27F9193-58D4-488A-810C-CEF2272DA8B4}"/>
              </a:ext>
            </a:extLst>
          </p:cNvPr>
          <p:cNvSpPr/>
          <p:nvPr/>
        </p:nvSpPr>
        <p:spPr>
          <a:xfrm>
            <a:off x="275771" y="423706"/>
            <a:ext cx="5652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기본적인 서버 구현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21" y="1700808"/>
            <a:ext cx="457141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448" y="1197320"/>
            <a:ext cx="4570911" cy="51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7217" y="1484784"/>
            <a:ext cx="4570911" cy="51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0016" y="1052736"/>
            <a:ext cx="59055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203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A85A73F-199B-437E-9C54-E383F997A4A8}"/>
              </a:ext>
            </a:extLst>
          </p:cNvPr>
          <p:cNvCxnSpPr/>
          <p:nvPr/>
        </p:nvCxnSpPr>
        <p:spPr>
          <a:xfrm>
            <a:off x="304799" y="972455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27F9193-58D4-488A-810C-CEF2272DA8B4}"/>
              </a:ext>
            </a:extLst>
          </p:cNvPr>
          <p:cNvSpPr/>
          <p:nvPr/>
        </p:nvSpPr>
        <p:spPr>
          <a:xfrm>
            <a:off x="275771" y="423706"/>
            <a:ext cx="5812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정적 파일 제공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express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모듈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44" y="1124744"/>
            <a:ext cx="966445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9776" y="2420888"/>
            <a:ext cx="3443595" cy="26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5640" y="1772816"/>
            <a:ext cx="3443745" cy="269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203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A85A73F-199B-437E-9C54-E383F997A4A8}"/>
              </a:ext>
            </a:extLst>
          </p:cNvPr>
          <p:cNvCxnSpPr/>
          <p:nvPr/>
        </p:nvCxnSpPr>
        <p:spPr>
          <a:xfrm>
            <a:off x="304799" y="972455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27F9193-58D4-488A-810C-CEF2272DA8B4}"/>
              </a:ext>
            </a:extLst>
          </p:cNvPr>
          <p:cNvSpPr/>
          <p:nvPr/>
        </p:nvSpPr>
        <p:spPr>
          <a:xfrm>
            <a:off x="275771" y="423706"/>
            <a:ext cx="6034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구축 및 서버와 연동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2064" y="980728"/>
            <a:ext cx="5447928" cy="581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내용 개체 틀 13">
            <a:extLst>
              <a:ext uri="{FF2B5EF4-FFF2-40B4-BE49-F238E27FC236}">
                <a16:creationId xmlns="" xmlns:a16="http://schemas.microsoft.com/office/drawing/2014/main" id="{E32ACE63-F4CE-497F-9303-F991BA12CC17}"/>
              </a:ext>
            </a:extLst>
          </p:cNvPr>
          <p:cNvSpPr txBox="1">
            <a:spLocks/>
          </p:cNvSpPr>
          <p:nvPr/>
        </p:nvSpPr>
        <p:spPr>
          <a:xfrm>
            <a:off x="1005935" y="1617575"/>
            <a:ext cx="8686801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buNone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buNone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buNone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9" name="내용 개체 틀 13">
            <a:extLst>
              <a:ext uri="{FF2B5EF4-FFF2-40B4-BE49-F238E27FC236}">
                <a16:creationId xmlns="" xmlns:a16="http://schemas.microsoft.com/office/drawing/2014/main" id="{E32ACE63-F4CE-497F-9303-F991BA12CC17}"/>
              </a:ext>
            </a:extLst>
          </p:cNvPr>
          <p:cNvSpPr txBox="1">
            <a:spLocks/>
          </p:cNvSpPr>
          <p:nvPr/>
        </p:nvSpPr>
        <p:spPr>
          <a:xfrm>
            <a:off x="1158335" y="1769975"/>
            <a:ext cx="8686801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홈페이지의 회원 관리 목적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회원 테이블의 필드는 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id, password,</a:t>
            </a:r>
          </a:p>
          <a:p>
            <a:pPr>
              <a:buNone/>
            </a:pP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authority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구성됨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buNone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buNone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432" y="4005064"/>
            <a:ext cx="55435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203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A85A73F-199B-437E-9C54-E383F997A4A8}"/>
              </a:ext>
            </a:extLst>
          </p:cNvPr>
          <p:cNvCxnSpPr/>
          <p:nvPr/>
        </p:nvCxnSpPr>
        <p:spPr>
          <a:xfrm>
            <a:off x="304799" y="972455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27F9193-58D4-488A-810C-CEF2272DA8B4}"/>
              </a:ext>
            </a:extLst>
          </p:cNvPr>
          <p:cNvSpPr/>
          <p:nvPr/>
        </p:nvSpPr>
        <p:spPr>
          <a:xfrm>
            <a:off x="275771" y="423706"/>
            <a:ext cx="6978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로그인과 회원가입의 요청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응답 구현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13">
            <a:extLst>
              <a:ext uri="{FF2B5EF4-FFF2-40B4-BE49-F238E27FC236}">
                <a16:creationId xmlns="" xmlns:a16="http://schemas.microsoft.com/office/drawing/2014/main" id="{E32ACE63-F4CE-497F-9303-F991BA12CC17}"/>
              </a:ext>
            </a:extLst>
          </p:cNvPr>
          <p:cNvSpPr txBox="1">
            <a:spLocks/>
          </p:cNvSpPr>
          <p:nvPr/>
        </p:nvSpPr>
        <p:spPr>
          <a:xfrm>
            <a:off x="1005935" y="1617575"/>
            <a:ext cx="8686801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buNone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buNone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buNone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5360" y="3671736"/>
            <a:ext cx="2016224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웹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40416" y="3671736"/>
            <a:ext cx="2016224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747628" y="3995772"/>
            <a:ext cx="6696744" cy="21602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999656" y="2780928"/>
            <a:ext cx="2088232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JSON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{ id, password 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99656" y="2134597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flipH="1">
            <a:off x="2747628" y="4310516"/>
            <a:ext cx="6696744" cy="21602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04112" y="4715852"/>
            <a:ext cx="2088232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JSON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{ success, code 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24192" y="57239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응답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840416" y="1124744"/>
            <a:ext cx="2016224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 rot="16200000">
            <a:off x="10164452" y="2888940"/>
            <a:ext cx="1152128" cy="21602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화살표 27"/>
          <p:cNvSpPr/>
          <p:nvPr/>
        </p:nvSpPr>
        <p:spPr>
          <a:xfrm rot="5400000" flipV="1">
            <a:off x="10452484" y="2888940"/>
            <a:ext cx="1152128" cy="21602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03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A85A73F-199B-437E-9C54-E383F997A4A8}"/>
              </a:ext>
            </a:extLst>
          </p:cNvPr>
          <p:cNvCxnSpPr/>
          <p:nvPr/>
        </p:nvCxnSpPr>
        <p:spPr>
          <a:xfrm>
            <a:off x="304799" y="972455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27F9193-58D4-488A-810C-CEF2272DA8B4}"/>
              </a:ext>
            </a:extLst>
          </p:cNvPr>
          <p:cNvSpPr/>
          <p:nvPr/>
        </p:nvSpPr>
        <p:spPr>
          <a:xfrm>
            <a:off x="275771" y="423706"/>
            <a:ext cx="608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로그인 상태 유지는 쿠키를 이용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13">
            <a:extLst>
              <a:ext uri="{FF2B5EF4-FFF2-40B4-BE49-F238E27FC236}">
                <a16:creationId xmlns="" xmlns:a16="http://schemas.microsoft.com/office/drawing/2014/main" id="{E32ACE63-F4CE-497F-9303-F991BA12CC17}"/>
              </a:ext>
            </a:extLst>
          </p:cNvPr>
          <p:cNvSpPr txBox="1">
            <a:spLocks/>
          </p:cNvSpPr>
          <p:nvPr/>
        </p:nvSpPr>
        <p:spPr>
          <a:xfrm>
            <a:off x="1005935" y="1617575"/>
            <a:ext cx="8686801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buNone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buNone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buNone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0" y="1124744"/>
            <a:ext cx="87249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3632" y="2852936"/>
            <a:ext cx="7840971" cy="420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/>
          <p:cNvSpPr/>
          <p:nvPr/>
        </p:nvSpPr>
        <p:spPr>
          <a:xfrm>
            <a:off x="2135560" y="2204864"/>
            <a:ext cx="4320480" cy="43204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696400" y="3284984"/>
            <a:ext cx="1152128" cy="5040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03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A85A73F-199B-437E-9C54-E383F997A4A8}"/>
              </a:ext>
            </a:extLst>
          </p:cNvPr>
          <p:cNvCxnSpPr/>
          <p:nvPr/>
        </p:nvCxnSpPr>
        <p:spPr>
          <a:xfrm>
            <a:off x="304799" y="972455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27F9193-58D4-488A-810C-CEF2272DA8B4}"/>
              </a:ext>
            </a:extLst>
          </p:cNvPr>
          <p:cNvSpPr/>
          <p:nvPr/>
        </p:nvSpPr>
        <p:spPr>
          <a:xfrm>
            <a:off x="275771" y="423706"/>
            <a:ext cx="4105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로그아웃은 쿠키 삭제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13">
            <a:extLst>
              <a:ext uri="{FF2B5EF4-FFF2-40B4-BE49-F238E27FC236}">
                <a16:creationId xmlns="" xmlns:a16="http://schemas.microsoft.com/office/drawing/2014/main" id="{E32ACE63-F4CE-497F-9303-F991BA12CC17}"/>
              </a:ext>
            </a:extLst>
          </p:cNvPr>
          <p:cNvSpPr txBox="1">
            <a:spLocks/>
          </p:cNvSpPr>
          <p:nvPr/>
        </p:nvSpPr>
        <p:spPr>
          <a:xfrm>
            <a:off x="1005935" y="1617575"/>
            <a:ext cx="8686801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buNone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buNone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buNone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1815" y="2492896"/>
            <a:ext cx="7760185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778" y="1124744"/>
            <a:ext cx="87185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타원 10"/>
          <p:cNvSpPr/>
          <p:nvPr/>
        </p:nvSpPr>
        <p:spPr>
          <a:xfrm>
            <a:off x="2135560" y="2204864"/>
            <a:ext cx="4320480" cy="43204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03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동물병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149</Words>
  <Application>Microsoft Office PowerPoint</Application>
  <PresentationFormat>사용자 지정</PresentationFormat>
  <Paragraphs>84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굴림</vt:lpstr>
      <vt:lpstr>Arial</vt:lpstr>
      <vt:lpstr>서울남산 장체B</vt:lpstr>
      <vt:lpstr>tvN 즐거운이야기 Bold</vt:lpstr>
      <vt:lpstr>KoPub돋움체 Light</vt:lpstr>
      <vt:lpstr>210 맨발의청춘 B</vt:lpstr>
      <vt:lpstr>KoPub돋움체 Medium</vt:lpstr>
      <vt:lpstr>맑은 고딕</vt:lpstr>
      <vt:lpstr>Office 테마</vt:lpstr>
      <vt:lpstr>슬라이드 1</vt:lpstr>
      <vt:lpstr>목 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사용자</cp:lastModifiedBy>
  <cp:revision>377</cp:revision>
  <dcterms:created xsi:type="dcterms:W3CDTF">2013-12-18T12:51:48Z</dcterms:created>
  <dcterms:modified xsi:type="dcterms:W3CDTF">2018-11-25T15:06:24Z</dcterms:modified>
</cp:coreProperties>
</file>