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63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AB00"/>
    <a:srgbClr val="8A33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4795"/>
  </p:normalViewPr>
  <p:slideViewPr>
    <p:cSldViewPr snapToGrid="0">
      <p:cViewPr varScale="1">
        <p:scale>
          <a:sx n="107" d="100"/>
          <a:sy n="107" d="100"/>
        </p:scale>
        <p:origin x="17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A1709-FD12-E34D-BF51-9BCC3D6A4DCA}" type="datetimeFigureOut">
              <a:rPr lang="en-US" smtClean="0"/>
              <a:t>3/18/25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992EEF-7E2C-894B-ACBF-D9ADBE69C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41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E46F-4A00-DF49-903C-A6DE9F850A95}" type="datetimeFigureOut">
              <a:rPr lang="en-US" smtClean="0"/>
              <a:t>3/18/25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D2F8-C4A0-0348-A6DA-4AAA2C087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03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E46F-4A00-DF49-903C-A6DE9F850A95}" type="datetimeFigureOut">
              <a:rPr lang="en-US" smtClean="0"/>
              <a:t>3/18/25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D2F8-C4A0-0348-A6DA-4AAA2C087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01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E46F-4A00-DF49-903C-A6DE9F850A95}" type="datetimeFigureOut">
              <a:rPr lang="en-US" smtClean="0"/>
              <a:t>3/18/25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D2F8-C4A0-0348-A6DA-4AAA2C087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17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E46F-4A00-DF49-903C-A6DE9F850A95}" type="datetimeFigureOut">
              <a:rPr lang="en-US" smtClean="0"/>
              <a:t>3/18/25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D2F8-C4A0-0348-A6DA-4AAA2C087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47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E46F-4A00-DF49-903C-A6DE9F850A95}" type="datetimeFigureOut">
              <a:rPr lang="en-US" smtClean="0"/>
              <a:t>3/18/25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D2F8-C4A0-0348-A6DA-4AAA2C087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71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E46F-4A00-DF49-903C-A6DE9F850A95}" type="datetimeFigureOut">
              <a:rPr lang="en-US" smtClean="0"/>
              <a:t>3/18/25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D2F8-C4A0-0348-A6DA-4AAA2C087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016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E46F-4A00-DF49-903C-A6DE9F850A95}" type="datetimeFigureOut">
              <a:rPr lang="en-US" smtClean="0"/>
              <a:t>3/18/25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D2F8-C4A0-0348-A6DA-4AAA2C087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8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E46F-4A00-DF49-903C-A6DE9F850A95}" type="datetimeFigureOut">
              <a:rPr lang="en-US" smtClean="0"/>
              <a:t>3/18/25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D2F8-C4A0-0348-A6DA-4AAA2C087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56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E46F-4A00-DF49-903C-A6DE9F850A95}" type="datetimeFigureOut">
              <a:rPr lang="en-US" smtClean="0"/>
              <a:t>3/18/25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D2F8-C4A0-0348-A6DA-4AAA2C087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69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E46F-4A00-DF49-903C-A6DE9F850A95}" type="datetimeFigureOut">
              <a:rPr lang="en-US" smtClean="0"/>
              <a:t>3/18/25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D2F8-C4A0-0348-A6DA-4AAA2C087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700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E46F-4A00-DF49-903C-A6DE9F850A95}" type="datetimeFigureOut">
              <a:rPr lang="en-US" smtClean="0"/>
              <a:t>3/18/25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D2F8-C4A0-0348-A6DA-4AAA2C087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251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341BE46F-4A00-DF49-903C-A6DE9F850A95}" type="datetimeFigureOut">
              <a:rPr lang="en-US" smtClean="0"/>
              <a:t>3/18/25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C227D2F8-C4A0-0348-A6DA-4AAA2C087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208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35A1E-026E-9455-D156-FA02D49D59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Lesson 9-1</a:t>
            </a:r>
            <a:br>
              <a:rPr lang="en-US" dirty="0"/>
            </a:br>
            <a:r>
              <a:rPr lang="en-US" dirty="0"/>
              <a:t>Developing an Experiment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22373-E027-6FC1-4A82-82F659494E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185C: Introduction to Numerical Ocean Modeling</a:t>
            </a:r>
          </a:p>
        </p:txBody>
      </p:sp>
    </p:spTree>
    <p:extLst>
      <p:ext uri="{BB962C8B-B14F-4D97-AF65-F5344CB8AC3E}">
        <p14:creationId xmlns:p14="http://schemas.microsoft.com/office/powerpoint/2010/main" val="2158028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F54F6-328A-841E-73CB-2738333D5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8BD9D-FF7C-F888-5569-1D5D394E8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Key Points:</a:t>
            </a:r>
          </a:p>
          <a:p>
            <a:r>
              <a:rPr lang="en-US" dirty="0"/>
              <a:t>Develop a model to answer a science question</a:t>
            </a:r>
          </a:p>
          <a:p>
            <a:r>
              <a:rPr lang="en-US" dirty="0"/>
              <a:t>Model components should be provided on </a:t>
            </a:r>
            <a:r>
              <a:rPr lang="en-US" dirty="0" err="1"/>
              <a:t>Github</a:t>
            </a:r>
            <a:r>
              <a:rPr lang="en-US" dirty="0"/>
              <a:t> and the model should be reproducible (by Mike)</a:t>
            </a:r>
          </a:p>
          <a:p>
            <a:r>
              <a:rPr lang="en-US" dirty="0"/>
              <a:t>Model results should be visualized and answer the science question</a:t>
            </a:r>
          </a:p>
          <a:p>
            <a:r>
              <a:rPr lang="en-US" dirty="0"/>
              <a:t>Presentations will take place in week 16 (5/6 and 5/8)</a:t>
            </a:r>
          </a:p>
          <a:p>
            <a:r>
              <a:rPr lang="en-US" dirty="0"/>
              <a:t>Model and documentation are due on the day of the final</a:t>
            </a:r>
          </a:p>
          <a:p>
            <a:pPr lvl="1"/>
            <a:r>
              <a:rPr lang="en-US"/>
              <a:t>May </a:t>
            </a:r>
            <a:r>
              <a:rPr lang="en-US" dirty="0"/>
              <a:t>14at 1:15PM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851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DB545-81D7-5387-134B-E286F127A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run an experiment?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0DEE0-DA86-DB97-7506-D8A31CDF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a process</a:t>
            </a:r>
          </a:p>
          <a:p>
            <a:pPr lvl="1"/>
            <a:r>
              <a:rPr lang="en-US" dirty="0"/>
              <a:t>What causes this to happen?</a:t>
            </a:r>
          </a:p>
          <a:p>
            <a:r>
              <a:rPr lang="en-US" dirty="0"/>
              <a:t>Replicate observations</a:t>
            </a:r>
          </a:p>
          <a:p>
            <a:pPr lvl="1"/>
            <a:r>
              <a:rPr lang="en-US" dirty="0"/>
              <a:t>Why do we see this feature in our measurements?</a:t>
            </a:r>
          </a:p>
          <a:p>
            <a:r>
              <a:rPr lang="en-US" dirty="0"/>
              <a:t>Quantify one or more processes</a:t>
            </a:r>
          </a:p>
          <a:p>
            <a:pPr lvl="1"/>
            <a:r>
              <a:rPr lang="en-US" dirty="0"/>
              <a:t>How does this process impact the system?</a:t>
            </a:r>
          </a:p>
          <a:p>
            <a:r>
              <a:rPr lang="en-US" dirty="0"/>
              <a:t>Extrapolate or interpolate in space</a:t>
            </a:r>
          </a:p>
          <a:p>
            <a:pPr lvl="1"/>
            <a:r>
              <a:rPr lang="en-US" dirty="0"/>
              <a:t>How will this process change in years to come or in different circumstances?</a:t>
            </a:r>
          </a:p>
        </p:txBody>
      </p:sp>
    </p:spTree>
    <p:extLst>
      <p:ext uri="{BB962C8B-B14F-4D97-AF65-F5344CB8AC3E}">
        <p14:creationId xmlns:p14="http://schemas.microsoft.com/office/powerpoint/2010/main" val="2490005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82FDB-4D4D-1056-66B0-465D243CB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623" y="545234"/>
            <a:ext cx="10515600" cy="1325563"/>
          </a:xfrm>
        </p:spPr>
        <p:txBody>
          <a:bodyPr/>
          <a:lstStyle/>
          <a:p>
            <a:r>
              <a:rPr lang="en-US" dirty="0"/>
              <a:t>Mike’s Project</a:t>
            </a:r>
            <a:br>
              <a:rPr lang="en-US" dirty="0"/>
            </a:br>
            <a:r>
              <a:rPr lang="en-US" dirty="0"/>
              <a:t>California Upwelling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E208EC-7396-3A8B-6C5F-C93142A72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0670" y="724395"/>
            <a:ext cx="6501707" cy="54091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6FECE8-E1E8-6BC7-6B8A-6CFDFF982627}"/>
              </a:ext>
            </a:extLst>
          </p:cNvPr>
          <p:cNvSpPr txBox="1"/>
          <p:nvPr/>
        </p:nvSpPr>
        <p:spPr>
          <a:xfrm>
            <a:off x="733416" y="2428504"/>
            <a:ext cx="36100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Question:</a:t>
            </a:r>
          </a:p>
          <a:p>
            <a:r>
              <a:rPr lang="en-US" sz="2800" dirty="0"/>
              <a:t>If the winds did not blow in CA, how would the water temperature change?</a:t>
            </a:r>
          </a:p>
        </p:txBody>
      </p:sp>
    </p:spTree>
    <p:extLst>
      <p:ext uri="{BB962C8B-B14F-4D97-AF65-F5344CB8AC3E}">
        <p14:creationId xmlns:p14="http://schemas.microsoft.com/office/powerpoint/2010/main" val="3903784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58810-3C60-D963-96A3-A1A7F3B26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205EA-C037-C49A-14B0-A20F1AFB4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84" y="1690688"/>
            <a:ext cx="4054642" cy="4139405"/>
          </a:xfrm>
        </p:spPr>
        <p:txBody>
          <a:bodyPr>
            <a:normAutofit/>
          </a:bodyPr>
          <a:lstStyle/>
          <a:p>
            <a:r>
              <a:rPr lang="en-US" dirty="0"/>
              <a:t>Make a regional domain</a:t>
            </a:r>
          </a:p>
          <a:p>
            <a:r>
              <a:rPr lang="en-US" dirty="0"/>
              <a:t>Use ECCO (coarse model) to provide pertinent information</a:t>
            </a:r>
          </a:p>
          <a:p>
            <a:r>
              <a:rPr lang="en-US" dirty="0"/>
              <a:t>You can follow along with my example to help in the construction of your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BDB851-D863-0301-B2B9-21542F3F5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626" y="1383722"/>
            <a:ext cx="5853725" cy="40905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FB1595-7DB9-36EF-1A24-FF9F60DE4D97}"/>
              </a:ext>
            </a:extLst>
          </p:cNvPr>
          <p:cNvSpPr txBox="1"/>
          <p:nvPr/>
        </p:nvSpPr>
        <p:spPr>
          <a:xfrm>
            <a:off x="6816100" y="627796"/>
            <a:ext cx="44151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External Forcing Conditions (e.g. wind)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CA4572-3D10-2933-87CA-DF57DA8BD333}"/>
              </a:ext>
            </a:extLst>
          </p:cNvPr>
          <p:cNvSpPr txBox="1"/>
          <p:nvPr/>
        </p:nvSpPr>
        <p:spPr>
          <a:xfrm>
            <a:off x="4867607" y="5014485"/>
            <a:ext cx="199615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Boundary Conditions (Temperature, Salinity, Currents)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C4F525-EE16-F505-5355-8154A1CAD342}"/>
              </a:ext>
            </a:extLst>
          </p:cNvPr>
          <p:cNvSpPr txBox="1"/>
          <p:nvPr/>
        </p:nvSpPr>
        <p:spPr>
          <a:xfrm>
            <a:off x="10195845" y="5000452"/>
            <a:ext cx="199615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Initial Conditions (Temperature, Salinity, Currents)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16A3F2-8225-319B-75F9-E020E3A4BFE9}"/>
              </a:ext>
            </a:extLst>
          </p:cNvPr>
          <p:cNvCxnSpPr/>
          <p:nvPr/>
        </p:nvCxnSpPr>
        <p:spPr>
          <a:xfrm flipH="1">
            <a:off x="7162800" y="1027906"/>
            <a:ext cx="498764" cy="1036421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FD19EAF-7467-19A8-14CF-3686724DAFB8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8868268" y="5204246"/>
            <a:ext cx="1327577" cy="611814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1AAB99A-F55F-EF85-AD57-9D07259C4B54}"/>
              </a:ext>
            </a:extLst>
          </p:cNvPr>
          <p:cNvCxnSpPr>
            <a:cxnSpLocks/>
          </p:cNvCxnSpPr>
          <p:nvPr/>
        </p:nvCxnSpPr>
        <p:spPr>
          <a:xfrm flipV="1">
            <a:off x="6538438" y="4045527"/>
            <a:ext cx="277662" cy="1464626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813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FF02E-0111-D15B-2919-117C451D2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5DF6A-7AD8-6BBF-33F6-7039CD7DD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model grid is the first piece of information you’ll need to construct your model</a:t>
            </a:r>
          </a:p>
          <a:p>
            <a:r>
              <a:rPr lang="en-US" dirty="0"/>
              <a:t>The initial fields, implementation, and performance of your model will all depend on the model grid you choose</a:t>
            </a:r>
          </a:p>
          <a:p>
            <a:r>
              <a:rPr lang="en-US" dirty="0"/>
              <a:t>This week, we’ll focus on constructing the model grids for our experiments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145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3093</TotalTime>
  <Words>270</Words>
  <Application>Microsoft Macintosh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Lesson 9-1 Developing an Experiment</vt:lpstr>
      <vt:lpstr>Project Summary</vt:lpstr>
      <vt:lpstr>Why run an experiment?</vt:lpstr>
      <vt:lpstr>Mike’s Project California Upwelling</vt:lpstr>
      <vt:lpstr>Approach</vt:lpstr>
      <vt:lpstr>Model Grid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Mike Wood</dc:creator>
  <cp:lastModifiedBy>Mike Wood</cp:lastModifiedBy>
  <cp:revision>84</cp:revision>
  <dcterms:created xsi:type="dcterms:W3CDTF">2024-05-27T21:04:52Z</dcterms:created>
  <dcterms:modified xsi:type="dcterms:W3CDTF">2025-03-18T15:51:59Z</dcterms:modified>
</cp:coreProperties>
</file>