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6" r:id="rId4"/>
    <p:sldId id="259" r:id="rId5"/>
    <p:sldId id="261" r:id="rId6"/>
    <p:sldId id="264" r:id="rId7"/>
    <p:sldId id="263" r:id="rId8"/>
    <p:sldId id="265" r:id="rId9"/>
    <p:sldId id="267" r:id="rId10"/>
    <p:sldId id="260" r:id="rId11"/>
    <p:sldId id="262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Schumacher" initials="DS" lastIdx="1" clrIdx="0">
    <p:extLst>
      <p:ext uri="{19B8F6BF-5375-455C-9EA6-DF929625EA0E}">
        <p15:presenceInfo xmlns:p15="http://schemas.microsoft.com/office/powerpoint/2012/main" userId="Daniel Schumach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96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808" autoAdjust="0"/>
  </p:normalViewPr>
  <p:slideViewPr>
    <p:cSldViewPr snapToGrid="0">
      <p:cViewPr varScale="1">
        <p:scale>
          <a:sx n="74" d="100"/>
          <a:sy n="74" d="100"/>
        </p:scale>
        <p:origin x="115" y="48"/>
      </p:cViewPr>
      <p:guideLst/>
    </p:cSldViewPr>
  </p:slideViewPr>
  <p:outlineViewPr>
    <p:cViewPr>
      <p:scale>
        <a:sx n="33" d="100"/>
        <a:sy n="33" d="100"/>
      </p:scale>
      <p:origin x="0" y="-509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4" d="100"/>
          <a:sy n="74" d="100"/>
        </p:scale>
        <p:origin x="33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93A124-2F29-4821-BCE4-93DC0FAD0034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9B59EC2C-1982-4FD5-B544-BC8E9D9F6D77}">
      <dgm:prSet phldrT="[Text]"/>
      <dgm:spPr/>
      <dgm:t>
        <a:bodyPr/>
        <a:lstStyle/>
        <a:p>
          <a:r>
            <a:rPr lang="en-AU" noProof="0" dirty="0"/>
            <a:t>Extract box position from camera input </a:t>
          </a:r>
        </a:p>
      </dgm:t>
    </dgm:pt>
    <dgm:pt modelId="{072496B3-5F31-428D-B8B2-72C5EDAADE66}" type="parTrans" cxnId="{91D90EC5-DBC4-48F0-AE40-0A7E09DEF32B}">
      <dgm:prSet/>
      <dgm:spPr/>
      <dgm:t>
        <a:bodyPr/>
        <a:lstStyle/>
        <a:p>
          <a:endParaRPr lang="en-AU" noProof="0" dirty="0"/>
        </a:p>
      </dgm:t>
    </dgm:pt>
    <dgm:pt modelId="{B83C6B84-2E13-4C08-9137-6AF179F77FBC}" type="sibTrans" cxnId="{91D90EC5-DBC4-48F0-AE40-0A7E09DEF32B}">
      <dgm:prSet/>
      <dgm:spPr/>
      <dgm:t>
        <a:bodyPr/>
        <a:lstStyle/>
        <a:p>
          <a:endParaRPr lang="en-AU" noProof="0" dirty="0"/>
        </a:p>
      </dgm:t>
    </dgm:pt>
    <dgm:pt modelId="{5D833D30-32B0-463C-96C6-A71955AB1766}">
      <dgm:prSet phldrT="[Text]"/>
      <dgm:spPr/>
      <dgm:t>
        <a:bodyPr/>
        <a:lstStyle/>
        <a:p>
          <a:r>
            <a:rPr lang="en-AU" u="sng" noProof="0" dirty="0"/>
            <a:t>Problems:</a:t>
          </a:r>
        </a:p>
      </dgm:t>
    </dgm:pt>
    <dgm:pt modelId="{AD7E6E7C-B456-40B7-BF9A-411E03835FFE}" type="parTrans" cxnId="{8965AE95-4C81-4562-9ADD-A05F076F4157}">
      <dgm:prSet/>
      <dgm:spPr/>
      <dgm:t>
        <a:bodyPr/>
        <a:lstStyle/>
        <a:p>
          <a:endParaRPr lang="en-AU" noProof="0" dirty="0"/>
        </a:p>
      </dgm:t>
    </dgm:pt>
    <dgm:pt modelId="{19418DAC-27D9-4FEC-A840-2800E4D3888C}" type="sibTrans" cxnId="{8965AE95-4C81-4562-9ADD-A05F076F4157}">
      <dgm:prSet/>
      <dgm:spPr/>
      <dgm:t>
        <a:bodyPr/>
        <a:lstStyle/>
        <a:p>
          <a:endParaRPr lang="en-AU" noProof="0" dirty="0"/>
        </a:p>
      </dgm:t>
    </dgm:pt>
    <dgm:pt modelId="{B287F2E1-3602-4488-984A-288B7717D54E}">
      <dgm:prSet phldrT="[Text]"/>
      <dgm:spPr/>
      <dgm:t>
        <a:bodyPr/>
        <a:lstStyle/>
        <a:p>
          <a:r>
            <a:rPr lang="en-AU" noProof="0" dirty="0"/>
            <a:t>Hand out of camera scope most of the time</a:t>
          </a:r>
          <a:endParaRPr lang="en-AU" u="sng" noProof="0" dirty="0"/>
        </a:p>
      </dgm:t>
    </dgm:pt>
    <dgm:pt modelId="{947864D3-35DA-441A-9CDB-063313E247FE}" type="parTrans" cxnId="{87854109-A003-4933-8237-074D04268B1B}">
      <dgm:prSet/>
      <dgm:spPr/>
      <dgm:t>
        <a:bodyPr/>
        <a:lstStyle/>
        <a:p>
          <a:endParaRPr lang="en-AU" noProof="0" dirty="0"/>
        </a:p>
      </dgm:t>
    </dgm:pt>
    <dgm:pt modelId="{58A561A0-A496-456E-B8CA-606DB0797A60}" type="sibTrans" cxnId="{87854109-A003-4933-8237-074D04268B1B}">
      <dgm:prSet/>
      <dgm:spPr/>
      <dgm:t>
        <a:bodyPr/>
        <a:lstStyle/>
        <a:p>
          <a:endParaRPr lang="en-AU" noProof="0" dirty="0"/>
        </a:p>
      </dgm:t>
    </dgm:pt>
    <dgm:pt modelId="{D63CA6FB-DE0B-415C-9CF4-93897BDC2160}">
      <dgm:prSet/>
      <dgm:spPr/>
      <dgm:t>
        <a:bodyPr/>
        <a:lstStyle/>
        <a:p>
          <a:r>
            <a:rPr lang="en-AU" noProof="0" dirty="0"/>
            <a:t>Occlusions</a:t>
          </a:r>
        </a:p>
      </dgm:t>
    </dgm:pt>
    <dgm:pt modelId="{D6B9ACDC-ED0E-41F9-AA25-F88F02596EEF}" type="parTrans" cxnId="{8F0F28C1-F539-43CF-B397-A3B4C1E7929D}">
      <dgm:prSet/>
      <dgm:spPr/>
      <dgm:t>
        <a:bodyPr/>
        <a:lstStyle/>
        <a:p>
          <a:endParaRPr lang="en-AU" noProof="0" dirty="0"/>
        </a:p>
      </dgm:t>
    </dgm:pt>
    <dgm:pt modelId="{5627BF82-8F34-4A3D-BD9D-A4EEA79024E9}" type="sibTrans" cxnId="{8F0F28C1-F539-43CF-B397-A3B4C1E7929D}">
      <dgm:prSet/>
      <dgm:spPr/>
      <dgm:t>
        <a:bodyPr/>
        <a:lstStyle/>
        <a:p>
          <a:endParaRPr lang="en-AU" noProof="0" dirty="0"/>
        </a:p>
      </dgm:t>
    </dgm:pt>
    <dgm:pt modelId="{ABE2F58A-B73E-4142-91D2-EAFBC80D5675}">
      <dgm:prSet/>
      <dgm:spPr/>
      <dgm:t>
        <a:bodyPr/>
        <a:lstStyle/>
        <a:p>
          <a:r>
            <a:rPr lang="en-AU" noProof="0" dirty="0"/>
            <a:t>Unstable values </a:t>
          </a:r>
        </a:p>
      </dgm:t>
    </dgm:pt>
    <dgm:pt modelId="{8BC999E1-5578-45CB-8713-7658A3E38473}" type="parTrans" cxnId="{64186CAA-93C1-41C1-A97A-5CF5674F11F0}">
      <dgm:prSet/>
      <dgm:spPr/>
      <dgm:t>
        <a:bodyPr/>
        <a:lstStyle/>
        <a:p>
          <a:endParaRPr lang="en-AU" noProof="0" dirty="0"/>
        </a:p>
      </dgm:t>
    </dgm:pt>
    <dgm:pt modelId="{BE12D776-DCB7-4CA7-A541-4052BDF4E75F}" type="sibTrans" cxnId="{64186CAA-93C1-41C1-A97A-5CF5674F11F0}">
      <dgm:prSet/>
      <dgm:spPr/>
      <dgm:t>
        <a:bodyPr/>
        <a:lstStyle/>
        <a:p>
          <a:endParaRPr lang="en-AU" noProof="0" dirty="0"/>
        </a:p>
      </dgm:t>
    </dgm:pt>
    <dgm:pt modelId="{015201F2-8986-4577-96E2-33F3DAA0B9A5}">
      <dgm:prSet phldrT="[Text]"/>
      <dgm:spPr/>
      <dgm:t>
        <a:bodyPr/>
        <a:lstStyle/>
        <a:p>
          <a:r>
            <a:rPr lang="en-AU" noProof="0" dirty="0"/>
            <a:t>Take box position from state machine</a:t>
          </a:r>
        </a:p>
      </dgm:t>
    </dgm:pt>
    <dgm:pt modelId="{A547BA22-6BB4-49C8-8D4E-2F5478596A10}" type="parTrans" cxnId="{9B174D5E-2611-453A-B970-6C9D8530628B}">
      <dgm:prSet/>
      <dgm:spPr/>
      <dgm:t>
        <a:bodyPr/>
        <a:lstStyle/>
        <a:p>
          <a:endParaRPr lang="en-AU" noProof="0" dirty="0"/>
        </a:p>
      </dgm:t>
    </dgm:pt>
    <dgm:pt modelId="{F85B963E-F966-4918-8ECE-20F29619041D}" type="sibTrans" cxnId="{9B174D5E-2611-453A-B970-6C9D8530628B}">
      <dgm:prSet/>
      <dgm:spPr/>
      <dgm:t>
        <a:bodyPr/>
        <a:lstStyle/>
        <a:p>
          <a:endParaRPr lang="en-AU" noProof="0" dirty="0"/>
        </a:p>
      </dgm:t>
    </dgm:pt>
    <dgm:pt modelId="{633D2D5D-BEE2-4B80-B8DB-EE13F0000937}">
      <dgm:prSet phldrT="[Text]"/>
      <dgm:spPr/>
      <dgm:t>
        <a:bodyPr/>
        <a:lstStyle/>
        <a:p>
          <a:r>
            <a:rPr lang="en-AU" u="sng" noProof="0" dirty="0"/>
            <a:t>Problems:</a:t>
          </a:r>
        </a:p>
      </dgm:t>
    </dgm:pt>
    <dgm:pt modelId="{C53A3154-72EB-441D-93BF-93839E5F4137}" type="parTrans" cxnId="{4F389EE8-10C2-4048-8390-E6EAB234257B}">
      <dgm:prSet/>
      <dgm:spPr/>
      <dgm:t>
        <a:bodyPr/>
        <a:lstStyle/>
        <a:p>
          <a:endParaRPr lang="en-AU" noProof="0" dirty="0"/>
        </a:p>
      </dgm:t>
    </dgm:pt>
    <dgm:pt modelId="{09F661B7-831E-4CFE-820C-1FF506A80437}" type="sibTrans" cxnId="{4F389EE8-10C2-4048-8390-E6EAB234257B}">
      <dgm:prSet/>
      <dgm:spPr/>
      <dgm:t>
        <a:bodyPr/>
        <a:lstStyle/>
        <a:p>
          <a:endParaRPr lang="en-AU" noProof="0" dirty="0"/>
        </a:p>
      </dgm:t>
    </dgm:pt>
    <dgm:pt modelId="{E5FB3024-B0FF-4BEB-93CD-C7A59DBCFAB2}">
      <dgm:prSet phldrT="[Text]"/>
      <dgm:spPr/>
      <dgm:t>
        <a:bodyPr/>
        <a:lstStyle/>
        <a:p>
          <a:r>
            <a:rPr lang="en-AU" u="none" noProof="0" dirty="0"/>
            <a:t>Values are changing extremely fast </a:t>
          </a:r>
        </a:p>
      </dgm:t>
    </dgm:pt>
    <dgm:pt modelId="{65953808-A773-47F7-8605-C2676DF946AB}" type="parTrans" cxnId="{694811E4-4B99-4FA7-98BF-8D436CAD5A57}">
      <dgm:prSet/>
      <dgm:spPr/>
      <dgm:t>
        <a:bodyPr/>
        <a:lstStyle/>
        <a:p>
          <a:endParaRPr lang="en-AU" noProof="0" dirty="0"/>
        </a:p>
      </dgm:t>
    </dgm:pt>
    <dgm:pt modelId="{B9AE2155-9C93-49BD-A9BC-C049E2002F53}" type="sibTrans" cxnId="{694811E4-4B99-4FA7-98BF-8D436CAD5A57}">
      <dgm:prSet/>
      <dgm:spPr/>
      <dgm:t>
        <a:bodyPr/>
        <a:lstStyle/>
        <a:p>
          <a:endParaRPr lang="en-AU" noProof="0" dirty="0"/>
        </a:p>
      </dgm:t>
    </dgm:pt>
    <dgm:pt modelId="{D8057669-BD86-4550-AEE5-714E2472629A}">
      <dgm:prSet phldrT="[Text]"/>
      <dgm:spPr/>
      <dgm:t>
        <a:bodyPr/>
        <a:lstStyle/>
        <a:p>
          <a:r>
            <a:rPr lang="en-AU" u="none" noProof="0" dirty="0"/>
            <a:t>Cast position to integer  </a:t>
          </a:r>
        </a:p>
      </dgm:t>
    </dgm:pt>
    <dgm:pt modelId="{04D8C4C0-BFB1-4D84-B9D1-3AA0B569810C}" type="parTrans" cxnId="{0654DF71-D0F6-491B-99C9-D0C28F4B3338}">
      <dgm:prSet/>
      <dgm:spPr/>
      <dgm:t>
        <a:bodyPr/>
        <a:lstStyle/>
        <a:p>
          <a:endParaRPr lang="en-AU" noProof="0" dirty="0"/>
        </a:p>
      </dgm:t>
    </dgm:pt>
    <dgm:pt modelId="{ACBE18B1-57F9-4DEB-84AC-622A7A13C96C}" type="sibTrans" cxnId="{0654DF71-D0F6-491B-99C9-D0C28F4B3338}">
      <dgm:prSet/>
      <dgm:spPr/>
      <dgm:t>
        <a:bodyPr/>
        <a:lstStyle/>
        <a:p>
          <a:endParaRPr lang="en-AU" noProof="0" dirty="0"/>
        </a:p>
      </dgm:t>
    </dgm:pt>
    <dgm:pt modelId="{C45CF010-CEC2-4588-B677-6A6A5DDBA2C1}">
      <dgm:prSet/>
      <dgm:spPr/>
      <dgm:t>
        <a:bodyPr/>
        <a:lstStyle/>
        <a:p>
          <a:r>
            <a:rPr lang="en-AU" noProof="0" dirty="0"/>
            <a:t>(More stable and reproducible) ???? </a:t>
          </a:r>
        </a:p>
      </dgm:t>
    </dgm:pt>
    <dgm:pt modelId="{04CF85F6-EBFC-40E8-8EA7-14B81BA85F6A}" type="parTrans" cxnId="{CD6C8DFB-3CF9-402A-8955-4A99C631163A}">
      <dgm:prSet/>
      <dgm:spPr/>
      <dgm:t>
        <a:bodyPr/>
        <a:lstStyle/>
        <a:p>
          <a:endParaRPr lang="en-AU" noProof="0" dirty="0"/>
        </a:p>
      </dgm:t>
    </dgm:pt>
    <dgm:pt modelId="{8597CBDF-7213-426B-A064-6B0A40E185A6}" type="sibTrans" cxnId="{CD6C8DFB-3CF9-402A-8955-4A99C631163A}">
      <dgm:prSet/>
      <dgm:spPr/>
      <dgm:t>
        <a:bodyPr/>
        <a:lstStyle/>
        <a:p>
          <a:endParaRPr lang="en-AU" noProof="0" dirty="0"/>
        </a:p>
      </dgm:t>
    </dgm:pt>
    <dgm:pt modelId="{6C956EB0-8B09-40F4-B433-10749510133B}" type="pres">
      <dgm:prSet presAssocID="{7193A124-2F29-4821-BCE4-93DC0FAD0034}" presName="linearFlow" presStyleCnt="0">
        <dgm:presLayoutVars>
          <dgm:dir/>
          <dgm:animLvl val="lvl"/>
          <dgm:resizeHandles val="exact"/>
        </dgm:presLayoutVars>
      </dgm:prSet>
      <dgm:spPr/>
    </dgm:pt>
    <dgm:pt modelId="{16940CA7-D021-4965-8A52-FD6CD3E67A40}" type="pres">
      <dgm:prSet presAssocID="{9B59EC2C-1982-4FD5-B544-BC8E9D9F6D77}" presName="composite" presStyleCnt="0"/>
      <dgm:spPr/>
    </dgm:pt>
    <dgm:pt modelId="{8141EB45-E68F-41E8-8D08-AD7D916CA9BC}" type="pres">
      <dgm:prSet presAssocID="{9B59EC2C-1982-4FD5-B544-BC8E9D9F6D77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52EC5784-3F40-4726-A5C6-79D7FABD1F29}" type="pres">
      <dgm:prSet presAssocID="{9B59EC2C-1982-4FD5-B544-BC8E9D9F6D77}" presName="descendantText" presStyleLbl="alignAcc1" presStyleIdx="0" presStyleCnt="3">
        <dgm:presLayoutVars>
          <dgm:bulletEnabled val="1"/>
        </dgm:presLayoutVars>
      </dgm:prSet>
      <dgm:spPr/>
    </dgm:pt>
    <dgm:pt modelId="{513E6C1C-A90D-48F0-ADA6-11F95945E938}" type="pres">
      <dgm:prSet presAssocID="{B83C6B84-2E13-4C08-9137-6AF179F77FBC}" presName="sp" presStyleCnt="0"/>
      <dgm:spPr/>
    </dgm:pt>
    <dgm:pt modelId="{BAE08B49-3B74-45E9-ADC8-9DE4608C1296}" type="pres">
      <dgm:prSet presAssocID="{015201F2-8986-4577-96E2-33F3DAA0B9A5}" presName="composite" presStyleCnt="0"/>
      <dgm:spPr/>
    </dgm:pt>
    <dgm:pt modelId="{85BFA208-2E08-4402-9C57-BBAA3D63B30C}" type="pres">
      <dgm:prSet presAssocID="{015201F2-8986-4577-96E2-33F3DAA0B9A5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2517A0F2-4B3D-4CA4-9BF9-B25E304920E8}" type="pres">
      <dgm:prSet presAssocID="{015201F2-8986-4577-96E2-33F3DAA0B9A5}" presName="descendantText" presStyleLbl="alignAcc1" presStyleIdx="1" presStyleCnt="3">
        <dgm:presLayoutVars>
          <dgm:bulletEnabled val="1"/>
        </dgm:presLayoutVars>
      </dgm:prSet>
      <dgm:spPr/>
    </dgm:pt>
    <dgm:pt modelId="{62183D81-BAF0-44FA-B617-119CBAF8671C}" type="pres">
      <dgm:prSet presAssocID="{F85B963E-F966-4918-8ECE-20F29619041D}" presName="sp" presStyleCnt="0"/>
      <dgm:spPr/>
    </dgm:pt>
    <dgm:pt modelId="{F495E696-997D-4CCC-A8B7-49C37567DC4A}" type="pres">
      <dgm:prSet presAssocID="{D8057669-BD86-4550-AEE5-714E2472629A}" presName="composite" presStyleCnt="0"/>
      <dgm:spPr/>
    </dgm:pt>
    <dgm:pt modelId="{5B74749E-7A14-4CF0-8EC5-9417A81C9B13}" type="pres">
      <dgm:prSet presAssocID="{D8057669-BD86-4550-AEE5-714E2472629A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9292B73B-6BE9-42FB-A67D-4921EB019448}" type="pres">
      <dgm:prSet presAssocID="{D8057669-BD86-4550-AEE5-714E2472629A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87854109-A003-4933-8237-074D04268B1B}" srcId="{5D833D30-32B0-463C-96C6-A71955AB1766}" destId="{B287F2E1-3602-4488-984A-288B7717D54E}" srcOrd="0" destOrd="0" parTransId="{947864D3-35DA-441A-9CDB-063313E247FE}" sibTransId="{58A561A0-A496-456E-B8CA-606DB0797A60}"/>
    <dgm:cxn modelId="{F950C609-42C6-4FDF-8DBA-2AC085437DB8}" type="presOf" srcId="{9B59EC2C-1982-4FD5-B544-BC8E9D9F6D77}" destId="{8141EB45-E68F-41E8-8D08-AD7D916CA9BC}" srcOrd="0" destOrd="0" presId="urn:microsoft.com/office/officeart/2005/8/layout/chevron2"/>
    <dgm:cxn modelId="{9B174D5E-2611-453A-B970-6C9D8530628B}" srcId="{7193A124-2F29-4821-BCE4-93DC0FAD0034}" destId="{015201F2-8986-4577-96E2-33F3DAA0B9A5}" srcOrd="1" destOrd="0" parTransId="{A547BA22-6BB4-49C8-8D4E-2F5478596A10}" sibTransId="{F85B963E-F966-4918-8ECE-20F29619041D}"/>
    <dgm:cxn modelId="{2C484041-C619-452F-9C46-D49DB6FAE0E2}" type="presOf" srcId="{015201F2-8986-4577-96E2-33F3DAA0B9A5}" destId="{85BFA208-2E08-4402-9C57-BBAA3D63B30C}" srcOrd="0" destOrd="0" presId="urn:microsoft.com/office/officeart/2005/8/layout/chevron2"/>
    <dgm:cxn modelId="{0654DF71-D0F6-491B-99C9-D0C28F4B3338}" srcId="{7193A124-2F29-4821-BCE4-93DC0FAD0034}" destId="{D8057669-BD86-4550-AEE5-714E2472629A}" srcOrd="2" destOrd="0" parTransId="{04D8C4C0-BFB1-4D84-B9D1-3AA0B569810C}" sibTransId="{ACBE18B1-57F9-4DEB-84AC-622A7A13C96C}"/>
    <dgm:cxn modelId="{DE770556-883B-4926-96CD-94710DF91812}" type="presOf" srcId="{5D833D30-32B0-463C-96C6-A71955AB1766}" destId="{52EC5784-3F40-4726-A5C6-79D7FABD1F29}" srcOrd="0" destOrd="0" presId="urn:microsoft.com/office/officeart/2005/8/layout/chevron2"/>
    <dgm:cxn modelId="{A0FB8F5A-AC21-44E3-BCD8-42F149CEBDB5}" type="presOf" srcId="{B287F2E1-3602-4488-984A-288B7717D54E}" destId="{52EC5784-3F40-4726-A5C6-79D7FABD1F29}" srcOrd="0" destOrd="1" presId="urn:microsoft.com/office/officeart/2005/8/layout/chevron2"/>
    <dgm:cxn modelId="{0725F07D-DBDC-430E-A7E1-6B62DEC841A1}" type="presOf" srcId="{D63CA6FB-DE0B-415C-9CF4-93897BDC2160}" destId="{52EC5784-3F40-4726-A5C6-79D7FABD1F29}" srcOrd="0" destOrd="2" presId="urn:microsoft.com/office/officeart/2005/8/layout/chevron2"/>
    <dgm:cxn modelId="{E7B88485-4557-41B4-9B54-A800EAE8D12A}" type="presOf" srcId="{7193A124-2F29-4821-BCE4-93DC0FAD0034}" destId="{6C956EB0-8B09-40F4-B433-10749510133B}" srcOrd="0" destOrd="0" presId="urn:microsoft.com/office/officeart/2005/8/layout/chevron2"/>
    <dgm:cxn modelId="{8965AE95-4C81-4562-9ADD-A05F076F4157}" srcId="{9B59EC2C-1982-4FD5-B544-BC8E9D9F6D77}" destId="{5D833D30-32B0-463C-96C6-A71955AB1766}" srcOrd="0" destOrd="0" parTransId="{AD7E6E7C-B456-40B7-BF9A-411E03835FFE}" sibTransId="{19418DAC-27D9-4FEC-A840-2800E4D3888C}"/>
    <dgm:cxn modelId="{64186CAA-93C1-41C1-A97A-5CF5674F11F0}" srcId="{5D833D30-32B0-463C-96C6-A71955AB1766}" destId="{ABE2F58A-B73E-4142-91D2-EAFBC80D5675}" srcOrd="2" destOrd="0" parTransId="{8BC999E1-5578-45CB-8713-7658A3E38473}" sibTransId="{BE12D776-DCB7-4CA7-A541-4052BDF4E75F}"/>
    <dgm:cxn modelId="{8F0F28C1-F539-43CF-B397-A3B4C1E7929D}" srcId="{5D833D30-32B0-463C-96C6-A71955AB1766}" destId="{D63CA6FB-DE0B-415C-9CF4-93897BDC2160}" srcOrd="1" destOrd="0" parTransId="{D6B9ACDC-ED0E-41F9-AA25-F88F02596EEF}" sibTransId="{5627BF82-8F34-4A3D-BD9D-A4EEA79024E9}"/>
    <dgm:cxn modelId="{EE742BC2-0BDB-4A78-AEBC-1819FA40F966}" type="presOf" srcId="{E5FB3024-B0FF-4BEB-93CD-C7A59DBCFAB2}" destId="{2517A0F2-4B3D-4CA4-9BF9-B25E304920E8}" srcOrd="0" destOrd="1" presId="urn:microsoft.com/office/officeart/2005/8/layout/chevron2"/>
    <dgm:cxn modelId="{91D90EC5-DBC4-48F0-AE40-0A7E09DEF32B}" srcId="{7193A124-2F29-4821-BCE4-93DC0FAD0034}" destId="{9B59EC2C-1982-4FD5-B544-BC8E9D9F6D77}" srcOrd="0" destOrd="0" parTransId="{072496B3-5F31-428D-B8B2-72C5EDAADE66}" sibTransId="{B83C6B84-2E13-4C08-9137-6AF179F77FBC}"/>
    <dgm:cxn modelId="{A9D692D5-06B8-4241-B9B8-FD536FC018C9}" type="presOf" srcId="{D8057669-BD86-4550-AEE5-714E2472629A}" destId="{5B74749E-7A14-4CF0-8EC5-9417A81C9B13}" srcOrd="0" destOrd="0" presId="urn:microsoft.com/office/officeart/2005/8/layout/chevron2"/>
    <dgm:cxn modelId="{1775B8D5-ED5C-420F-8732-3B741BEB7387}" type="presOf" srcId="{ABE2F58A-B73E-4142-91D2-EAFBC80D5675}" destId="{52EC5784-3F40-4726-A5C6-79D7FABD1F29}" srcOrd="0" destOrd="3" presId="urn:microsoft.com/office/officeart/2005/8/layout/chevron2"/>
    <dgm:cxn modelId="{1486AFE0-6302-44FB-AA63-C9E2FD07F857}" type="presOf" srcId="{633D2D5D-BEE2-4B80-B8DB-EE13F0000937}" destId="{2517A0F2-4B3D-4CA4-9BF9-B25E304920E8}" srcOrd="0" destOrd="0" presId="urn:microsoft.com/office/officeart/2005/8/layout/chevron2"/>
    <dgm:cxn modelId="{694811E4-4B99-4FA7-98BF-8D436CAD5A57}" srcId="{633D2D5D-BEE2-4B80-B8DB-EE13F0000937}" destId="{E5FB3024-B0FF-4BEB-93CD-C7A59DBCFAB2}" srcOrd="0" destOrd="0" parTransId="{65953808-A773-47F7-8605-C2676DF946AB}" sibTransId="{B9AE2155-9C93-49BD-A9BC-C049E2002F53}"/>
    <dgm:cxn modelId="{4F389EE8-10C2-4048-8390-E6EAB234257B}" srcId="{015201F2-8986-4577-96E2-33F3DAA0B9A5}" destId="{633D2D5D-BEE2-4B80-B8DB-EE13F0000937}" srcOrd="0" destOrd="0" parTransId="{C53A3154-72EB-441D-93BF-93839E5F4137}" sibTransId="{09F661B7-831E-4CFE-820C-1FF506A80437}"/>
    <dgm:cxn modelId="{CD6C8DFB-3CF9-402A-8955-4A99C631163A}" srcId="{D8057669-BD86-4550-AEE5-714E2472629A}" destId="{C45CF010-CEC2-4588-B677-6A6A5DDBA2C1}" srcOrd="0" destOrd="0" parTransId="{04CF85F6-EBFC-40E8-8EA7-14B81BA85F6A}" sibTransId="{8597CBDF-7213-426B-A064-6B0A40E185A6}"/>
    <dgm:cxn modelId="{DDB6C9FF-02C7-4D2D-B214-1B1BA2CCCDDF}" type="presOf" srcId="{C45CF010-CEC2-4588-B677-6A6A5DDBA2C1}" destId="{9292B73B-6BE9-42FB-A67D-4921EB019448}" srcOrd="0" destOrd="0" presId="urn:microsoft.com/office/officeart/2005/8/layout/chevron2"/>
    <dgm:cxn modelId="{59B239B5-DD9B-4131-83BF-7066636561A1}" type="presParOf" srcId="{6C956EB0-8B09-40F4-B433-10749510133B}" destId="{16940CA7-D021-4965-8A52-FD6CD3E67A40}" srcOrd="0" destOrd="0" presId="urn:microsoft.com/office/officeart/2005/8/layout/chevron2"/>
    <dgm:cxn modelId="{D71BE07F-1218-4263-BF02-E5249AFB7BF3}" type="presParOf" srcId="{16940CA7-D021-4965-8A52-FD6CD3E67A40}" destId="{8141EB45-E68F-41E8-8D08-AD7D916CA9BC}" srcOrd="0" destOrd="0" presId="urn:microsoft.com/office/officeart/2005/8/layout/chevron2"/>
    <dgm:cxn modelId="{B21CBC3B-A77A-48E1-9F65-6FACEC269E7D}" type="presParOf" srcId="{16940CA7-D021-4965-8A52-FD6CD3E67A40}" destId="{52EC5784-3F40-4726-A5C6-79D7FABD1F29}" srcOrd="1" destOrd="0" presId="urn:microsoft.com/office/officeart/2005/8/layout/chevron2"/>
    <dgm:cxn modelId="{3E3D16FA-B55F-4E0B-B12A-0127C6E9C87D}" type="presParOf" srcId="{6C956EB0-8B09-40F4-B433-10749510133B}" destId="{513E6C1C-A90D-48F0-ADA6-11F95945E938}" srcOrd="1" destOrd="0" presId="urn:microsoft.com/office/officeart/2005/8/layout/chevron2"/>
    <dgm:cxn modelId="{69D53ECD-CEFE-4495-AF4A-F18A1FE6A3CE}" type="presParOf" srcId="{6C956EB0-8B09-40F4-B433-10749510133B}" destId="{BAE08B49-3B74-45E9-ADC8-9DE4608C1296}" srcOrd="2" destOrd="0" presId="urn:microsoft.com/office/officeart/2005/8/layout/chevron2"/>
    <dgm:cxn modelId="{819EDD12-573F-4FA8-8BAD-D652A1359BB0}" type="presParOf" srcId="{BAE08B49-3B74-45E9-ADC8-9DE4608C1296}" destId="{85BFA208-2E08-4402-9C57-BBAA3D63B30C}" srcOrd="0" destOrd="0" presId="urn:microsoft.com/office/officeart/2005/8/layout/chevron2"/>
    <dgm:cxn modelId="{0B2F2B8E-BDD3-486E-B1B3-622B262D2C00}" type="presParOf" srcId="{BAE08B49-3B74-45E9-ADC8-9DE4608C1296}" destId="{2517A0F2-4B3D-4CA4-9BF9-B25E304920E8}" srcOrd="1" destOrd="0" presId="urn:microsoft.com/office/officeart/2005/8/layout/chevron2"/>
    <dgm:cxn modelId="{81B39462-4F3D-4A8E-B20E-BFEB32D05ACA}" type="presParOf" srcId="{6C956EB0-8B09-40F4-B433-10749510133B}" destId="{62183D81-BAF0-44FA-B617-119CBAF8671C}" srcOrd="3" destOrd="0" presId="urn:microsoft.com/office/officeart/2005/8/layout/chevron2"/>
    <dgm:cxn modelId="{E404AB5B-2FE1-4A3F-A2B7-A61688382653}" type="presParOf" srcId="{6C956EB0-8B09-40F4-B433-10749510133B}" destId="{F495E696-997D-4CCC-A8B7-49C37567DC4A}" srcOrd="4" destOrd="0" presId="urn:microsoft.com/office/officeart/2005/8/layout/chevron2"/>
    <dgm:cxn modelId="{7D416C6E-A587-4198-8858-A0654D805A37}" type="presParOf" srcId="{F495E696-997D-4CCC-A8B7-49C37567DC4A}" destId="{5B74749E-7A14-4CF0-8EC5-9417A81C9B13}" srcOrd="0" destOrd="0" presId="urn:microsoft.com/office/officeart/2005/8/layout/chevron2"/>
    <dgm:cxn modelId="{EBEA9ACE-2662-432A-AFCC-F32719857FFC}" type="presParOf" srcId="{F495E696-997D-4CCC-A8B7-49C37567DC4A}" destId="{9292B73B-6BE9-42FB-A67D-4921EB01944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AC52CC-EAC8-4660-BCEA-F8485CBFC043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9CED036-9625-4D59-AF4F-2782D8B6D2AE}">
      <dgm:prSet phldrT="[Text]"/>
      <dgm:spPr/>
      <dgm:t>
        <a:bodyPr/>
        <a:lstStyle/>
        <a:p>
          <a:r>
            <a:rPr lang="en-AU" noProof="0" dirty="0"/>
            <a:t>Set </a:t>
          </a:r>
          <a:r>
            <a:rPr lang="en-AU" noProof="0"/>
            <a:t>of weights</a:t>
          </a:r>
          <a:endParaRPr lang="en-AU" noProof="0" dirty="0"/>
        </a:p>
      </dgm:t>
    </dgm:pt>
    <dgm:pt modelId="{632D1B6A-5283-4F7C-A3D7-62C4E1549399}" type="parTrans" cxnId="{16D054CB-C75A-4DEF-A4DC-F4AA3F9B0EEA}">
      <dgm:prSet/>
      <dgm:spPr/>
      <dgm:t>
        <a:bodyPr/>
        <a:lstStyle/>
        <a:p>
          <a:endParaRPr lang="de-DE"/>
        </a:p>
      </dgm:t>
    </dgm:pt>
    <dgm:pt modelId="{E3D7ED8B-F610-45A2-AC19-168B145200B6}" type="sibTrans" cxnId="{16D054CB-C75A-4DEF-A4DC-F4AA3F9B0EEA}">
      <dgm:prSet/>
      <dgm:spPr/>
      <dgm:t>
        <a:bodyPr/>
        <a:lstStyle/>
        <a:p>
          <a:endParaRPr lang="de-DE"/>
        </a:p>
      </dgm:t>
    </dgm:pt>
    <mc:AlternateContent xmlns:mc="http://schemas.openxmlformats.org/markup-compatibility/2006">
      <mc:Choice xmlns:a14="http://schemas.microsoft.com/office/drawing/2010/main" Requires="a14">
        <dgm:pt modelId="{E3ED3D99-8CE5-4358-BEFE-94B10120E1C6}">
          <dgm:prSet phldrT="[Text]"/>
          <dgm:spPr/>
          <dgm:t>
            <a:bodyPr/>
            <a:lstStyle/>
            <a:p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m:oMathPara>
              </a14:m>
              <a:endParaRPr lang="de-DE" b="1" dirty="0"/>
            </a:p>
          </dgm:t>
        </dgm:pt>
      </mc:Choice>
      <mc:Fallback>
        <dgm:pt modelId="{E3ED3D99-8CE5-4358-BEFE-94B10120E1C6}">
          <dgm:prSet phldrT="[Text]"/>
          <dgm:spPr/>
          <dgm:t>
            <a:bodyPr/>
            <a:lstStyle/>
            <a:p>
              <a:r>
                <a:rPr lang="de-DE" b="1" i="0">
                  <a:latin typeface="Cambria Math" panose="02040503050406030204" pitchFamily="18" charset="0"/>
                </a:rPr>
                <a:t>𝒘_𝟎</a:t>
              </a:r>
              <a:endParaRPr lang="de-DE" b="1" dirty="0"/>
            </a:p>
          </dgm:t>
        </dgm:pt>
      </mc:Fallback>
    </mc:AlternateContent>
    <dgm:pt modelId="{97022A08-FBB7-4A86-AE3A-1C12EEFF21C6}" type="parTrans" cxnId="{ECDD10DE-7F84-4258-9478-EB4908201F69}">
      <dgm:prSet/>
      <dgm:spPr>
        <a:noFill/>
      </dgm:spPr>
      <dgm:t>
        <a:bodyPr/>
        <a:lstStyle/>
        <a:p>
          <a:endParaRPr lang="de-DE"/>
        </a:p>
      </dgm:t>
    </dgm:pt>
    <dgm:pt modelId="{6FCFE403-A993-457A-996F-607BC33CDFFD}" type="sibTrans" cxnId="{ECDD10DE-7F84-4258-9478-EB4908201F69}">
      <dgm:prSet/>
      <dgm:spPr/>
      <dgm:t>
        <a:bodyPr/>
        <a:lstStyle/>
        <a:p>
          <a:endParaRPr lang="de-DE"/>
        </a:p>
      </dgm:t>
    </dgm:pt>
    <mc:AlternateContent xmlns:mc="http://schemas.openxmlformats.org/markup-compatibility/2006">
      <mc:Choice xmlns:a14="http://schemas.microsoft.com/office/drawing/2010/main" Requires="a14">
        <dgm:pt modelId="{52AE1664-06CA-4346-9E9B-293624A065FD}">
          <dgm:prSet phldrT="[Text]"/>
          <dgm:spPr/>
          <dgm:t>
            <a:bodyPr/>
            <a:lstStyle/>
            <a:p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m:oMathPara>
              </a14:m>
              <a:endParaRPr lang="de-DE" b="1" dirty="0"/>
            </a:p>
          </dgm:t>
        </dgm:pt>
      </mc:Choice>
      <mc:Fallback>
        <dgm:pt modelId="{52AE1664-06CA-4346-9E9B-293624A065FD}">
          <dgm:prSet phldrT="[Text]"/>
          <dgm:spPr/>
          <dgm:t>
            <a:bodyPr/>
            <a:lstStyle/>
            <a:p>
              <a:r>
                <a:rPr lang="de-DE" b="1" i="0">
                  <a:latin typeface="Cambria Math" panose="02040503050406030204" pitchFamily="18" charset="0"/>
                </a:rPr>
                <a:t>𝒘_𝒌</a:t>
              </a:r>
              <a:endParaRPr lang="de-DE" b="1" dirty="0"/>
            </a:p>
          </dgm:t>
        </dgm:pt>
      </mc:Fallback>
    </mc:AlternateContent>
    <dgm:pt modelId="{21A9C907-68A7-473C-9C6A-633633FB0411}" type="parTrans" cxnId="{4D7D2C21-C04D-4B31-8BA7-34E82F0EAF06}">
      <dgm:prSet/>
      <dgm:spPr/>
      <dgm:t>
        <a:bodyPr/>
        <a:lstStyle/>
        <a:p>
          <a:endParaRPr lang="de-DE"/>
        </a:p>
      </dgm:t>
    </dgm:pt>
    <dgm:pt modelId="{FC65719F-EB15-4E71-B39B-BA42BE3432B7}" type="sibTrans" cxnId="{4D7D2C21-C04D-4B31-8BA7-34E82F0EAF06}">
      <dgm:prSet/>
      <dgm:spPr/>
      <dgm:t>
        <a:bodyPr/>
        <a:lstStyle/>
        <a:p>
          <a:endParaRPr lang="de-DE"/>
        </a:p>
      </dgm:t>
    </dgm:pt>
    <mc:AlternateContent xmlns:mc="http://schemas.openxmlformats.org/markup-compatibility/2006">
      <mc:Choice xmlns:a14="http://schemas.microsoft.com/office/drawing/2010/main" Requires="a14">
        <dgm:pt modelId="{41CEFBAF-EBC6-496A-9FCA-6AB80A97C8E8}">
          <dgm:prSet phldrT="[Text]"/>
          <dgm:spPr/>
          <dgm:t>
            <a:bodyPr/>
            <a:lstStyle/>
            <a:p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</m:oMath>
                </m:oMathPara>
              </a14:m>
              <a:endParaRPr lang="de-DE" b="1" dirty="0"/>
            </a:p>
          </dgm:t>
        </dgm:pt>
      </mc:Choice>
      <mc:Fallback>
        <dgm:pt modelId="{41CEFBAF-EBC6-496A-9FCA-6AB80A97C8E8}">
          <dgm:prSet phldrT="[Text]"/>
          <dgm:spPr/>
          <dgm:t>
            <a:bodyPr/>
            <a:lstStyle/>
            <a:p>
              <a:r>
                <a:rPr lang="de-DE" b="1" i="0">
                  <a:latin typeface="Cambria Math" panose="02040503050406030204" pitchFamily="18" charset="0"/>
                </a:rPr>
                <a:t>𝒘_(𝒌+𝟏𝟎)</a:t>
              </a:r>
              <a:endParaRPr lang="de-DE" b="1" dirty="0"/>
            </a:p>
          </dgm:t>
        </dgm:pt>
      </mc:Fallback>
    </mc:AlternateContent>
    <dgm:pt modelId="{47362B7D-3642-45F5-8757-C48993F130CC}" type="parTrans" cxnId="{51450E43-A9A0-4800-BB88-1034365AA424}">
      <dgm:prSet/>
      <dgm:spPr/>
      <dgm:t>
        <a:bodyPr/>
        <a:lstStyle/>
        <a:p>
          <a:endParaRPr lang="de-DE"/>
        </a:p>
      </dgm:t>
    </dgm:pt>
    <dgm:pt modelId="{32E8250A-2D05-46B8-A67F-B776C5C58634}" type="sibTrans" cxnId="{51450E43-A9A0-4800-BB88-1034365AA424}">
      <dgm:prSet/>
      <dgm:spPr/>
      <dgm:t>
        <a:bodyPr/>
        <a:lstStyle/>
        <a:p>
          <a:endParaRPr lang="de-DE"/>
        </a:p>
      </dgm:t>
    </dgm:pt>
    <dgm:pt modelId="{C66C813D-C72C-46EE-8371-4FA4A199260B}" type="pres">
      <dgm:prSet presAssocID="{9AAC52CC-EAC8-4660-BCEA-F8485CBFC043}" presName="Name0" presStyleCnt="0">
        <dgm:presLayoutVars>
          <dgm:dir/>
          <dgm:animLvl val="lvl"/>
          <dgm:resizeHandles val="exact"/>
        </dgm:presLayoutVars>
      </dgm:prSet>
      <dgm:spPr/>
    </dgm:pt>
    <dgm:pt modelId="{DBC63E27-8EAF-47BE-BD4D-B742344D5FAF}" type="pres">
      <dgm:prSet presAssocID="{49CED036-9625-4D59-AF4F-2782D8B6D2AE}" presName="vertFlow" presStyleCnt="0"/>
      <dgm:spPr/>
    </dgm:pt>
    <dgm:pt modelId="{A0832C82-EE4B-4D99-B828-D00B3BD3A860}" type="pres">
      <dgm:prSet presAssocID="{49CED036-9625-4D59-AF4F-2782D8B6D2AE}" presName="header" presStyleLbl="node1" presStyleIdx="0" presStyleCnt="1" custLinFactY="-47049" custLinFactNeighborX="-352" custLinFactNeighborY="-100000"/>
      <dgm:spPr/>
    </dgm:pt>
    <dgm:pt modelId="{6701CA90-756C-458C-B4D0-A59E66D47065}" type="pres">
      <dgm:prSet presAssocID="{97022A08-FBB7-4A86-AE3A-1C12EEFF21C6}" presName="parTrans" presStyleLbl="sibTrans2D1" presStyleIdx="0" presStyleCnt="3" custScaleX="137792" custScaleY="137071"/>
      <dgm:spPr/>
    </dgm:pt>
    <dgm:pt modelId="{68AC018C-89AE-4E24-9DA8-3C6CD6414E4C}" type="pres">
      <dgm:prSet presAssocID="{E3ED3D99-8CE5-4358-BEFE-94B10120E1C6}" presName="child" presStyleLbl="alignAccFollowNode1" presStyleIdx="0" presStyleCnt="3" custScaleY="101649" custLinFactNeighborX="-33" custLinFactNeighborY="-85969">
        <dgm:presLayoutVars>
          <dgm:chMax val="0"/>
          <dgm:bulletEnabled val="1"/>
        </dgm:presLayoutVars>
      </dgm:prSet>
      <dgm:spPr/>
    </dgm:pt>
    <dgm:pt modelId="{06470E93-D0E8-4A8F-A698-C63E46B3E2D8}" type="pres">
      <dgm:prSet presAssocID="{6FCFE403-A993-457A-996F-607BC33CDFFD}" presName="sibTrans" presStyleLbl="sibTrans2D1" presStyleIdx="1" presStyleCnt="3"/>
      <dgm:spPr/>
    </dgm:pt>
    <dgm:pt modelId="{AE0D9BF0-87FC-4E1D-AC10-61573F11DD27}" type="pres">
      <dgm:prSet presAssocID="{52AE1664-06CA-4346-9E9B-293624A065FD}" presName="child" presStyleLbl="alignAccFollowNode1" presStyleIdx="1" presStyleCnt="3" custScaleY="119311" custLinFactNeighborX="33" custLinFactNeighborY="67081">
        <dgm:presLayoutVars>
          <dgm:chMax val="0"/>
          <dgm:bulletEnabled val="1"/>
        </dgm:presLayoutVars>
      </dgm:prSet>
      <dgm:spPr/>
    </dgm:pt>
    <dgm:pt modelId="{F48FF998-2A72-435C-81EF-6CA17088C5CE}" type="pres">
      <dgm:prSet presAssocID="{FC65719F-EB15-4E71-B39B-BA42BE3432B7}" presName="sibTrans" presStyleLbl="sibTrans2D1" presStyleIdx="2" presStyleCnt="3"/>
      <dgm:spPr/>
    </dgm:pt>
    <dgm:pt modelId="{D1202D17-546D-4915-9737-B9D55C44347C}" type="pres">
      <dgm:prSet presAssocID="{41CEFBAF-EBC6-496A-9FCA-6AB80A97C8E8}" presName="child" presStyleLbl="alignAccFollowNode1" presStyleIdx="2" presStyleCnt="3" custScaleY="117503" custLinFactY="48058" custLinFactNeighborX="33" custLinFactNeighborY="100000">
        <dgm:presLayoutVars>
          <dgm:chMax val="0"/>
          <dgm:bulletEnabled val="1"/>
        </dgm:presLayoutVars>
      </dgm:prSet>
      <dgm:spPr/>
    </dgm:pt>
  </dgm:ptLst>
  <dgm:cxnLst>
    <dgm:cxn modelId="{B4D14E08-0CB5-4793-AA59-E09E5A6E640E}" type="presOf" srcId="{41CEFBAF-EBC6-496A-9FCA-6AB80A97C8E8}" destId="{D1202D17-546D-4915-9737-B9D55C44347C}" srcOrd="0" destOrd="0" presId="urn:microsoft.com/office/officeart/2005/8/layout/lProcess1"/>
    <dgm:cxn modelId="{4D7D2C21-C04D-4B31-8BA7-34E82F0EAF06}" srcId="{49CED036-9625-4D59-AF4F-2782D8B6D2AE}" destId="{52AE1664-06CA-4346-9E9B-293624A065FD}" srcOrd="1" destOrd="0" parTransId="{21A9C907-68A7-473C-9C6A-633633FB0411}" sibTransId="{FC65719F-EB15-4E71-B39B-BA42BE3432B7}"/>
    <dgm:cxn modelId="{4F264B29-48A5-43E0-82CB-58F4F4329978}" type="presOf" srcId="{97022A08-FBB7-4A86-AE3A-1C12EEFF21C6}" destId="{6701CA90-756C-458C-B4D0-A59E66D47065}" srcOrd="0" destOrd="0" presId="urn:microsoft.com/office/officeart/2005/8/layout/lProcess1"/>
    <dgm:cxn modelId="{55CB8E3A-AD8B-4477-A6F1-F0137FB11E6D}" type="presOf" srcId="{E3ED3D99-8CE5-4358-BEFE-94B10120E1C6}" destId="{68AC018C-89AE-4E24-9DA8-3C6CD6414E4C}" srcOrd="0" destOrd="0" presId="urn:microsoft.com/office/officeart/2005/8/layout/lProcess1"/>
    <dgm:cxn modelId="{51450E43-A9A0-4800-BB88-1034365AA424}" srcId="{49CED036-9625-4D59-AF4F-2782D8B6D2AE}" destId="{41CEFBAF-EBC6-496A-9FCA-6AB80A97C8E8}" srcOrd="2" destOrd="0" parTransId="{47362B7D-3642-45F5-8757-C48993F130CC}" sibTransId="{32E8250A-2D05-46B8-A67F-B776C5C58634}"/>
    <dgm:cxn modelId="{8C3F0A64-FE59-4659-9A28-A128285E7627}" type="presOf" srcId="{FC65719F-EB15-4E71-B39B-BA42BE3432B7}" destId="{F48FF998-2A72-435C-81EF-6CA17088C5CE}" srcOrd="0" destOrd="0" presId="urn:microsoft.com/office/officeart/2005/8/layout/lProcess1"/>
    <dgm:cxn modelId="{8B789F8A-C4B4-4BB9-812F-FCD27FCD8DDB}" type="presOf" srcId="{9AAC52CC-EAC8-4660-BCEA-F8485CBFC043}" destId="{C66C813D-C72C-46EE-8371-4FA4A199260B}" srcOrd="0" destOrd="0" presId="urn:microsoft.com/office/officeart/2005/8/layout/lProcess1"/>
    <dgm:cxn modelId="{121183B5-A737-433A-8639-657687A7CAB6}" type="presOf" srcId="{49CED036-9625-4D59-AF4F-2782D8B6D2AE}" destId="{A0832C82-EE4B-4D99-B828-D00B3BD3A860}" srcOrd="0" destOrd="0" presId="urn:microsoft.com/office/officeart/2005/8/layout/lProcess1"/>
    <dgm:cxn modelId="{D87C3FC2-091A-4368-B3EF-4AE87DC7E9AE}" type="presOf" srcId="{52AE1664-06CA-4346-9E9B-293624A065FD}" destId="{AE0D9BF0-87FC-4E1D-AC10-61573F11DD27}" srcOrd="0" destOrd="0" presId="urn:microsoft.com/office/officeart/2005/8/layout/lProcess1"/>
    <dgm:cxn modelId="{16D054CB-C75A-4DEF-A4DC-F4AA3F9B0EEA}" srcId="{9AAC52CC-EAC8-4660-BCEA-F8485CBFC043}" destId="{49CED036-9625-4D59-AF4F-2782D8B6D2AE}" srcOrd="0" destOrd="0" parTransId="{632D1B6A-5283-4F7C-A3D7-62C4E1549399}" sibTransId="{E3D7ED8B-F610-45A2-AC19-168B145200B6}"/>
    <dgm:cxn modelId="{ECDD10DE-7F84-4258-9478-EB4908201F69}" srcId="{49CED036-9625-4D59-AF4F-2782D8B6D2AE}" destId="{E3ED3D99-8CE5-4358-BEFE-94B10120E1C6}" srcOrd="0" destOrd="0" parTransId="{97022A08-FBB7-4A86-AE3A-1C12EEFF21C6}" sibTransId="{6FCFE403-A993-457A-996F-607BC33CDFFD}"/>
    <dgm:cxn modelId="{EE61C5F8-0EE1-41EF-80A7-6DC64BD02C89}" type="presOf" srcId="{6FCFE403-A993-457A-996F-607BC33CDFFD}" destId="{06470E93-D0E8-4A8F-A698-C63E46B3E2D8}" srcOrd="0" destOrd="0" presId="urn:microsoft.com/office/officeart/2005/8/layout/lProcess1"/>
    <dgm:cxn modelId="{BAE551FC-2FF4-423C-B88B-1A6F7341F30E}" type="presParOf" srcId="{C66C813D-C72C-46EE-8371-4FA4A199260B}" destId="{DBC63E27-8EAF-47BE-BD4D-B742344D5FAF}" srcOrd="0" destOrd="0" presId="urn:microsoft.com/office/officeart/2005/8/layout/lProcess1"/>
    <dgm:cxn modelId="{7BFFEB90-BF81-4AD4-881D-119D43CEE7C6}" type="presParOf" srcId="{DBC63E27-8EAF-47BE-BD4D-B742344D5FAF}" destId="{A0832C82-EE4B-4D99-B828-D00B3BD3A860}" srcOrd="0" destOrd="0" presId="urn:microsoft.com/office/officeart/2005/8/layout/lProcess1"/>
    <dgm:cxn modelId="{B1A9C656-A355-4DAD-9515-B854E2EB43B9}" type="presParOf" srcId="{DBC63E27-8EAF-47BE-BD4D-B742344D5FAF}" destId="{6701CA90-756C-458C-B4D0-A59E66D47065}" srcOrd="1" destOrd="0" presId="urn:microsoft.com/office/officeart/2005/8/layout/lProcess1"/>
    <dgm:cxn modelId="{2A11E892-B09C-4627-B54E-DA3B70C6CBA3}" type="presParOf" srcId="{DBC63E27-8EAF-47BE-BD4D-B742344D5FAF}" destId="{68AC018C-89AE-4E24-9DA8-3C6CD6414E4C}" srcOrd="2" destOrd="0" presId="urn:microsoft.com/office/officeart/2005/8/layout/lProcess1"/>
    <dgm:cxn modelId="{3865C97A-6AEA-4577-9BF5-DD95CD4A9D3D}" type="presParOf" srcId="{DBC63E27-8EAF-47BE-BD4D-B742344D5FAF}" destId="{06470E93-D0E8-4A8F-A698-C63E46B3E2D8}" srcOrd="3" destOrd="0" presId="urn:microsoft.com/office/officeart/2005/8/layout/lProcess1"/>
    <dgm:cxn modelId="{A6301B68-4876-4633-8483-F0B90BAC8E7B}" type="presParOf" srcId="{DBC63E27-8EAF-47BE-BD4D-B742344D5FAF}" destId="{AE0D9BF0-87FC-4E1D-AC10-61573F11DD27}" srcOrd="4" destOrd="0" presId="urn:microsoft.com/office/officeart/2005/8/layout/lProcess1"/>
    <dgm:cxn modelId="{B355A904-8AA0-4DAA-8C70-DD25DD30517B}" type="presParOf" srcId="{DBC63E27-8EAF-47BE-BD4D-B742344D5FAF}" destId="{F48FF998-2A72-435C-81EF-6CA17088C5CE}" srcOrd="5" destOrd="0" presId="urn:microsoft.com/office/officeart/2005/8/layout/lProcess1"/>
    <dgm:cxn modelId="{9B13355E-87BD-42E2-BBB9-FADCE96B6207}" type="presParOf" srcId="{DBC63E27-8EAF-47BE-BD4D-B742344D5FAF}" destId="{D1202D17-546D-4915-9737-B9D55C44347C}" srcOrd="6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AC52CC-EAC8-4660-BCEA-F8485CBFC043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9CED036-9625-4D59-AF4F-2782D8B6D2AE}">
      <dgm:prSet phldrT="[Text]"/>
      <dgm:spPr/>
      <dgm:t>
        <a:bodyPr/>
        <a:lstStyle/>
        <a:p>
          <a:r>
            <a:rPr lang="en-AU" noProof="0" dirty="0"/>
            <a:t>Set </a:t>
          </a:r>
          <a:r>
            <a:rPr lang="en-AU" noProof="0"/>
            <a:t>of weights</a:t>
          </a:r>
          <a:endParaRPr lang="en-AU" noProof="0" dirty="0"/>
        </a:p>
      </dgm:t>
    </dgm:pt>
    <dgm:pt modelId="{632D1B6A-5283-4F7C-A3D7-62C4E1549399}" type="parTrans" cxnId="{16D054CB-C75A-4DEF-A4DC-F4AA3F9B0EEA}">
      <dgm:prSet/>
      <dgm:spPr/>
      <dgm:t>
        <a:bodyPr/>
        <a:lstStyle/>
        <a:p>
          <a:endParaRPr lang="de-DE"/>
        </a:p>
      </dgm:t>
    </dgm:pt>
    <dgm:pt modelId="{E3D7ED8B-F610-45A2-AC19-168B145200B6}" type="sibTrans" cxnId="{16D054CB-C75A-4DEF-A4DC-F4AA3F9B0EEA}">
      <dgm:prSet/>
      <dgm:spPr/>
      <dgm:t>
        <a:bodyPr/>
        <a:lstStyle/>
        <a:p>
          <a:endParaRPr lang="de-DE"/>
        </a:p>
      </dgm:t>
    </dgm:pt>
    <dgm:pt modelId="{E3ED3D99-8CE5-4358-BEFE-94B10120E1C6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de-DE">
              <a:noFill/>
            </a:rPr>
            <a:t> </a:t>
          </a:r>
        </a:p>
      </dgm:t>
    </dgm:pt>
    <dgm:pt modelId="{97022A08-FBB7-4A86-AE3A-1C12EEFF21C6}" type="parTrans" cxnId="{ECDD10DE-7F84-4258-9478-EB4908201F69}">
      <dgm:prSet/>
      <dgm:spPr>
        <a:noFill/>
      </dgm:spPr>
      <dgm:t>
        <a:bodyPr/>
        <a:lstStyle/>
        <a:p>
          <a:endParaRPr lang="de-DE"/>
        </a:p>
      </dgm:t>
    </dgm:pt>
    <dgm:pt modelId="{6FCFE403-A993-457A-996F-607BC33CDFFD}" type="sibTrans" cxnId="{ECDD10DE-7F84-4258-9478-EB4908201F69}">
      <dgm:prSet/>
      <dgm:spPr/>
      <dgm:t>
        <a:bodyPr/>
        <a:lstStyle/>
        <a:p>
          <a:endParaRPr lang="de-DE"/>
        </a:p>
      </dgm:t>
    </dgm:pt>
    <dgm:pt modelId="{52AE1664-06CA-4346-9E9B-293624A065FD}">
      <dgm:prSet phldrT="[Text]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de-DE">
              <a:noFill/>
            </a:rPr>
            <a:t> </a:t>
          </a:r>
        </a:p>
      </dgm:t>
    </dgm:pt>
    <dgm:pt modelId="{21A9C907-68A7-473C-9C6A-633633FB0411}" type="parTrans" cxnId="{4D7D2C21-C04D-4B31-8BA7-34E82F0EAF06}">
      <dgm:prSet/>
      <dgm:spPr/>
      <dgm:t>
        <a:bodyPr/>
        <a:lstStyle/>
        <a:p>
          <a:endParaRPr lang="de-DE"/>
        </a:p>
      </dgm:t>
    </dgm:pt>
    <dgm:pt modelId="{FC65719F-EB15-4E71-B39B-BA42BE3432B7}" type="sibTrans" cxnId="{4D7D2C21-C04D-4B31-8BA7-34E82F0EAF06}">
      <dgm:prSet/>
      <dgm:spPr/>
      <dgm:t>
        <a:bodyPr/>
        <a:lstStyle/>
        <a:p>
          <a:endParaRPr lang="de-DE"/>
        </a:p>
      </dgm:t>
    </dgm:pt>
    <dgm:pt modelId="{41CEFBAF-EBC6-496A-9FCA-6AB80A97C8E8}">
      <dgm:prSet phldrT="[Text]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de-DE">
              <a:noFill/>
            </a:rPr>
            <a:t> </a:t>
          </a:r>
        </a:p>
      </dgm:t>
    </dgm:pt>
    <dgm:pt modelId="{47362B7D-3642-45F5-8757-C48993F130CC}" type="parTrans" cxnId="{51450E43-A9A0-4800-BB88-1034365AA424}">
      <dgm:prSet/>
      <dgm:spPr/>
      <dgm:t>
        <a:bodyPr/>
        <a:lstStyle/>
        <a:p>
          <a:endParaRPr lang="de-DE"/>
        </a:p>
      </dgm:t>
    </dgm:pt>
    <dgm:pt modelId="{32E8250A-2D05-46B8-A67F-B776C5C58634}" type="sibTrans" cxnId="{51450E43-A9A0-4800-BB88-1034365AA424}">
      <dgm:prSet/>
      <dgm:spPr/>
      <dgm:t>
        <a:bodyPr/>
        <a:lstStyle/>
        <a:p>
          <a:endParaRPr lang="de-DE"/>
        </a:p>
      </dgm:t>
    </dgm:pt>
    <dgm:pt modelId="{C66C813D-C72C-46EE-8371-4FA4A199260B}" type="pres">
      <dgm:prSet presAssocID="{9AAC52CC-EAC8-4660-BCEA-F8485CBFC043}" presName="Name0" presStyleCnt="0">
        <dgm:presLayoutVars>
          <dgm:dir/>
          <dgm:animLvl val="lvl"/>
          <dgm:resizeHandles val="exact"/>
        </dgm:presLayoutVars>
      </dgm:prSet>
      <dgm:spPr/>
    </dgm:pt>
    <dgm:pt modelId="{DBC63E27-8EAF-47BE-BD4D-B742344D5FAF}" type="pres">
      <dgm:prSet presAssocID="{49CED036-9625-4D59-AF4F-2782D8B6D2AE}" presName="vertFlow" presStyleCnt="0"/>
      <dgm:spPr/>
    </dgm:pt>
    <dgm:pt modelId="{A0832C82-EE4B-4D99-B828-D00B3BD3A860}" type="pres">
      <dgm:prSet presAssocID="{49CED036-9625-4D59-AF4F-2782D8B6D2AE}" presName="header" presStyleLbl="node1" presStyleIdx="0" presStyleCnt="1" custLinFactY="-47049" custLinFactNeighborX="-352" custLinFactNeighborY="-100000"/>
      <dgm:spPr/>
    </dgm:pt>
    <dgm:pt modelId="{6701CA90-756C-458C-B4D0-A59E66D47065}" type="pres">
      <dgm:prSet presAssocID="{97022A08-FBB7-4A86-AE3A-1C12EEFF21C6}" presName="parTrans" presStyleLbl="sibTrans2D1" presStyleIdx="0" presStyleCnt="3" custScaleX="137792" custScaleY="137071"/>
      <dgm:spPr/>
    </dgm:pt>
    <dgm:pt modelId="{68AC018C-89AE-4E24-9DA8-3C6CD6414E4C}" type="pres">
      <dgm:prSet presAssocID="{E3ED3D99-8CE5-4358-BEFE-94B10120E1C6}" presName="child" presStyleLbl="alignAccFollowNode1" presStyleIdx="0" presStyleCnt="3" custScaleY="101649" custLinFactNeighborX="-33" custLinFactNeighborY="-85969">
        <dgm:presLayoutVars>
          <dgm:chMax val="0"/>
          <dgm:bulletEnabled val="1"/>
        </dgm:presLayoutVars>
      </dgm:prSet>
      <dgm:spPr/>
    </dgm:pt>
    <dgm:pt modelId="{06470E93-D0E8-4A8F-A698-C63E46B3E2D8}" type="pres">
      <dgm:prSet presAssocID="{6FCFE403-A993-457A-996F-607BC33CDFFD}" presName="sibTrans" presStyleLbl="sibTrans2D1" presStyleIdx="1" presStyleCnt="3"/>
      <dgm:spPr/>
    </dgm:pt>
    <dgm:pt modelId="{AE0D9BF0-87FC-4E1D-AC10-61573F11DD27}" type="pres">
      <dgm:prSet presAssocID="{52AE1664-06CA-4346-9E9B-293624A065FD}" presName="child" presStyleLbl="alignAccFollowNode1" presStyleIdx="1" presStyleCnt="3" custScaleY="119311" custLinFactNeighborX="33" custLinFactNeighborY="67081">
        <dgm:presLayoutVars>
          <dgm:chMax val="0"/>
          <dgm:bulletEnabled val="1"/>
        </dgm:presLayoutVars>
      </dgm:prSet>
      <dgm:spPr/>
    </dgm:pt>
    <dgm:pt modelId="{F48FF998-2A72-435C-81EF-6CA17088C5CE}" type="pres">
      <dgm:prSet presAssocID="{FC65719F-EB15-4E71-B39B-BA42BE3432B7}" presName="sibTrans" presStyleLbl="sibTrans2D1" presStyleIdx="2" presStyleCnt="3"/>
      <dgm:spPr/>
    </dgm:pt>
    <dgm:pt modelId="{D1202D17-546D-4915-9737-B9D55C44347C}" type="pres">
      <dgm:prSet presAssocID="{41CEFBAF-EBC6-496A-9FCA-6AB80A97C8E8}" presName="child" presStyleLbl="alignAccFollowNode1" presStyleIdx="2" presStyleCnt="3" custScaleY="117503" custLinFactY="48058" custLinFactNeighborX="33" custLinFactNeighborY="100000">
        <dgm:presLayoutVars>
          <dgm:chMax val="0"/>
          <dgm:bulletEnabled val="1"/>
        </dgm:presLayoutVars>
      </dgm:prSet>
      <dgm:spPr/>
    </dgm:pt>
  </dgm:ptLst>
  <dgm:cxnLst>
    <dgm:cxn modelId="{B4D14E08-0CB5-4793-AA59-E09E5A6E640E}" type="presOf" srcId="{41CEFBAF-EBC6-496A-9FCA-6AB80A97C8E8}" destId="{D1202D17-546D-4915-9737-B9D55C44347C}" srcOrd="0" destOrd="0" presId="urn:microsoft.com/office/officeart/2005/8/layout/lProcess1"/>
    <dgm:cxn modelId="{4D7D2C21-C04D-4B31-8BA7-34E82F0EAF06}" srcId="{49CED036-9625-4D59-AF4F-2782D8B6D2AE}" destId="{52AE1664-06CA-4346-9E9B-293624A065FD}" srcOrd="1" destOrd="0" parTransId="{21A9C907-68A7-473C-9C6A-633633FB0411}" sibTransId="{FC65719F-EB15-4E71-B39B-BA42BE3432B7}"/>
    <dgm:cxn modelId="{4F264B29-48A5-43E0-82CB-58F4F4329978}" type="presOf" srcId="{97022A08-FBB7-4A86-AE3A-1C12EEFF21C6}" destId="{6701CA90-756C-458C-B4D0-A59E66D47065}" srcOrd="0" destOrd="0" presId="urn:microsoft.com/office/officeart/2005/8/layout/lProcess1"/>
    <dgm:cxn modelId="{55CB8E3A-AD8B-4477-A6F1-F0137FB11E6D}" type="presOf" srcId="{E3ED3D99-8CE5-4358-BEFE-94B10120E1C6}" destId="{68AC018C-89AE-4E24-9DA8-3C6CD6414E4C}" srcOrd="0" destOrd="0" presId="urn:microsoft.com/office/officeart/2005/8/layout/lProcess1"/>
    <dgm:cxn modelId="{51450E43-A9A0-4800-BB88-1034365AA424}" srcId="{49CED036-9625-4D59-AF4F-2782D8B6D2AE}" destId="{41CEFBAF-EBC6-496A-9FCA-6AB80A97C8E8}" srcOrd="2" destOrd="0" parTransId="{47362B7D-3642-45F5-8757-C48993F130CC}" sibTransId="{32E8250A-2D05-46B8-A67F-B776C5C58634}"/>
    <dgm:cxn modelId="{8C3F0A64-FE59-4659-9A28-A128285E7627}" type="presOf" srcId="{FC65719F-EB15-4E71-B39B-BA42BE3432B7}" destId="{F48FF998-2A72-435C-81EF-6CA17088C5CE}" srcOrd="0" destOrd="0" presId="urn:microsoft.com/office/officeart/2005/8/layout/lProcess1"/>
    <dgm:cxn modelId="{8B789F8A-C4B4-4BB9-812F-FCD27FCD8DDB}" type="presOf" srcId="{9AAC52CC-EAC8-4660-BCEA-F8485CBFC043}" destId="{C66C813D-C72C-46EE-8371-4FA4A199260B}" srcOrd="0" destOrd="0" presId="urn:microsoft.com/office/officeart/2005/8/layout/lProcess1"/>
    <dgm:cxn modelId="{121183B5-A737-433A-8639-657687A7CAB6}" type="presOf" srcId="{49CED036-9625-4D59-AF4F-2782D8B6D2AE}" destId="{A0832C82-EE4B-4D99-B828-D00B3BD3A860}" srcOrd="0" destOrd="0" presId="urn:microsoft.com/office/officeart/2005/8/layout/lProcess1"/>
    <dgm:cxn modelId="{D87C3FC2-091A-4368-B3EF-4AE87DC7E9AE}" type="presOf" srcId="{52AE1664-06CA-4346-9E9B-293624A065FD}" destId="{AE0D9BF0-87FC-4E1D-AC10-61573F11DD27}" srcOrd="0" destOrd="0" presId="urn:microsoft.com/office/officeart/2005/8/layout/lProcess1"/>
    <dgm:cxn modelId="{16D054CB-C75A-4DEF-A4DC-F4AA3F9B0EEA}" srcId="{9AAC52CC-EAC8-4660-BCEA-F8485CBFC043}" destId="{49CED036-9625-4D59-AF4F-2782D8B6D2AE}" srcOrd="0" destOrd="0" parTransId="{632D1B6A-5283-4F7C-A3D7-62C4E1549399}" sibTransId="{E3D7ED8B-F610-45A2-AC19-168B145200B6}"/>
    <dgm:cxn modelId="{ECDD10DE-7F84-4258-9478-EB4908201F69}" srcId="{49CED036-9625-4D59-AF4F-2782D8B6D2AE}" destId="{E3ED3D99-8CE5-4358-BEFE-94B10120E1C6}" srcOrd="0" destOrd="0" parTransId="{97022A08-FBB7-4A86-AE3A-1C12EEFF21C6}" sibTransId="{6FCFE403-A993-457A-996F-607BC33CDFFD}"/>
    <dgm:cxn modelId="{EE61C5F8-0EE1-41EF-80A7-6DC64BD02C89}" type="presOf" srcId="{6FCFE403-A993-457A-996F-607BC33CDFFD}" destId="{06470E93-D0E8-4A8F-A698-C63E46B3E2D8}" srcOrd="0" destOrd="0" presId="urn:microsoft.com/office/officeart/2005/8/layout/lProcess1"/>
    <dgm:cxn modelId="{BAE551FC-2FF4-423C-B88B-1A6F7341F30E}" type="presParOf" srcId="{C66C813D-C72C-46EE-8371-4FA4A199260B}" destId="{DBC63E27-8EAF-47BE-BD4D-B742344D5FAF}" srcOrd="0" destOrd="0" presId="urn:microsoft.com/office/officeart/2005/8/layout/lProcess1"/>
    <dgm:cxn modelId="{7BFFEB90-BF81-4AD4-881D-119D43CEE7C6}" type="presParOf" srcId="{DBC63E27-8EAF-47BE-BD4D-B742344D5FAF}" destId="{A0832C82-EE4B-4D99-B828-D00B3BD3A860}" srcOrd="0" destOrd="0" presId="urn:microsoft.com/office/officeart/2005/8/layout/lProcess1"/>
    <dgm:cxn modelId="{B1A9C656-A355-4DAD-9515-B854E2EB43B9}" type="presParOf" srcId="{DBC63E27-8EAF-47BE-BD4D-B742344D5FAF}" destId="{6701CA90-756C-458C-B4D0-A59E66D47065}" srcOrd="1" destOrd="0" presId="urn:microsoft.com/office/officeart/2005/8/layout/lProcess1"/>
    <dgm:cxn modelId="{2A11E892-B09C-4627-B54E-DA3B70C6CBA3}" type="presParOf" srcId="{DBC63E27-8EAF-47BE-BD4D-B742344D5FAF}" destId="{68AC018C-89AE-4E24-9DA8-3C6CD6414E4C}" srcOrd="2" destOrd="0" presId="urn:microsoft.com/office/officeart/2005/8/layout/lProcess1"/>
    <dgm:cxn modelId="{3865C97A-6AEA-4577-9BF5-DD95CD4A9D3D}" type="presParOf" srcId="{DBC63E27-8EAF-47BE-BD4D-B742344D5FAF}" destId="{06470E93-D0E8-4A8F-A698-C63E46B3E2D8}" srcOrd="3" destOrd="0" presId="urn:microsoft.com/office/officeart/2005/8/layout/lProcess1"/>
    <dgm:cxn modelId="{A6301B68-4876-4633-8483-F0B90BAC8E7B}" type="presParOf" srcId="{DBC63E27-8EAF-47BE-BD4D-B742344D5FAF}" destId="{AE0D9BF0-87FC-4E1D-AC10-61573F11DD27}" srcOrd="4" destOrd="0" presId="urn:microsoft.com/office/officeart/2005/8/layout/lProcess1"/>
    <dgm:cxn modelId="{B355A904-8AA0-4DAA-8C70-DD25DD30517B}" type="presParOf" srcId="{DBC63E27-8EAF-47BE-BD4D-B742344D5FAF}" destId="{F48FF998-2A72-435C-81EF-6CA17088C5CE}" srcOrd="5" destOrd="0" presId="urn:microsoft.com/office/officeart/2005/8/layout/lProcess1"/>
    <dgm:cxn modelId="{9B13355E-87BD-42E2-BBB9-FADCE96B6207}" type="presParOf" srcId="{DBC63E27-8EAF-47BE-BD4D-B742344D5FAF}" destId="{D1202D17-546D-4915-9737-B9D55C44347C}" srcOrd="6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E260D17-6868-4008-AE02-F7F787504DEC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1E2ACC0-0B75-42BD-8810-F63EA73DA2F1}">
      <dgm:prSet phldrT="[Text]"/>
      <dgm:spPr/>
      <dgm:t>
        <a:bodyPr/>
        <a:lstStyle/>
        <a:p>
          <a:r>
            <a:rPr lang="en-AU" noProof="0" dirty="0"/>
            <a:t>Configuration</a:t>
          </a:r>
          <a:r>
            <a:rPr lang="en-AU" dirty="0"/>
            <a:t> 1</a:t>
          </a:r>
        </a:p>
      </dgm:t>
    </dgm:pt>
    <dgm:pt modelId="{85349275-09CC-4F80-96BF-D8D2565C6686}" type="parTrans" cxnId="{FEE134DE-0457-409B-84C8-0983B6FFD05D}">
      <dgm:prSet/>
      <dgm:spPr/>
      <dgm:t>
        <a:bodyPr/>
        <a:lstStyle/>
        <a:p>
          <a:endParaRPr lang="de-DE"/>
        </a:p>
      </dgm:t>
    </dgm:pt>
    <dgm:pt modelId="{777256F6-029F-45F5-91F2-5492DD0F90EE}" type="sibTrans" cxnId="{FEE134DE-0457-409B-84C8-0983B6FFD05D}">
      <dgm:prSet/>
      <dgm:spPr/>
      <dgm:t>
        <a:bodyPr/>
        <a:lstStyle/>
        <a:p>
          <a:endParaRPr lang="de-DE"/>
        </a:p>
      </dgm:t>
    </dgm:pt>
    <dgm:pt modelId="{893F95BF-E904-4D2C-AF0C-316F8705C9AE}">
      <dgm:prSet phldrT="[Text]"/>
      <dgm:spPr/>
      <dgm:t>
        <a:bodyPr anchor="ctr"/>
        <a:lstStyle/>
        <a:p>
          <a:pPr algn="l"/>
          <a:r>
            <a:rPr lang="en-AU" dirty="0"/>
            <a:t>4 Joints</a:t>
          </a:r>
        </a:p>
      </dgm:t>
    </dgm:pt>
    <dgm:pt modelId="{32D32460-11EF-4DFD-A0BF-6EC5BF711C14}" type="parTrans" cxnId="{817E3F96-BA3C-4260-9A6C-84ECCBFAEC7C}">
      <dgm:prSet/>
      <dgm:spPr/>
      <dgm:t>
        <a:bodyPr/>
        <a:lstStyle/>
        <a:p>
          <a:endParaRPr lang="de-DE"/>
        </a:p>
      </dgm:t>
    </dgm:pt>
    <dgm:pt modelId="{5E3D0D8A-7979-4C58-8529-27EF924023F0}" type="sibTrans" cxnId="{817E3F96-BA3C-4260-9A6C-84ECCBFAEC7C}">
      <dgm:prSet/>
      <dgm:spPr/>
      <dgm:t>
        <a:bodyPr/>
        <a:lstStyle/>
        <a:p>
          <a:endParaRPr lang="de-DE"/>
        </a:p>
      </dgm:t>
    </dgm:pt>
    <dgm:pt modelId="{BD7A570A-1892-45A2-8715-FC5C7ED0C9FF}">
      <dgm:prSet phldrT="[Text]"/>
      <dgm:spPr/>
      <dgm:t>
        <a:bodyPr anchor="ctr"/>
        <a:lstStyle/>
        <a:p>
          <a:pPr algn="l"/>
          <a:r>
            <a:rPr lang="en-AU" dirty="0"/>
            <a:t>Input: fixed value (1)</a:t>
          </a:r>
        </a:p>
      </dgm:t>
    </dgm:pt>
    <dgm:pt modelId="{B21F239D-7B58-4440-8A62-3EFE6414603E}" type="parTrans" cxnId="{25176A05-A7BC-474C-ACA0-A934182AFC0E}">
      <dgm:prSet/>
      <dgm:spPr/>
      <dgm:t>
        <a:bodyPr/>
        <a:lstStyle/>
        <a:p>
          <a:endParaRPr lang="de-DE"/>
        </a:p>
      </dgm:t>
    </dgm:pt>
    <dgm:pt modelId="{55C87914-D275-4161-9CF6-A97EEEC38B9C}" type="sibTrans" cxnId="{25176A05-A7BC-474C-ACA0-A934182AFC0E}">
      <dgm:prSet/>
      <dgm:spPr/>
      <dgm:t>
        <a:bodyPr/>
        <a:lstStyle/>
        <a:p>
          <a:endParaRPr lang="de-DE"/>
        </a:p>
      </dgm:t>
    </dgm:pt>
    <dgm:pt modelId="{DFF4A574-8044-4A93-86C1-A67934EBC243}">
      <dgm:prSet phldrT="[Text]"/>
      <dgm:spPr/>
      <dgm:t>
        <a:bodyPr/>
        <a:lstStyle/>
        <a:p>
          <a:r>
            <a:rPr lang="en-AU" dirty="0"/>
            <a:t>Configuration 2</a:t>
          </a:r>
        </a:p>
      </dgm:t>
    </dgm:pt>
    <dgm:pt modelId="{FEAC1277-D4DE-43AC-A438-246AD10BD759}" type="parTrans" cxnId="{4170A117-74BC-489D-944B-CA9835A19D56}">
      <dgm:prSet/>
      <dgm:spPr/>
      <dgm:t>
        <a:bodyPr/>
        <a:lstStyle/>
        <a:p>
          <a:endParaRPr lang="de-DE"/>
        </a:p>
      </dgm:t>
    </dgm:pt>
    <dgm:pt modelId="{7E722957-EB53-4C55-9AD6-FA2BDFCA2B8D}" type="sibTrans" cxnId="{4170A117-74BC-489D-944B-CA9835A19D56}">
      <dgm:prSet/>
      <dgm:spPr/>
      <dgm:t>
        <a:bodyPr/>
        <a:lstStyle/>
        <a:p>
          <a:endParaRPr lang="de-DE"/>
        </a:p>
      </dgm:t>
    </dgm:pt>
    <dgm:pt modelId="{0B752429-EB1A-4A8D-AA05-54BCC50267C7}">
      <dgm:prSet phldrT="[Text]"/>
      <dgm:spPr/>
      <dgm:t>
        <a:bodyPr anchor="ctr"/>
        <a:lstStyle/>
        <a:p>
          <a:r>
            <a:rPr lang="en-AU" dirty="0"/>
            <a:t>7 Joints </a:t>
          </a:r>
        </a:p>
      </dgm:t>
    </dgm:pt>
    <dgm:pt modelId="{AF072A7B-4AC1-48D6-A651-9C1122B0F875}" type="parTrans" cxnId="{8393EEFA-CD2B-4183-B8F2-14B870B81C91}">
      <dgm:prSet/>
      <dgm:spPr/>
      <dgm:t>
        <a:bodyPr/>
        <a:lstStyle/>
        <a:p>
          <a:endParaRPr lang="de-DE"/>
        </a:p>
      </dgm:t>
    </dgm:pt>
    <dgm:pt modelId="{07703711-F2CC-4CE0-A232-0C2123B7A690}" type="sibTrans" cxnId="{8393EEFA-CD2B-4183-B8F2-14B870B81C91}">
      <dgm:prSet/>
      <dgm:spPr/>
      <dgm:t>
        <a:bodyPr/>
        <a:lstStyle/>
        <a:p>
          <a:endParaRPr lang="de-DE"/>
        </a:p>
      </dgm:t>
    </dgm:pt>
    <dgm:pt modelId="{3332E5D0-4A06-44F7-81FE-D6BB22710A9E}">
      <dgm:prSet phldrT="[Text]"/>
      <dgm:spPr/>
      <dgm:t>
        <a:bodyPr anchor="ctr"/>
        <a:lstStyle/>
        <a:p>
          <a:r>
            <a:rPr lang="en-AU" dirty="0"/>
            <a:t>Input: Position of Box (x, y, z)</a:t>
          </a:r>
        </a:p>
      </dgm:t>
    </dgm:pt>
    <dgm:pt modelId="{6EFA6F36-EE5D-4DEE-8098-4F7A63F1AE71}" type="parTrans" cxnId="{452444DB-5A44-4174-A754-D303FCDFBBE8}">
      <dgm:prSet/>
      <dgm:spPr/>
      <dgm:t>
        <a:bodyPr/>
        <a:lstStyle/>
        <a:p>
          <a:endParaRPr lang="de-DE"/>
        </a:p>
      </dgm:t>
    </dgm:pt>
    <dgm:pt modelId="{56980D41-B387-4AFE-A908-6C6750C0B046}" type="sibTrans" cxnId="{452444DB-5A44-4174-A754-D303FCDFBBE8}">
      <dgm:prSet/>
      <dgm:spPr/>
      <dgm:t>
        <a:bodyPr/>
        <a:lstStyle/>
        <a:p>
          <a:endParaRPr lang="de-DE"/>
        </a:p>
      </dgm:t>
    </dgm:pt>
    <dgm:pt modelId="{3D0F2151-B2D8-41FF-B582-7ED839EAADC2}">
      <dgm:prSet phldrT="[Text]"/>
      <dgm:spPr/>
      <dgm:t>
        <a:bodyPr/>
        <a:lstStyle/>
        <a:p>
          <a:r>
            <a:rPr lang="en-AU" dirty="0"/>
            <a:t>Configuration 3</a:t>
          </a:r>
        </a:p>
      </dgm:t>
    </dgm:pt>
    <dgm:pt modelId="{E1F1B0F9-C419-4A4F-ADC4-42BED30764F1}" type="parTrans" cxnId="{FEC3606F-4C80-4C02-B498-DF1C1081B506}">
      <dgm:prSet/>
      <dgm:spPr/>
      <dgm:t>
        <a:bodyPr/>
        <a:lstStyle/>
        <a:p>
          <a:endParaRPr lang="de-DE"/>
        </a:p>
      </dgm:t>
    </dgm:pt>
    <dgm:pt modelId="{9EC5E59B-322F-45DC-8E7F-BE1E7EF4AD92}" type="sibTrans" cxnId="{FEC3606F-4C80-4C02-B498-DF1C1081B506}">
      <dgm:prSet/>
      <dgm:spPr/>
      <dgm:t>
        <a:bodyPr/>
        <a:lstStyle/>
        <a:p>
          <a:endParaRPr lang="de-DE"/>
        </a:p>
      </dgm:t>
    </dgm:pt>
    <dgm:pt modelId="{D5C4A1BA-6BAE-4446-A445-63D3B4B81CE5}">
      <dgm:prSet phldrT="[Text]"/>
      <dgm:spPr/>
      <dgm:t>
        <a:bodyPr anchor="ctr"/>
        <a:lstStyle/>
        <a:p>
          <a:r>
            <a:rPr lang="en-AU" dirty="0"/>
            <a:t>7 Joints </a:t>
          </a:r>
        </a:p>
      </dgm:t>
    </dgm:pt>
    <dgm:pt modelId="{1693751F-E299-4CA8-9C8C-0D997DE8F66E}" type="parTrans" cxnId="{A248ECF8-8213-40E6-899E-86B9CB18A048}">
      <dgm:prSet/>
      <dgm:spPr/>
      <dgm:t>
        <a:bodyPr/>
        <a:lstStyle/>
        <a:p>
          <a:endParaRPr lang="de-DE"/>
        </a:p>
      </dgm:t>
    </dgm:pt>
    <dgm:pt modelId="{991BF08B-A680-4FFD-96E9-F51E3384F36E}" type="sibTrans" cxnId="{A248ECF8-8213-40E6-899E-86B9CB18A048}">
      <dgm:prSet/>
      <dgm:spPr/>
      <dgm:t>
        <a:bodyPr/>
        <a:lstStyle/>
        <a:p>
          <a:endParaRPr lang="de-DE"/>
        </a:p>
      </dgm:t>
    </dgm:pt>
    <dgm:pt modelId="{64FCBCF5-0C1C-4AE3-B2A8-E2AA3EA991EC}">
      <dgm:prSet phldrT="[Text]"/>
      <dgm:spPr/>
      <dgm:t>
        <a:bodyPr anchor="ctr"/>
        <a:lstStyle/>
        <a:p>
          <a:r>
            <a:rPr lang="en-AU" dirty="0"/>
            <a:t>Input: Position of Box casted to second decimal place</a:t>
          </a:r>
        </a:p>
      </dgm:t>
    </dgm:pt>
    <dgm:pt modelId="{BC9B7DC6-5E4D-4D71-B68E-738E20EBD9EF}" type="parTrans" cxnId="{1C0653C0-0592-40F7-ACE0-566EC9F68437}">
      <dgm:prSet/>
      <dgm:spPr/>
      <dgm:t>
        <a:bodyPr/>
        <a:lstStyle/>
        <a:p>
          <a:endParaRPr lang="de-DE"/>
        </a:p>
      </dgm:t>
    </dgm:pt>
    <dgm:pt modelId="{734742C1-6C95-4BBE-B5F9-98D4EC7E227E}" type="sibTrans" cxnId="{1C0653C0-0592-40F7-ACE0-566EC9F68437}">
      <dgm:prSet/>
      <dgm:spPr/>
      <dgm:t>
        <a:bodyPr/>
        <a:lstStyle/>
        <a:p>
          <a:endParaRPr lang="de-DE"/>
        </a:p>
      </dgm:t>
    </dgm:pt>
    <dgm:pt modelId="{0AE42F78-75DF-4ED2-8665-1D19B7BBBD8B}">
      <dgm:prSet phldrT="[Text]"/>
      <dgm:spPr/>
      <dgm:t>
        <a:bodyPr anchor="ctr"/>
        <a:lstStyle/>
        <a:p>
          <a:r>
            <a:rPr lang="en-AU" dirty="0"/>
            <a:t>Configuration 4</a:t>
          </a:r>
        </a:p>
      </dgm:t>
    </dgm:pt>
    <dgm:pt modelId="{08154ED3-5A7A-498A-A807-C74E6E576989}" type="parTrans" cxnId="{C23B582D-E12F-412E-9A45-B3BDB4028B8E}">
      <dgm:prSet/>
      <dgm:spPr/>
      <dgm:t>
        <a:bodyPr/>
        <a:lstStyle/>
        <a:p>
          <a:endParaRPr lang="de-DE"/>
        </a:p>
      </dgm:t>
    </dgm:pt>
    <dgm:pt modelId="{FEAEB22B-453B-4E99-8966-B2A8C7176623}" type="sibTrans" cxnId="{C23B582D-E12F-412E-9A45-B3BDB4028B8E}">
      <dgm:prSet/>
      <dgm:spPr/>
      <dgm:t>
        <a:bodyPr/>
        <a:lstStyle/>
        <a:p>
          <a:endParaRPr lang="de-DE"/>
        </a:p>
      </dgm:t>
    </dgm:pt>
    <dgm:pt modelId="{844A32FB-4A33-46C6-9FC6-A5F0C4477190}">
      <dgm:prSet phldrT="[Text]"/>
      <dgm:spPr/>
      <dgm:t>
        <a:bodyPr anchor="ctr"/>
        <a:lstStyle/>
        <a:p>
          <a:r>
            <a:rPr lang="en-AU" dirty="0"/>
            <a:t>7 Joints</a:t>
          </a:r>
        </a:p>
      </dgm:t>
    </dgm:pt>
    <dgm:pt modelId="{ADCA7059-0589-4340-98CF-858D27879A44}" type="parTrans" cxnId="{7CAD79A4-971F-459F-B3EB-BA452DFCC016}">
      <dgm:prSet/>
      <dgm:spPr/>
      <dgm:t>
        <a:bodyPr/>
        <a:lstStyle/>
        <a:p>
          <a:endParaRPr lang="de-DE"/>
        </a:p>
      </dgm:t>
    </dgm:pt>
    <dgm:pt modelId="{1C315F77-0455-46BD-9C8A-6DB92BBC000B}" type="sibTrans" cxnId="{7CAD79A4-971F-459F-B3EB-BA452DFCC016}">
      <dgm:prSet/>
      <dgm:spPr/>
      <dgm:t>
        <a:bodyPr/>
        <a:lstStyle/>
        <a:p>
          <a:endParaRPr lang="de-DE"/>
        </a:p>
      </dgm:t>
    </dgm:pt>
    <dgm:pt modelId="{8ECD3F46-D965-4E33-BB5A-054E2B2E08B7}">
      <dgm:prSet phldrT="[Text]"/>
      <dgm:spPr/>
      <dgm:t>
        <a:bodyPr anchor="ctr"/>
        <a:lstStyle/>
        <a:p>
          <a:r>
            <a:rPr lang="en-AU" dirty="0"/>
            <a:t>Scaled output weights </a:t>
          </a:r>
        </a:p>
      </dgm:t>
    </dgm:pt>
    <dgm:pt modelId="{43D34C95-0B98-4F71-9B5A-80A88B7F0F54}" type="parTrans" cxnId="{6ED4971D-EBC8-4ACF-A675-850373C86631}">
      <dgm:prSet/>
      <dgm:spPr/>
      <dgm:t>
        <a:bodyPr/>
        <a:lstStyle/>
        <a:p>
          <a:endParaRPr lang="de-DE"/>
        </a:p>
      </dgm:t>
    </dgm:pt>
    <dgm:pt modelId="{8AE6F59D-D611-4660-B58C-5ABDBB7E6BF5}" type="sibTrans" cxnId="{6ED4971D-EBC8-4ACF-A675-850373C86631}">
      <dgm:prSet/>
      <dgm:spPr/>
      <dgm:t>
        <a:bodyPr/>
        <a:lstStyle/>
        <a:p>
          <a:endParaRPr lang="de-DE"/>
        </a:p>
      </dgm:t>
    </dgm:pt>
    <dgm:pt modelId="{FA21F7F4-50B3-45F6-A88F-9B3DE9041CC2}" type="pres">
      <dgm:prSet presAssocID="{0E260D17-6868-4008-AE02-F7F787504DEC}" presName="Name0" presStyleCnt="0">
        <dgm:presLayoutVars>
          <dgm:dir/>
          <dgm:animLvl val="lvl"/>
          <dgm:resizeHandles/>
        </dgm:presLayoutVars>
      </dgm:prSet>
      <dgm:spPr/>
    </dgm:pt>
    <dgm:pt modelId="{67EE3DF0-D848-413E-B5FE-5E6263C48080}" type="pres">
      <dgm:prSet presAssocID="{51E2ACC0-0B75-42BD-8810-F63EA73DA2F1}" presName="linNode" presStyleCnt="0"/>
      <dgm:spPr/>
    </dgm:pt>
    <dgm:pt modelId="{81CC7B86-9A47-44F5-84D6-0AEC5154AF2B}" type="pres">
      <dgm:prSet presAssocID="{51E2ACC0-0B75-42BD-8810-F63EA73DA2F1}" presName="parentShp" presStyleLbl="node1" presStyleIdx="0" presStyleCnt="4">
        <dgm:presLayoutVars>
          <dgm:bulletEnabled val="1"/>
        </dgm:presLayoutVars>
      </dgm:prSet>
      <dgm:spPr/>
    </dgm:pt>
    <dgm:pt modelId="{1FC945EC-7AB0-4085-B10B-2F4298600D00}" type="pres">
      <dgm:prSet presAssocID="{51E2ACC0-0B75-42BD-8810-F63EA73DA2F1}" presName="childShp" presStyleLbl="bgAccFollowNode1" presStyleIdx="0" presStyleCnt="4">
        <dgm:presLayoutVars>
          <dgm:bulletEnabled val="1"/>
        </dgm:presLayoutVars>
      </dgm:prSet>
      <dgm:spPr/>
    </dgm:pt>
    <dgm:pt modelId="{4CBF0EA3-03BB-4629-9208-019B2AA5CD37}" type="pres">
      <dgm:prSet presAssocID="{777256F6-029F-45F5-91F2-5492DD0F90EE}" presName="spacing" presStyleCnt="0"/>
      <dgm:spPr/>
    </dgm:pt>
    <dgm:pt modelId="{21A3E023-85ED-43D4-8E0D-29092962BDFB}" type="pres">
      <dgm:prSet presAssocID="{DFF4A574-8044-4A93-86C1-A67934EBC243}" presName="linNode" presStyleCnt="0"/>
      <dgm:spPr/>
    </dgm:pt>
    <dgm:pt modelId="{B852BAED-759F-4C9F-BF10-70A15273D624}" type="pres">
      <dgm:prSet presAssocID="{DFF4A574-8044-4A93-86C1-A67934EBC243}" presName="parentShp" presStyleLbl="node1" presStyleIdx="1" presStyleCnt="4">
        <dgm:presLayoutVars>
          <dgm:bulletEnabled val="1"/>
        </dgm:presLayoutVars>
      </dgm:prSet>
      <dgm:spPr/>
    </dgm:pt>
    <dgm:pt modelId="{D8CFF8F9-7F78-4961-8EDB-14508B11E1B8}" type="pres">
      <dgm:prSet presAssocID="{DFF4A574-8044-4A93-86C1-A67934EBC243}" presName="childShp" presStyleLbl="bgAccFollowNode1" presStyleIdx="1" presStyleCnt="4">
        <dgm:presLayoutVars>
          <dgm:bulletEnabled val="1"/>
        </dgm:presLayoutVars>
      </dgm:prSet>
      <dgm:spPr/>
    </dgm:pt>
    <dgm:pt modelId="{81E59F7A-8C17-4083-854D-E807AA193E67}" type="pres">
      <dgm:prSet presAssocID="{7E722957-EB53-4C55-9AD6-FA2BDFCA2B8D}" presName="spacing" presStyleCnt="0"/>
      <dgm:spPr/>
    </dgm:pt>
    <dgm:pt modelId="{A49885D6-4227-46B4-8B80-70A45CF11B39}" type="pres">
      <dgm:prSet presAssocID="{3D0F2151-B2D8-41FF-B582-7ED839EAADC2}" presName="linNode" presStyleCnt="0"/>
      <dgm:spPr/>
    </dgm:pt>
    <dgm:pt modelId="{A6F5B446-6036-4A98-BEE8-2B87A3C0CC63}" type="pres">
      <dgm:prSet presAssocID="{3D0F2151-B2D8-41FF-B582-7ED839EAADC2}" presName="parentShp" presStyleLbl="node1" presStyleIdx="2" presStyleCnt="4">
        <dgm:presLayoutVars>
          <dgm:bulletEnabled val="1"/>
        </dgm:presLayoutVars>
      </dgm:prSet>
      <dgm:spPr/>
    </dgm:pt>
    <dgm:pt modelId="{9400E4C8-7814-41B8-BE7A-C4E18447F184}" type="pres">
      <dgm:prSet presAssocID="{3D0F2151-B2D8-41FF-B582-7ED839EAADC2}" presName="childShp" presStyleLbl="bgAccFollowNode1" presStyleIdx="2" presStyleCnt="4">
        <dgm:presLayoutVars>
          <dgm:bulletEnabled val="1"/>
        </dgm:presLayoutVars>
      </dgm:prSet>
      <dgm:spPr/>
    </dgm:pt>
    <dgm:pt modelId="{90B203AF-46B6-4F22-A6D6-A196E345766E}" type="pres">
      <dgm:prSet presAssocID="{9EC5E59B-322F-45DC-8E7F-BE1E7EF4AD92}" presName="spacing" presStyleCnt="0"/>
      <dgm:spPr/>
    </dgm:pt>
    <dgm:pt modelId="{9943B32E-AD95-4130-9DDA-B4066C1FFE4B}" type="pres">
      <dgm:prSet presAssocID="{0AE42F78-75DF-4ED2-8665-1D19B7BBBD8B}" presName="linNode" presStyleCnt="0"/>
      <dgm:spPr/>
    </dgm:pt>
    <dgm:pt modelId="{1D7D7A36-BC4C-4403-9B33-53F75BCF0BA7}" type="pres">
      <dgm:prSet presAssocID="{0AE42F78-75DF-4ED2-8665-1D19B7BBBD8B}" presName="parentShp" presStyleLbl="node1" presStyleIdx="3" presStyleCnt="4">
        <dgm:presLayoutVars>
          <dgm:bulletEnabled val="1"/>
        </dgm:presLayoutVars>
      </dgm:prSet>
      <dgm:spPr/>
    </dgm:pt>
    <dgm:pt modelId="{C30E3193-6DCD-4ECE-BB97-685BAF8A8155}" type="pres">
      <dgm:prSet presAssocID="{0AE42F78-75DF-4ED2-8665-1D19B7BBBD8B}" presName="childShp" presStyleLbl="bgAccFollowNode1" presStyleIdx="3" presStyleCnt="4">
        <dgm:presLayoutVars>
          <dgm:bulletEnabled val="1"/>
        </dgm:presLayoutVars>
      </dgm:prSet>
      <dgm:spPr/>
    </dgm:pt>
  </dgm:ptLst>
  <dgm:cxnLst>
    <dgm:cxn modelId="{1BF4AB04-9745-47F9-B8FE-A0C4F17FF880}" type="presOf" srcId="{51E2ACC0-0B75-42BD-8810-F63EA73DA2F1}" destId="{81CC7B86-9A47-44F5-84D6-0AEC5154AF2B}" srcOrd="0" destOrd="0" presId="urn:microsoft.com/office/officeart/2005/8/layout/vList6"/>
    <dgm:cxn modelId="{25176A05-A7BC-474C-ACA0-A934182AFC0E}" srcId="{51E2ACC0-0B75-42BD-8810-F63EA73DA2F1}" destId="{BD7A570A-1892-45A2-8715-FC5C7ED0C9FF}" srcOrd="1" destOrd="0" parTransId="{B21F239D-7B58-4440-8A62-3EFE6414603E}" sibTransId="{55C87914-D275-4161-9CF6-A97EEEC38B9C}"/>
    <dgm:cxn modelId="{4170A117-74BC-489D-944B-CA9835A19D56}" srcId="{0E260D17-6868-4008-AE02-F7F787504DEC}" destId="{DFF4A574-8044-4A93-86C1-A67934EBC243}" srcOrd="1" destOrd="0" parTransId="{FEAC1277-D4DE-43AC-A438-246AD10BD759}" sibTransId="{7E722957-EB53-4C55-9AD6-FA2BDFCA2B8D}"/>
    <dgm:cxn modelId="{6ED4971D-EBC8-4ACF-A675-850373C86631}" srcId="{0AE42F78-75DF-4ED2-8665-1D19B7BBBD8B}" destId="{8ECD3F46-D965-4E33-BB5A-054E2B2E08B7}" srcOrd="1" destOrd="0" parTransId="{43D34C95-0B98-4F71-9B5A-80A88B7F0F54}" sibTransId="{8AE6F59D-D611-4660-B58C-5ABDBB7E6BF5}"/>
    <dgm:cxn modelId="{05FEA721-F45C-41B6-AD45-B32DA1BF14D0}" type="presOf" srcId="{893F95BF-E904-4D2C-AF0C-316F8705C9AE}" destId="{1FC945EC-7AB0-4085-B10B-2F4298600D00}" srcOrd="0" destOrd="0" presId="urn:microsoft.com/office/officeart/2005/8/layout/vList6"/>
    <dgm:cxn modelId="{2BC77924-8D63-4955-B39F-3EC3B9D74543}" type="presOf" srcId="{BD7A570A-1892-45A2-8715-FC5C7ED0C9FF}" destId="{1FC945EC-7AB0-4085-B10B-2F4298600D00}" srcOrd="0" destOrd="1" presId="urn:microsoft.com/office/officeart/2005/8/layout/vList6"/>
    <dgm:cxn modelId="{C23B582D-E12F-412E-9A45-B3BDB4028B8E}" srcId="{0E260D17-6868-4008-AE02-F7F787504DEC}" destId="{0AE42F78-75DF-4ED2-8665-1D19B7BBBD8B}" srcOrd="3" destOrd="0" parTransId="{08154ED3-5A7A-498A-A807-C74E6E576989}" sibTransId="{FEAEB22B-453B-4E99-8966-B2A8C7176623}"/>
    <dgm:cxn modelId="{FEC3606F-4C80-4C02-B498-DF1C1081B506}" srcId="{0E260D17-6868-4008-AE02-F7F787504DEC}" destId="{3D0F2151-B2D8-41FF-B582-7ED839EAADC2}" srcOrd="2" destOrd="0" parTransId="{E1F1B0F9-C419-4A4F-ADC4-42BED30764F1}" sibTransId="{9EC5E59B-322F-45DC-8E7F-BE1E7EF4AD92}"/>
    <dgm:cxn modelId="{9CCEB18E-B9F9-401D-88DA-D292E8D6465E}" type="presOf" srcId="{844A32FB-4A33-46C6-9FC6-A5F0C4477190}" destId="{C30E3193-6DCD-4ECE-BB97-685BAF8A8155}" srcOrd="0" destOrd="0" presId="urn:microsoft.com/office/officeart/2005/8/layout/vList6"/>
    <dgm:cxn modelId="{87A4F995-4E08-4A13-A9C2-EDF026001BB7}" type="presOf" srcId="{3D0F2151-B2D8-41FF-B582-7ED839EAADC2}" destId="{A6F5B446-6036-4A98-BEE8-2B87A3C0CC63}" srcOrd="0" destOrd="0" presId="urn:microsoft.com/office/officeart/2005/8/layout/vList6"/>
    <dgm:cxn modelId="{817E3F96-BA3C-4260-9A6C-84ECCBFAEC7C}" srcId="{51E2ACC0-0B75-42BD-8810-F63EA73DA2F1}" destId="{893F95BF-E904-4D2C-AF0C-316F8705C9AE}" srcOrd="0" destOrd="0" parTransId="{32D32460-11EF-4DFD-A0BF-6EC5BF711C14}" sibTransId="{5E3D0D8A-7979-4C58-8529-27EF924023F0}"/>
    <dgm:cxn modelId="{D24FF89C-561C-4918-AFA0-F1AABEA27D37}" type="presOf" srcId="{3332E5D0-4A06-44F7-81FE-D6BB22710A9E}" destId="{D8CFF8F9-7F78-4961-8EDB-14508B11E1B8}" srcOrd="0" destOrd="1" presId="urn:microsoft.com/office/officeart/2005/8/layout/vList6"/>
    <dgm:cxn modelId="{30CEFBA2-30D9-47BC-92C2-9F9FE46488EF}" type="presOf" srcId="{64FCBCF5-0C1C-4AE3-B2A8-E2AA3EA991EC}" destId="{9400E4C8-7814-41B8-BE7A-C4E18447F184}" srcOrd="0" destOrd="1" presId="urn:microsoft.com/office/officeart/2005/8/layout/vList6"/>
    <dgm:cxn modelId="{7CAD79A4-971F-459F-B3EB-BA452DFCC016}" srcId="{0AE42F78-75DF-4ED2-8665-1D19B7BBBD8B}" destId="{844A32FB-4A33-46C6-9FC6-A5F0C4477190}" srcOrd="0" destOrd="0" parTransId="{ADCA7059-0589-4340-98CF-858D27879A44}" sibTransId="{1C315F77-0455-46BD-9C8A-6DB92BBC000B}"/>
    <dgm:cxn modelId="{4A8F56B4-6E8E-4171-85D3-46FB8128BC23}" type="presOf" srcId="{0E260D17-6868-4008-AE02-F7F787504DEC}" destId="{FA21F7F4-50B3-45F6-A88F-9B3DE9041CC2}" srcOrd="0" destOrd="0" presId="urn:microsoft.com/office/officeart/2005/8/layout/vList6"/>
    <dgm:cxn modelId="{0460B6B5-6CB4-4D30-87F8-4E4B362D10AB}" type="presOf" srcId="{8ECD3F46-D965-4E33-BB5A-054E2B2E08B7}" destId="{C30E3193-6DCD-4ECE-BB97-685BAF8A8155}" srcOrd="0" destOrd="1" presId="urn:microsoft.com/office/officeart/2005/8/layout/vList6"/>
    <dgm:cxn modelId="{1C0653C0-0592-40F7-ACE0-566EC9F68437}" srcId="{3D0F2151-B2D8-41FF-B582-7ED839EAADC2}" destId="{64FCBCF5-0C1C-4AE3-B2A8-E2AA3EA991EC}" srcOrd="1" destOrd="0" parTransId="{BC9B7DC6-5E4D-4D71-B68E-738E20EBD9EF}" sibTransId="{734742C1-6C95-4BBE-B5F9-98D4EC7E227E}"/>
    <dgm:cxn modelId="{35A2F8D4-6624-4385-B324-787E01F6DCCC}" type="presOf" srcId="{DFF4A574-8044-4A93-86C1-A67934EBC243}" destId="{B852BAED-759F-4C9F-BF10-70A15273D624}" srcOrd="0" destOrd="0" presId="urn:microsoft.com/office/officeart/2005/8/layout/vList6"/>
    <dgm:cxn modelId="{452444DB-5A44-4174-A754-D303FCDFBBE8}" srcId="{DFF4A574-8044-4A93-86C1-A67934EBC243}" destId="{3332E5D0-4A06-44F7-81FE-D6BB22710A9E}" srcOrd="1" destOrd="0" parTransId="{6EFA6F36-EE5D-4DEE-8098-4F7A63F1AE71}" sibTransId="{56980D41-B387-4AFE-A908-6C6750C0B046}"/>
    <dgm:cxn modelId="{FEE134DE-0457-409B-84C8-0983B6FFD05D}" srcId="{0E260D17-6868-4008-AE02-F7F787504DEC}" destId="{51E2ACC0-0B75-42BD-8810-F63EA73DA2F1}" srcOrd="0" destOrd="0" parTransId="{85349275-09CC-4F80-96BF-D8D2565C6686}" sibTransId="{777256F6-029F-45F5-91F2-5492DD0F90EE}"/>
    <dgm:cxn modelId="{33258CE3-259B-4451-B7CA-D4AF80DA37D7}" type="presOf" srcId="{D5C4A1BA-6BAE-4446-A445-63D3B4B81CE5}" destId="{9400E4C8-7814-41B8-BE7A-C4E18447F184}" srcOrd="0" destOrd="0" presId="urn:microsoft.com/office/officeart/2005/8/layout/vList6"/>
    <dgm:cxn modelId="{B9561FE7-AB00-4EC7-A0B1-17F288455E09}" type="presOf" srcId="{0B752429-EB1A-4A8D-AA05-54BCC50267C7}" destId="{D8CFF8F9-7F78-4961-8EDB-14508B11E1B8}" srcOrd="0" destOrd="0" presId="urn:microsoft.com/office/officeart/2005/8/layout/vList6"/>
    <dgm:cxn modelId="{4613D9F7-E5D5-46F2-9734-04AF1E12EFFD}" type="presOf" srcId="{0AE42F78-75DF-4ED2-8665-1D19B7BBBD8B}" destId="{1D7D7A36-BC4C-4403-9B33-53F75BCF0BA7}" srcOrd="0" destOrd="0" presId="urn:microsoft.com/office/officeart/2005/8/layout/vList6"/>
    <dgm:cxn modelId="{A248ECF8-8213-40E6-899E-86B9CB18A048}" srcId="{3D0F2151-B2D8-41FF-B582-7ED839EAADC2}" destId="{D5C4A1BA-6BAE-4446-A445-63D3B4B81CE5}" srcOrd="0" destOrd="0" parTransId="{1693751F-E299-4CA8-9C8C-0D997DE8F66E}" sibTransId="{991BF08B-A680-4FFD-96E9-F51E3384F36E}"/>
    <dgm:cxn modelId="{8393EEFA-CD2B-4183-B8F2-14B870B81C91}" srcId="{DFF4A574-8044-4A93-86C1-A67934EBC243}" destId="{0B752429-EB1A-4A8D-AA05-54BCC50267C7}" srcOrd="0" destOrd="0" parTransId="{AF072A7B-4AC1-48D6-A651-9C1122B0F875}" sibTransId="{07703711-F2CC-4CE0-A232-0C2123B7A690}"/>
    <dgm:cxn modelId="{4DE8A365-2D64-4913-8612-BAAAF79ADE2D}" type="presParOf" srcId="{FA21F7F4-50B3-45F6-A88F-9B3DE9041CC2}" destId="{67EE3DF0-D848-413E-B5FE-5E6263C48080}" srcOrd="0" destOrd="0" presId="urn:microsoft.com/office/officeart/2005/8/layout/vList6"/>
    <dgm:cxn modelId="{BA2D9867-3AEF-4658-8FB8-220320659B2E}" type="presParOf" srcId="{67EE3DF0-D848-413E-B5FE-5E6263C48080}" destId="{81CC7B86-9A47-44F5-84D6-0AEC5154AF2B}" srcOrd="0" destOrd="0" presId="urn:microsoft.com/office/officeart/2005/8/layout/vList6"/>
    <dgm:cxn modelId="{BA6FFEF3-E9D1-48ED-8E87-271589DC2F1C}" type="presParOf" srcId="{67EE3DF0-D848-413E-B5FE-5E6263C48080}" destId="{1FC945EC-7AB0-4085-B10B-2F4298600D00}" srcOrd="1" destOrd="0" presId="urn:microsoft.com/office/officeart/2005/8/layout/vList6"/>
    <dgm:cxn modelId="{EFA1956D-82A0-4762-B163-AE9F941A5775}" type="presParOf" srcId="{FA21F7F4-50B3-45F6-A88F-9B3DE9041CC2}" destId="{4CBF0EA3-03BB-4629-9208-019B2AA5CD37}" srcOrd="1" destOrd="0" presId="urn:microsoft.com/office/officeart/2005/8/layout/vList6"/>
    <dgm:cxn modelId="{BC04A685-F3B0-434A-A9A3-A3B7EB6548D1}" type="presParOf" srcId="{FA21F7F4-50B3-45F6-A88F-9B3DE9041CC2}" destId="{21A3E023-85ED-43D4-8E0D-29092962BDFB}" srcOrd="2" destOrd="0" presId="urn:microsoft.com/office/officeart/2005/8/layout/vList6"/>
    <dgm:cxn modelId="{E72BE38A-0052-43A4-8D44-CC86DC2F4A80}" type="presParOf" srcId="{21A3E023-85ED-43D4-8E0D-29092962BDFB}" destId="{B852BAED-759F-4C9F-BF10-70A15273D624}" srcOrd="0" destOrd="0" presId="urn:microsoft.com/office/officeart/2005/8/layout/vList6"/>
    <dgm:cxn modelId="{EDCACF35-49B3-4ADD-B9D7-D6FFE56F4115}" type="presParOf" srcId="{21A3E023-85ED-43D4-8E0D-29092962BDFB}" destId="{D8CFF8F9-7F78-4961-8EDB-14508B11E1B8}" srcOrd="1" destOrd="0" presId="urn:microsoft.com/office/officeart/2005/8/layout/vList6"/>
    <dgm:cxn modelId="{8E78859B-2F7B-4B4B-A574-6EF50290CCD2}" type="presParOf" srcId="{FA21F7F4-50B3-45F6-A88F-9B3DE9041CC2}" destId="{81E59F7A-8C17-4083-854D-E807AA193E67}" srcOrd="3" destOrd="0" presId="urn:microsoft.com/office/officeart/2005/8/layout/vList6"/>
    <dgm:cxn modelId="{AFD93AA9-24AA-4E15-92A2-58FCE7F4CD8D}" type="presParOf" srcId="{FA21F7F4-50B3-45F6-A88F-9B3DE9041CC2}" destId="{A49885D6-4227-46B4-8B80-70A45CF11B39}" srcOrd="4" destOrd="0" presId="urn:microsoft.com/office/officeart/2005/8/layout/vList6"/>
    <dgm:cxn modelId="{6085E354-BDB8-4608-B3E4-423FCD477258}" type="presParOf" srcId="{A49885D6-4227-46B4-8B80-70A45CF11B39}" destId="{A6F5B446-6036-4A98-BEE8-2B87A3C0CC63}" srcOrd="0" destOrd="0" presId="urn:microsoft.com/office/officeart/2005/8/layout/vList6"/>
    <dgm:cxn modelId="{C1BE9F1D-C456-4E90-BAD8-6671348002E7}" type="presParOf" srcId="{A49885D6-4227-46B4-8B80-70A45CF11B39}" destId="{9400E4C8-7814-41B8-BE7A-C4E18447F184}" srcOrd="1" destOrd="0" presId="urn:microsoft.com/office/officeart/2005/8/layout/vList6"/>
    <dgm:cxn modelId="{949836D5-7727-4A02-A2CF-37CA0CEED6BF}" type="presParOf" srcId="{FA21F7F4-50B3-45F6-A88F-9B3DE9041CC2}" destId="{90B203AF-46B6-4F22-A6D6-A196E345766E}" srcOrd="5" destOrd="0" presId="urn:microsoft.com/office/officeart/2005/8/layout/vList6"/>
    <dgm:cxn modelId="{21B9EE41-1750-4E66-A19E-DF6F5DE9626D}" type="presParOf" srcId="{FA21F7F4-50B3-45F6-A88F-9B3DE9041CC2}" destId="{9943B32E-AD95-4130-9DDA-B4066C1FFE4B}" srcOrd="6" destOrd="0" presId="urn:microsoft.com/office/officeart/2005/8/layout/vList6"/>
    <dgm:cxn modelId="{DA5D9DE0-5B6A-46D1-95AF-C761392E742F}" type="presParOf" srcId="{9943B32E-AD95-4130-9DDA-B4066C1FFE4B}" destId="{1D7D7A36-BC4C-4403-9B33-53F75BCF0BA7}" srcOrd="0" destOrd="0" presId="urn:microsoft.com/office/officeart/2005/8/layout/vList6"/>
    <dgm:cxn modelId="{F030A22B-C4D3-4D90-AC49-B8ACA6DC1E85}" type="presParOf" srcId="{9943B32E-AD95-4130-9DDA-B4066C1FFE4B}" destId="{C30E3193-6DCD-4ECE-BB97-685BAF8A8155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41EB45-E68F-41E8-8D08-AD7D916CA9BC}">
      <dsp:nvSpPr>
        <dsp:cNvPr id="0" name=""/>
        <dsp:cNvSpPr/>
      </dsp:nvSpPr>
      <dsp:spPr>
        <a:xfrm rot="5400000">
          <a:off x="-274968" y="277879"/>
          <a:ext cx="1833121" cy="12831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noProof="0" dirty="0"/>
            <a:t>Extract box position from camera input </a:t>
          </a:r>
        </a:p>
      </dsp:txBody>
      <dsp:txXfrm rot="-5400000">
        <a:off x="1" y="644504"/>
        <a:ext cx="1283185" cy="549936"/>
      </dsp:txXfrm>
    </dsp:sp>
    <dsp:sp modelId="{52EC5784-3F40-4726-A5C6-79D7FABD1F29}">
      <dsp:nvSpPr>
        <dsp:cNvPr id="0" name=""/>
        <dsp:cNvSpPr/>
      </dsp:nvSpPr>
      <dsp:spPr>
        <a:xfrm rot="5400000">
          <a:off x="3188291" y="-1902195"/>
          <a:ext cx="1191529" cy="50017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700" u="sng" kern="1200" noProof="0" dirty="0"/>
            <a:t>Problems: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700" kern="1200" noProof="0" dirty="0"/>
            <a:t>Hand out of camera scope most of the time</a:t>
          </a:r>
          <a:endParaRPr lang="en-AU" sz="1700" u="sng" kern="1200" noProof="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700" kern="1200" noProof="0" dirty="0"/>
            <a:t>Occlusions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700" kern="1200" noProof="0" dirty="0"/>
            <a:t>Unstable values </a:t>
          </a:r>
        </a:p>
      </dsp:txBody>
      <dsp:txXfrm rot="-5400000">
        <a:off x="1283185" y="61077"/>
        <a:ext cx="4943575" cy="1075197"/>
      </dsp:txXfrm>
    </dsp:sp>
    <dsp:sp modelId="{85BFA208-2E08-4402-9C57-BBAA3D63B30C}">
      <dsp:nvSpPr>
        <dsp:cNvPr id="0" name=""/>
        <dsp:cNvSpPr/>
      </dsp:nvSpPr>
      <dsp:spPr>
        <a:xfrm rot="5400000">
          <a:off x="-274968" y="1919275"/>
          <a:ext cx="1833121" cy="12831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noProof="0" dirty="0"/>
            <a:t>Take box position from state machine</a:t>
          </a:r>
        </a:p>
      </dsp:txBody>
      <dsp:txXfrm rot="-5400000">
        <a:off x="1" y="2285900"/>
        <a:ext cx="1283185" cy="549936"/>
      </dsp:txXfrm>
    </dsp:sp>
    <dsp:sp modelId="{2517A0F2-4B3D-4CA4-9BF9-B25E304920E8}">
      <dsp:nvSpPr>
        <dsp:cNvPr id="0" name=""/>
        <dsp:cNvSpPr/>
      </dsp:nvSpPr>
      <dsp:spPr>
        <a:xfrm rot="5400000">
          <a:off x="3188291" y="-260798"/>
          <a:ext cx="1191529" cy="50017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700" u="sng" kern="1200" noProof="0" dirty="0"/>
            <a:t>Problems: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700" u="none" kern="1200" noProof="0" dirty="0"/>
            <a:t>Values are changing extremely fast </a:t>
          </a:r>
        </a:p>
      </dsp:txBody>
      <dsp:txXfrm rot="-5400000">
        <a:off x="1283185" y="1702474"/>
        <a:ext cx="4943575" cy="1075197"/>
      </dsp:txXfrm>
    </dsp:sp>
    <dsp:sp modelId="{5B74749E-7A14-4CF0-8EC5-9417A81C9B13}">
      <dsp:nvSpPr>
        <dsp:cNvPr id="0" name=""/>
        <dsp:cNvSpPr/>
      </dsp:nvSpPr>
      <dsp:spPr>
        <a:xfrm rot="5400000">
          <a:off x="-274968" y="3560672"/>
          <a:ext cx="1833121" cy="12831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u="none" kern="1200" noProof="0" dirty="0"/>
            <a:t>Cast position to integer  </a:t>
          </a:r>
        </a:p>
      </dsp:txBody>
      <dsp:txXfrm rot="-5400000">
        <a:off x="1" y="3927297"/>
        <a:ext cx="1283185" cy="549936"/>
      </dsp:txXfrm>
    </dsp:sp>
    <dsp:sp modelId="{9292B73B-6BE9-42FB-A67D-4921EB019448}">
      <dsp:nvSpPr>
        <dsp:cNvPr id="0" name=""/>
        <dsp:cNvSpPr/>
      </dsp:nvSpPr>
      <dsp:spPr>
        <a:xfrm rot="5400000">
          <a:off x="3188291" y="1380597"/>
          <a:ext cx="1191529" cy="50017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700" kern="1200" noProof="0" dirty="0"/>
            <a:t>(More stable and reproducible) ???? </a:t>
          </a:r>
        </a:p>
      </dsp:txBody>
      <dsp:txXfrm rot="-5400000">
        <a:off x="1283185" y="3343869"/>
        <a:ext cx="4943575" cy="10751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32C82-EE4B-4D99-B828-D00B3BD3A860}">
      <dsp:nvSpPr>
        <dsp:cNvPr id="0" name=""/>
        <dsp:cNvSpPr/>
      </dsp:nvSpPr>
      <dsp:spPr>
        <a:xfrm>
          <a:off x="0" y="166824"/>
          <a:ext cx="2702239" cy="6755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200" kern="1200" noProof="0" dirty="0"/>
            <a:t>Set </a:t>
          </a:r>
          <a:r>
            <a:rPr lang="en-AU" sz="3200" kern="1200" noProof="0"/>
            <a:t>of weights</a:t>
          </a:r>
          <a:endParaRPr lang="en-AU" sz="3200" kern="1200" noProof="0" dirty="0"/>
        </a:p>
      </dsp:txBody>
      <dsp:txXfrm>
        <a:off x="19786" y="186610"/>
        <a:ext cx="2662667" cy="635987"/>
      </dsp:txXfrm>
    </dsp:sp>
    <dsp:sp modelId="{6701CA90-756C-458C-B4D0-A59E66D47065}">
      <dsp:nvSpPr>
        <dsp:cNvPr id="0" name=""/>
        <dsp:cNvSpPr/>
      </dsp:nvSpPr>
      <dsp:spPr>
        <a:xfrm rot="5399975">
          <a:off x="1170782" y="1023119"/>
          <a:ext cx="360683" cy="162049"/>
        </a:xfrm>
        <a:prstGeom prst="rightArrow">
          <a:avLst>
            <a:gd name="adj1" fmla="val 667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AC018C-89AE-4E24-9DA8-3C6CD6414E4C}">
      <dsp:nvSpPr>
        <dsp:cNvPr id="0" name=""/>
        <dsp:cNvSpPr/>
      </dsp:nvSpPr>
      <dsp:spPr>
        <a:xfrm>
          <a:off x="8" y="1365903"/>
          <a:ext cx="2702239" cy="68669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de-DE" sz="3000" b="1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de-DE" sz="3000" b="1" i="1" kern="1200" smtClean="0">
                        <a:latin typeface="Cambria Math" panose="02040503050406030204" pitchFamily="18" charset="0"/>
                      </a:rPr>
                      <m:t>𝒘</m:t>
                    </m:r>
                  </m:e>
                  <m:sub>
                    <m:r>
                      <a:rPr lang="de-DE" sz="3000" b="1" i="1" kern="1200" smtClean="0">
                        <a:latin typeface="Cambria Math" panose="02040503050406030204" pitchFamily="18" charset="0"/>
                      </a:rPr>
                      <m:t>𝟎</m:t>
                    </m:r>
                  </m:sub>
                </m:sSub>
              </m:oMath>
            </m:oMathPara>
          </a14:m>
          <a:endParaRPr lang="de-DE" sz="3000" b="1" kern="1200" dirty="0"/>
        </a:p>
      </dsp:txBody>
      <dsp:txXfrm>
        <a:off x="20121" y="1386016"/>
        <a:ext cx="2662013" cy="646473"/>
      </dsp:txXfrm>
    </dsp:sp>
    <dsp:sp modelId="{06470E93-D0E8-4A8F-A698-C63E46B3E2D8}">
      <dsp:nvSpPr>
        <dsp:cNvPr id="0" name=""/>
        <dsp:cNvSpPr/>
      </dsp:nvSpPr>
      <dsp:spPr>
        <a:xfrm rot="5395440">
          <a:off x="1111928" y="2292655"/>
          <a:ext cx="480104" cy="118222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0D9BF0-87FC-4E1D-AC10-61573F11DD27}">
      <dsp:nvSpPr>
        <dsp:cNvPr id="0" name=""/>
        <dsp:cNvSpPr/>
      </dsp:nvSpPr>
      <dsp:spPr>
        <a:xfrm>
          <a:off x="1792" y="2650929"/>
          <a:ext cx="2702239" cy="80601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de-DE" sz="3000" b="1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de-DE" sz="3000" b="1" i="1" kern="1200" smtClean="0">
                        <a:latin typeface="Cambria Math" panose="02040503050406030204" pitchFamily="18" charset="0"/>
                      </a:rPr>
                      <m:t>𝒘</m:t>
                    </m:r>
                  </m:e>
                  <m:sub>
                    <m:r>
                      <a:rPr lang="de-DE" sz="3000" b="1" i="1" kern="1200" smtClean="0">
                        <a:latin typeface="Cambria Math" panose="02040503050406030204" pitchFamily="18" charset="0"/>
                      </a:rPr>
                      <m:t>𝒌</m:t>
                    </m:r>
                  </m:sub>
                </m:sSub>
              </m:oMath>
            </m:oMathPara>
          </a14:m>
          <a:endParaRPr lang="de-DE" sz="3000" b="1" kern="1200" dirty="0"/>
        </a:p>
      </dsp:txBody>
      <dsp:txXfrm>
        <a:off x="25399" y="2674536"/>
        <a:ext cx="2655025" cy="758803"/>
      </dsp:txXfrm>
    </dsp:sp>
    <dsp:sp modelId="{F48FF998-2A72-435C-81EF-6CA17088C5CE}">
      <dsp:nvSpPr>
        <dsp:cNvPr id="0" name=""/>
        <dsp:cNvSpPr/>
      </dsp:nvSpPr>
      <dsp:spPr>
        <a:xfrm rot="5400000">
          <a:off x="1092552" y="3717306"/>
          <a:ext cx="520719" cy="118222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202D17-546D-4915-9737-B9D55C44347C}">
      <dsp:nvSpPr>
        <dsp:cNvPr id="0" name=""/>
        <dsp:cNvSpPr/>
      </dsp:nvSpPr>
      <dsp:spPr>
        <a:xfrm>
          <a:off x="1792" y="4095889"/>
          <a:ext cx="2702239" cy="79380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de-DE" sz="3000" b="1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de-DE" sz="3000" b="1" i="1" kern="1200" smtClean="0">
                        <a:latin typeface="Cambria Math" panose="02040503050406030204" pitchFamily="18" charset="0"/>
                      </a:rPr>
                      <m:t>𝒘</m:t>
                    </m:r>
                  </m:e>
                  <m:sub>
                    <m:r>
                      <a:rPr lang="de-DE" sz="3000" b="1" i="1" kern="1200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de-DE" sz="3000" b="1" i="1" kern="120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3000" b="1" i="1" kern="1200" smtClean="0">
                        <a:latin typeface="Cambria Math" panose="02040503050406030204" pitchFamily="18" charset="0"/>
                      </a:rPr>
                      <m:t>𝟏𝟎</m:t>
                    </m:r>
                  </m:sub>
                </m:sSub>
              </m:oMath>
            </m:oMathPara>
          </a14:m>
          <a:endParaRPr lang="de-DE" sz="3000" b="1" kern="1200" dirty="0"/>
        </a:p>
      </dsp:txBody>
      <dsp:txXfrm>
        <a:off x="25042" y="4119139"/>
        <a:ext cx="2655739" cy="7473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C945EC-7AB0-4085-B10B-2F4298600D00}">
      <dsp:nvSpPr>
        <dsp:cNvPr id="0" name=""/>
        <dsp:cNvSpPr/>
      </dsp:nvSpPr>
      <dsp:spPr>
        <a:xfrm>
          <a:off x="2516708" y="1401"/>
          <a:ext cx="3775063" cy="111175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900" kern="1200" dirty="0"/>
            <a:t>4 Joints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900" kern="1200" dirty="0"/>
            <a:t>Input: fixed value (1)</a:t>
          </a:r>
        </a:p>
      </dsp:txBody>
      <dsp:txXfrm>
        <a:off x="2516708" y="140370"/>
        <a:ext cx="3358156" cy="833814"/>
      </dsp:txXfrm>
    </dsp:sp>
    <dsp:sp modelId="{81CC7B86-9A47-44F5-84D6-0AEC5154AF2B}">
      <dsp:nvSpPr>
        <dsp:cNvPr id="0" name=""/>
        <dsp:cNvSpPr/>
      </dsp:nvSpPr>
      <dsp:spPr>
        <a:xfrm>
          <a:off x="0" y="1401"/>
          <a:ext cx="2516708" cy="11117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700" kern="1200" noProof="0" dirty="0"/>
            <a:t>Configuration</a:t>
          </a:r>
          <a:r>
            <a:rPr lang="en-AU" sz="2700" kern="1200" dirty="0"/>
            <a:t> 1</a:t>
          </a:r>
        </a:p>
      </dsp:txBody>
      <dsp:txXfrm>
        <a:off x="54271" y="55672"/>
        <a:ext cx="2408166" cy="1003210"/>
      </dsp:txXfrm>
    </dsp:sp>
    <dsp:sp modelId="{D8CFF8F9-7F78-4961-8EDB-14508B11E1B8}">
      <dsp:nvSpPr>
        <dsp:cNvPr id="0" name=""/>
        <dsp:cNvSpPr/>
      </dsp:nvSpPr>
      <dsp:spPr>
        <a:xfrm>
          <a:off x="2516708" y="1224329"/>
          <a:ext cx="3775063" cy="111175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900" kern="1200" dirty="0"/>
            <a:t>7 Joints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900" kern="1200" dirty="0"/>
            <a:t>Input: Position of Box (x, y, z)</a:t>
          </a:r>
        </a:p>
      </dsp:txBody>
      <dsp:txXfrm>
        <a:off x="2516708" y="1363298"/>
        <a:ext cx="3358156" cy="833814"/>
      </dsp:txXfrm>
    </dsp:sp>
    <dsp:sp modelId="{B852BAED-759F-4C9F-BF10-70A15273D624}">
      <dsp:nvSpPr>
        <dsp:cNvPr id="0" name=""/>
        <dsp:cNvSpPr/>
      </dsp:nvSpPr>
      <dsp:spPr>
        <a:xfrm>
          <a:off x="0" y="1224329"/>
          <a:ext cx="2516708" cy="11117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700" kern="1200" dirty="0"/>
            <a:t>Configuration 2</a:t>
          </a:r>
        </a:p>
      </dsp:txBody>
      <dsp:txXfrm>
        <a:off x="54271" y="1278600"/>
        <a:ext cx="2408166" cy="1003210"/>
      </dsp:txXfrm>
    </dsp:sp>
    <dsp:sp modelId="{9400E4C8-7814-41B8-BE7A-C4E18447F184}">
      <dsp:nvSpPr>
        <dsp:cNvPr id="0" name=""/>
        <dsp:cNvSpPr/>
      </dsp:nvSpPr>
      <dsp:spPr>
        <a:xfrm>
          <a:off x="2516708" y="2447257"/>
          <a:ext cx="3775063" cy="111175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900" kern="1200" dirty="0"/>
            <a:t>7 Joints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900" kern="1200" dirty="0"/>
            <a:t>Input: Position of Box casted to second decimal place</a:t>
          </a:r>
        </a:p>
      </dsp:txBody>
      <dsp:txXfrm>
        <a:off x="2516708" y="2586226"/>
        <a:ext cx="3358156" cy="833814"/>
      </dsp:txXfrm>
    </dsp:sp>
    <dsp:sp modelId="{A6F5B446-6036-4A98-BEE8-2B87A3C0CC63}">
      <dsp:nvSpPr>
        <dsp:cNvPr id="0" name=""/>
        <dsp:cNvSpPr/>
      </dsp:nvSpPr>
      <dsp:spPr>
        <a:xfrm>
          <a:off x="0" y="2447257"/>
          <a:ext cx="2516708" cy="11117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700" kern="1200" dirty="0"/>
            <a:t>Configuration 3</a:t>
          </a:r>
        </a:p>
      </dsp:txBody>
      <dsp:txXfrm>
        <a:off x="54271" y="2501528"/>
        <a:ext cx="2408166" cy="1003210"/>
      </dsp:txXfrm>
    </dsp:sp>
    <dsp:sp modelId="{C30E3193-6DCD-4ECE-BB97-685BAF8A8155}">
      <dsp:nvSpPr>
        <dsp:cNvPr id="0" name=""/>
        <dsp:cNvSpPr/>
      </dsp:nvSpPr>
      <dsp:spPr>
        <a:xfrm>
          <a:off x="2516708" y="3670185"/>
          <a:ext cx="3775063" cy="111175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900" kern="1200" dirty="0"/>
            <a:t>7 Joints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900" kern="1200" dirty="0"/>
            <a:t>Scaled output weights </a:t>
          </a:r>
        </a:p>
      </dsp:txBody>
      <dsp:txXfrm>
        <a:off x="2516708" y="3809154"/>
        <a:ext cx="3358156" cy="833814"/>
      </dsp:txXfrm>
    </dsp:sp>
    <dsp:sp modelId="{1D7D7A36-BC4C-4403-9B33-53F75BCF0BA7}">
      <dsp:nvSpPr>
        <dsp:cNvPr id="0" name=""/>
        <dsp:cNvSpPr/>
      </dsp:nvSpPr>
      <dsp:spPr>
        <a:xfrm>
          <a:off x="0" y="3670185"/>
          <a:ext cx="2516708" cy="11117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700" kern="1200" dirty="0"/>
            <a:t>Configuration 4</a:t>
          </a:r>
        </a:p>
      </dsp:txBody>
      <dsp:txXfrm>
        <a:off x="54271" y="3724456"/>
        <a:ext cx="2408166" cy="10032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F02CA-77CB-4E54-B712-21E588799EE8}" type="datetimeFigureOut">
              <a:rPr lang="de-DE" smtClean="0"/>
              <a:t>12.02.2019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F729A-0AF0-4995-B32B-9504BC6896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0794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1356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6638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2887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2589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535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7111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8343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1281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initial </a:t>
            </a:r>
            <a:r>
              <a:rPr lang="de-DE" dirty="0" err="1"/>
              <a:t>guess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synaptic</a:t>
            </a:r>
            <a:r>
              <a:rPr lang="de-DE" dirty="0"/>
              <a:t> </a:t>
            </a:r>
            <a:r>
              <a:rPr lang="de-DE" dirty="0" err="1"/>
              <a:t>weights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random</a:t>
            </a:r>
            <a:endParaRPr lang="de-DE" dirty="0"/>
          </a:p>
          <a:p>
            <a:r>
              <a:rPr lang="de-DE" dirty="0"/>
              <a:t>N </a:t>
            </a:r>
            <a:r>
              <a:rPr lang="de-DE" dirty="0" err="1"/>
              <a:t>samples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a normal </a:t>
            </a:r>
            <a:r>
              <a:rPr lang="de-DE" dirty="0" err="1"/>
              <a:t>distribution</a:t>
            </a:r>
            <a:r>
              <a:rPr lang="de-DE" dirty="0"/>
              <a:t> N(0,1)</a:t>
            </a:r>
          </a:p>
          <a:p>
            <a:r>
              <a:rPr lang="en-US" dirty="0"/>
              <a:t>jitter w using gaussian of sigma 0.1</a:t>
            </a:r>
          </a:p>
          <a:p>
            <a:r>
              <a:rPr lang="en-US" dirty="0"/>
              <a:t>A  standardize the rewards to have a gaussian distribution</a:t>
            </a:r>
          </a:p>
          <a:p>
            <a:r>
              <a:rPr lang="en-US" dirty="0"/>
              <a:t>perform the parameter update. The matrix multiply below # is just an efficient way to sum up all the rows of the noise matrix N,  where each row N[j] is weighted by A[j]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1751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823ED4E-1392-458D-95E1-C72F7980BB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1" y="1668871"/>
            <a:ext cx="11963398" cy="5921537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34A4FA1F-572C-4F3C-AB2C-552C89D6A71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4090895A-30BF-4A15-94E0-FFEF7CFE873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83" y="458359"/>
            <a:ext cx="2156754" cy="993458"/>
          </a:xfrm>
          <a:prstGeom prst="rect">
            <a:avLst/>
          </a:prstGeom>
        </p:spPr>
      </p:pic>
      <p:sp>
        <p:nvSpPr>
          <p:cNvPr id="24" name="Text Box 21">
            <a:extLst>
              <a:ext uri="{FF2B5EF4-FFF2-40B4-BE49-F238E27FC236}">
                <a16:creationId xmlns:a16="http://schemas.microsoft.com/office/drawing/2014/main" id="{06FC442B-9238-4D7D-AE83-C3F29F1B7AA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5582" y="3293751"/>
            <a:ext cx="6952017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>
              <a:defRPr/>
            </a:pPr>
            <a:r>
              <a:rPr lang="de-DE" sz="1050" dirty="0">
                <a:solidFill>
                  <a:schemeClr val="bg1"/>
                </a:solidFill>
              </a:rPr>
              <a:t>FORSCHUNGSGRUPPE ANGEWANDTE TECHNISCHE-KOGNITIVE SYSTEME AIFB – INSTITUT FÜR ANGEWANDTE INFORMATIK UND FORMALE BESCHREIBUNGSVERFAHREN</a:t>
            </a:r>
          </a:p>
        </p:txBody>
      </p:sp>
      <p:sp>
        <p:nvSpPr>
          <p:cNvPr id="28" name="Text Box 14">
            <a:extLst>
              <a:ext uri="{FF2B5EF4-FFF2-40B4-BE49-F238E27FC236}">
                <a16:creationId xmlns:a16="http://schemas.microsoft.com/office/drawing/2014/main" id="{8B90B0AC-C3A4-45BF-ABCA-1F7E06B0197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5581" y="6525686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de-DE" sz="1100" dirty="0"/>
              <a:t>KIT</a:t>
            </a:r>
            <a:r>
              <a:rPr lang="de-DE" sz="1100" baseline="0" dirty="0"/>
              <a:t> </a:t>
            </a:r>
            <a:r>
              <a:rPr lang="de-DE" sz="1100" dirty="0"/>
              <a:t>– Die Forschungsuniversität in der Helmholtz-Gemeinschaft</a:t>
            </a:r>
          </a:p>
        </p:txBody>
      </p:sp>
      <p:sp>
        <p:nvSpPr>
          <p:cNvPr id="29" name="Text Box 14">
            <a:extLst>
              <a:ext uri="{FF2B5EF4-FFF2-40B4-BE49-F238E27FC236}">
                <a16:creationId xmlns:a16="http://schemas.microsoft.com/office/drawing/2014/main" id="{F16E5C71-17DC-4E14-A36D-AE67CD44D7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071099" y="6417776"/>
            <a:ext cx="2006600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r">
              <a:defRPr/>
            </a:pPr>
            <a:r>
              <a:rPr lang="de-DE" sz="2300" b="1" dirty="0">
                <a:solidFill>
                  <a:schemeClr val="bg1"/>
                </a:solidFill>
              </a:rPr>
              <a:t>www.kit.edu</a:t>
            </a:r>
          </a:p>
        </p:txBody>
      </p:sp>
    </p:spTree>
    <p:extLst>
      <p:ext uri="{BB962C8B-B14F-4D97-AF65-F5344CB8AC3E}">
        <p14:creationId xmlns:p14="http://schemas.microsoft.com/office/powerpoint/2010/main" val="2873724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EEED28-0813-48F9-AD7B-C3F474617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266842F-36EC-49E9-AC66-9EB007252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52B680-CC44-46FC-A93F-4E9655E72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E397-100A-475A-A700-491FA3AB1350}" type="datetime1">
              <a:rPr lang="de-DE" smtClean="0"/>
              <a:t>12.02.2019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520D94-8011-4067-9EDC-3FAEFF220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149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B59FA6F-E1AA-4777-A938-29505698E5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29700" y="323850"/>
            <a:ext cx="2628900" cy="5853113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89F0E4A-734C-478B-A5C1-DC36FE4AD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33400" y="323850"/>
            <a:ext cx="8343900" cy="5853113"/>
          </a:xfrm>
        </p:spPr>
        <p:txBody>
          <a:bodyPr vert="eaVert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EC746F-EE53-4616-80E6-53E7FAE04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B1B60-3C25-4C77-AA2A-6C0DFFBDCBED}" type="datetime1">
              <a:rPr lang="de-DE" smtClean="0"/>
              <a:t>12.02.2019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7B5C8F-8341-4F40-8C12-2C5925ADC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013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9FAF4A-98FA-4066-8B9E-CA0D85F23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C87942-EC3B-41F9-B423-824D3C374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244E0D-14A7-4B30-915C-2337D7AAF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BE94-C069-4C95-AA74-CDBC26339DEF}" type="datetime1">
              <a:rPr lang="de-DE" smtClean="0"/>
              <a:t>12.02.2019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3DED0A-B994-4DFB-A110-A8E07CC64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477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E38482-A4C7-42DF-9634-E3B98975D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05314"/>
            <a:ext cx="10515600" cy="1757362"/>
          </a:xfrm>
        </p:spPr>
        <p:txBody>
          <a:bodyPr anchor="t"/>
          <a:lstStyle>
            <a:lvl1pPr>
              <a:defRPr sz="5500" cap="all" baseline="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CEB0C6-0D9E-4ADD-B029-512526865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0" y="2843213"/>
            <a:ext cx="105156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25BB92-0C01-42FC-B768-1D40829A7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64651-21E3-4B05-A21A-F74B3E5F4A0D}" type="datetime1">
              <a:rPr lang="de-DE" smtClean="0"/>
              <a:t>12.02.2019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3AEFB2-DB19-4BB5-8BB0-51D8053E3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6149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014A50-2840-4153-8ACA-21DDA7417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C76C89-8E8C-4A66-8B31-797AD51435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4664" y="1266825"/>
            <a:ext cx="5495136" cy="4829175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A0CBC72-16DA-4743-A938-06A0A3121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66825"/>
            <a:ext cx="5495136" cy="4829175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4113EAF-40FF-498E-B96E-B770070E3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89D5-43E6-4D1F-B539-39F71ED417AC}" type="datetime1">
              <a:rPr lang="de-DE" smtClean="0"/>
              <a:t>12.02.2019</a:t>
            </a:fld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CD4877-D48C-495B-8B04-F622FC226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7572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6C1A6E-EDD8-422C-9528-06F9CBF8D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4664" y="1250546"/>
            <a:ext cx="547291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07BC53E-907B-434C-B849-6EB9897B4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4664" y="2152650"/>
            <a:ext cx="5472911" cy="4037013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D479D9E-3156-4950-B7AC-7F88AF3331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0546"/>
            <a:ext cx="549513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0FEC748-198E-476C-A61F-8533DBE171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52650"/>
            <a:ext cx="5495136" cy="4037013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40AC501-5695-4386-935B-DB83960E7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05B79-B596-4690-9895-C9C407BC3B99}" type="datetime1">
              <a:rPr lang="de-DE" smtClean="0"/>
              <a:t>12.02.2019</a:t>
            </a:fld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D3C1AA5-42FD-4D92-B65E-F992356A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F04BAF94-C42F-462E-82C0-763E495FC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64" y="435984"/>
            <a:ext cx="9178008" cy="627829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6804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6C626-8132-477C-94F0-A8B5D6D3A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A9F8FE1-C692-4F56-934A-4141099A0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EE44B-755F-4E88-9A1C-AFC9BAC62364}" type="datetime1">
              <a:rPr lang="de-DE" smtClean="0"/>
              <a:t>12.02.2019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3A87BF-61DB-4C5B-BDC1-0B1DEC742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8636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DE91BA8-F339-42A0-BF2B-D7754B12C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A5E6-A8F5-460C-A8CA-0B9880B32CAB}" type="datetime1">
              <a:rPr lang="de-DE" smtClean="0"/>
              <a:t>12.02.2019</a:t>
            </a:fld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1F3F036-A58A-460E-A412-F07557135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1787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224A74-2B50-4671-B7C8-F6B84532D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58887"/>
            <a:ext cx="6484148" cy="48466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ABDF8E-853E-40DA-9E40-4DF3ECF08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4664" y="1266825"/>
            <a:ext cx="4247361" cy="48466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42AD4C-CB86-40D0-A87F-68580673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9E86-9A8D-49E8-8FC4-3CF1BF753F39}" type="datetime1">
              <a:rPr lang="de-DE" smtClean="0"/>
              <a:t>12.02.2019</a:t>
            </a:fld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0E594F-F0BE-4E57-97AE-D237D0231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43977C42-FB14-40A6-80E5-05347C2E8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64" y="435984"/>
            <a:ext cx="9178008" cy="627829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84118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E6374B-9795-430B-A495-F423F92A5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5073" y="4633573"/>
            <a:ext cx="7191375" cy="67963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36DF784-93EB-4084-94D8-502B41B590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505074" y="635000"/>
            <a:ext cx="7191376" cy="3852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F41D6B1-CAC9-43B5-8288-F21476CE2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05074" y="5386184"/>
            <a:ext cx="7191374" cy="92045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24A9041-3C06-495E-AF4A-4221DC9CA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51AB5-3AFF-4E23-B380-FFE92C2B74DD}" type="datetime1">
              <a:rPr lang="de-DE" smtClean="0"/>
              <a:t>12.02.2019</a:t>
            </a:fld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3ED597-52C7-4BAE-989E-C3C6448F5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203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7A379F1C-2660-4789-9972-53B64D55CC3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EB8BAE8-97B4-4801-B1D8-A8524D747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64" y="435984"/>
            <a:ext cx="9178008" cy="62782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E77A8F-6878-4E61-BC0E-2E4E240C9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4664" y="1269206"/>
            <a:ext cx="11142672" cy="485024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CCE978-AE43-463A-92DA-4CC1B16737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15378" y="6452596"/>
            <a:ext cx="1700463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13245-D076-4BBB-9726-3849BBE18C61}" type="datetime1">
              <a:rPr lang="de-DE" smtClean="0"/>
              <a:t>12.02.2019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3F00E4-276F-4732-91E8-B5F61756D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9993" y="6452596"/>
            <a:ext cx="435385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61696EC4-B4CF-4701-AD06-A8439D6D8E12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D02857D4-0246-458F-94E2-8F16CC0D7FB7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7336" y="329652"/>
            <a:ext cx="1440000" cy="663302"/>
          </a:xfrm>
          <a:prstGeom prst="rect">
            <a:avLst/>
          </a:prstGeom>
        </p:spPr>
      </p:pic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id="{93D1C25E-2C0F-4541-AA98-2C41C9CFAF34}"/>
              </a:ext>
            </a:extLst>
          </p:cNvPr>
          <p:cNvSpPr txBox="1">
            <a:spLocks/>
          </p:cNvSpPr>
          <p:nvPr userDrawn="1"/>
        </p:nvSpPr>
        <p:spPr>
          <a:xfrm>
            <a:off x="7539488" y="6452596"/>
            <a:ext cx="4127848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de-DE" altLang="de-DE" sz="1200" dirty="0"/>
              <a:t>Angewandte Technisch-Kognitive Systeme</a:t>
            </a:r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5B9EB46B-7606-4890-BD73-ED5FCD332FBE}"/>
              </a:ext>
            </a:extLst>
          </p:cNvPr>
          <p:cNvSpPr txBox="1">
            <a:spLocks/>
          </p:cNvSpPr>
          <p:nvPr userDrawn="1"/>
        </p:nvSpPr>
        <p:spPr>
          <a:xfrm>
            <a:off x="2490006" y="6452596"/>
            <a:ext cx="4971843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/>
              <a:t>Abschlusspräsentation </a:t>
            </a:r>
          </a:p>
          <a:p>
            <a:r>
              <a:rPr lang="de-DE" sz="1200" dirty="0"/>
              <a:t>Human Brain Project Praktikum</a:t>
            </a:r>
          </a:p>
        </p:txBody>
      </p:sp>
    </p:spTree>
    <p:extLst>
      <p:ext uri="{BB962C8B-B14F-4D97-AF65-F5344CB8AC3E}">
        <p14:creationId xmlns:p14="http://schemas.microsoft.com/office/powerpoint/2010/main" val="2746060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90000"/>
        </a:lnSpc>
        <a:spcBef>
          <a:spcPts val="600"/>
        </a:spcBef>
        <a:buSzPct val="88000"/>
        <a:buFontTx/>
        <a:buBlip>
          <a:blip r:embed="rId15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9625" indent="-361950" algn="l" defTabSz="914400" rtl="0" eaLnBrk="1" latinLnBrk="0" hangingPunct="1">
        <a:lnSpc>
          <a:spcPct val="90000"/>
        </a:lnSpc>
        <a:spcBef>
          <a:spcPts val="600"/>
        </a:spcBef>
        <a:buSzPct val="88000"/>
        <a:buFontTx/>
        <a:buBlip>
          <a:blip r:embed="rId15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61950" algn="l" defTabSz="914400" rtl="0" eaLnBrk="1" latinLnBrk="0" hangingPunct="1">
        <a:lnSpc>
          <a:spcPct val="90000"/>
        </a:lnSpc>
        <a:spcBef>
          <a:spcPts val="600"/>
        </a:spcBef>
        <a:buSzPct val="88000"/>
        <a:buFontTx/>
        <a:buBlip>
          <a:blip r:embed="rId1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704975" indent="-361950" algn="l" defTabSz="914400" rtl="0" eaLnBrk="1" latinLnBrk="0" hangingPunct="1">
        <a:lnSpc>
          <a:spcPct val="90000"/>
        </a:lnSpc>
        <a:spcBef>
          <a:spcPts val="600"/>
        </a:spcBef>
        <a:buSzPct val="88000"/>
        <a:buFontTx/>
        <a:buBlip>
          <a:blip r:embed="rId1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52650" indent="-361950" algn="l" defTabSz="914400" rtl="0" eaLnBrk="1" latinLnBrk="0" hangingPunct="1">
        <a:lnSpc>
          <a:spcPct val="90000"/>
        </a:lnSpc>
        <a:spcBef>
          <a:spcPts val="600"/>
        </a:spcBef>
        <a:buSzPct val="88000"/>
        <a:buFontTx/>
        <a:buBlip>
          <a:blip r:embed="rId1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618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image" Target="../media/image15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13.pn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12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7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92B401D3-9C9F-457C-B31F-B21C8B9F3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685" y="1581150"/>
            <a:ext cx="8389937" cy="874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r>
              <a:rPr lang="en-US" sz="3200" b="1" dirty="0"/>
              <a:t>Neurorobotics in the Human Brain Project</a:t>
            </a:r>
            <a:endParaRPr lang="de-DE" sz="3200" b="1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697FBC9-DE87-47E6-AB36-F4F0B38DC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685" y="2532558"/>
            <a:ext cx="8370888" cy="465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de-DE" b="1" dirty="0">
                <a:solidFill>
                  <a:srgbClr val="000000"/>
                </a:solidFill>
              </a:rPr>
              <a:t>Abschlusspräsentation</a:t>
            </a:r>
          </a:p>
          <a:p>
            <a:r>
              <a:rPr lang="de-DE" b="1" dirty="0">
                <a:solidFill>
                  <a:srgbClr val="000000"/>
                </a:solidFill>
              </a:rPr>
              <a:t>Sebastian „Captain“ Rebmann, Tobias Kalb, Yannick Schrempp</a:t>
            </a:r>
          </a:p>
        </p:txBody>
      </p:sp>
    </p:spTree>
    <p:extLst>
      <p:ext uri="{BB962C8B-B14F-4D97-AF65-F5344CB8AC3E}">
        <p14:creationId xmlns:p14="http://schemas.microsoft.com/office/powerpoint/2010/main" val="1247117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340E-652B-40B9-B396-C6A54700E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Q-Learning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579C8C-0172-4A9F-93B2-80C4F1687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Idea: train classic neural network, with Q-Learning and Backpropagation</a:t>
            </a:r>
          </a:p>
          <a:p>
            <a:r>
              <a:rPr lang="en-GB" noProof="0" dirty="0"/>
              <a:t>Need to reduce action space: 63 years to long</a:t>
            </a:r>
          </a:p>
          <a:p>
            <a:pPr lvl="1"/>
            <a:r>
              <a:rPr lang="en-GB" noProof="0" dirty="0"/>
              <a:t>Reduce number of used joints: only 1,3,5 and grasp </a:t>
            </a:r>
          </a:p>
          <a:p>
            <a:r>
              <a:rPr lang="en-GB" noProof="0" dirty="0"/>
              <a:t>Pre-train Network reproducing fixed routine</a:t>
            </a:r>
          </a:p>
          <a:p>
            <a:pPr marL="0" indent="0">
              <a:buNone/>
            </a:pPr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EFEBF9-568B-47F2-9919-CCBFD52F1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BE94-C069-4C95-AA74-CDBC26339DEF}" type="datetime1">
              <a:rPr lang="de-DE" smtClean="0"/>
              <a:t>12.02.2019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532E27-45D6-4A5E-99E0-7FFAE4C36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648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CEBDA7-F720-4010-9135-4FFE4503D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Evolutionary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EB6BF8B-D390-49B8-A290-B8C45F7B3C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Idea: evaluate local region more closely and </a:t>
                </a:r>
                <a:r>
                  <a:rPr lang="en-GB"/>
                  <a:t>mutate accordingly</a:t>
                </a:r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Randomly pick synaptic weights w</a:t>
                </a:r>
              </a:p>
              <a:p>
                <a:r>
                  <a:rPr lang="en-GB" dirty="0"/>
                  <a:t>For every generation:</a:t>
                </a:r>
              </a:p>
              <a:p>
                <a:pPr lvl="1"/>
                <a:r>
                  <a:rPr lang="en-GB" dirty="0"/>
                  <a:t>For </a:t>
                </a:r>
                <a:r>
                  <a:rPr lang="en-GB" dirty="0" err="1"/>
                  <a:t>i</a:t>
                </a:r>
                <a:r>
                  <a:rPr lang="en-GB" dirty="0"/>
                  <a:t> in population:</a:t>
                </a:r>
              </a:p>
              <a:p>
                <a:pPr lvl="2"/>
                <a:r>
                  <a:rPr lang="en-GB" dirty="0"/>
                  <a:t>Randomly sample noise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=0,1</m:t>
                        </m:r>
                      </m:e>
                    </m:d>
                  </m:oMath>
                </a14:m>
                <a:endParaRPr lang="en-GB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/>
                <a:r>
                  <a:rPr lang="en-GB" dirty="0"/>
                  <a:t>Determine fitness: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by running experiment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d>
                              <m:d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𝑛𝑝𝑜𝑝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∗0.1</m:t>
                        </m:r>
                      </m:den>
                    </m:f>
                    <m:r>
                      <a:rPr lang="en-GB" b="0" i="0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⟨"/>
                        <m:endChr m:val="⟩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EB6BF8B-D390-49B8-A290-B8C45F7B3C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31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2D49A3-184E-411A-9430-57D8151E2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BE94-C069-4C95-AA74-CDBC26339DEF}" type="datetime1">
              <a:rPr lang="de-DE" smtClean="0"/>
              <a:t>12.02.2019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A696EB-CA84-496E-AC5A-9C4B7AAC1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7670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4AE26E-BDAE-4262-A057-39AC2366A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Outline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0E3307-8428-4C7A-A1DA-C96FE547A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noProof="0" dirty="0"/>
              <a:t>Task and Challenges</a:t>
            </a:r>
          </a:p>
          <a:p>
            <a:pPr marL="514350" indent="-514350">
              <a:buFont typeface="+mj-lt"/>
              <a:buAutoNum type="arabicPeriod"/>
            </a:pPr>
            <a:r>
              <a:rPr lang="en-GB" noProof="0" dirty="0"/>
              <a:t>Solutions</a:t>
            </a:r>
          </a:p>
          <a:p>
            <a:pPr marL="962025" lvl="1" indent="-514350">
              <a:buFont typeface="+mj-lt"/>
              <a:buAutoNum type="arabicPeriod"/>
            </a:pPr>
            <a:r>
              <a:rPr lang="en-GB" noProof="0" dirty="0"/>
              <a:t>Choice of Input</a:t>
            </a:r>
          </a:p>
          <a:p>
            <a:pPr marL="962025" lvl="1" indent="-514350">
              <a:buFont typeface="+mj-lt"/>
              <a:buAutoNum type="arabicPeriod"/>
            </a:pPr>
            <a:r>
              <a:rPr lang="en-GB" noProof="0" dirty="0"/>
              <a:t>Learning Methods</a:t>
            </a:r>
          </a:p>
          <a:p>
            <a:pPr marL="514350" indent="-514350">
              <a:buFont typeface="+mj-lt"/>
              <a:buAutoNum type="arabicPeriod"/>
            </a:pPr>
            <a:r>
              <a:rPr lang="en-GB" noProof="0" dirty="0"/>
              <a:t>Results</a:t>
            </a:r>
          </a:p>
          <a:p>
            <a:pPr marL="514350" indent="-514350">
              <a:buFont typeface="+mj-lt"/>
              <a:buAutoNum type="arabicPeriod"/>
            </a:pPr>
            <a:r>
              <a:rPr lang="en-GB" noProof="0" dirty="0"/>
              <a:t>Future Work</a:t>
            </a:r>
          </a:p>
          <a:p>
            <a:pPr marL="0" indent="0">
              <a:buNone/>
            </a:pPr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CAFD67-B02A-4CC5-A0AF-41ECCAE2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F82D-E7A7-41F5-878B-9253F0BC37AA}" type="datetime1">
              <a:rPr lang="de-DE" smtClean="0"/>
              <a:t>12.02.2019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14E5A3-BB19-4CC6-A059-F359A2A5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596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C4CA4B-CD43-449A-8972-BEF3CB6E1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Choice of Input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20DA3B-6647-42E3-86E6-4B27E12C0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BE94-C069-4C95-AA74-CDBC26339DEF}" type="datetime1">
              <a:rPr lang="en-AU" smtClean="0"/>
              <a:t>12.02.2019</a:t>
            </a:fld>
            <a:endParaRPr lang="en-AU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0395D79-118A-40D9-A1B2-CAB8B4C4C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AU" smtClean="0"/>
              <a:t>3</a:t>
            </a:fld>
            <a:endParaRPr lang="en-AU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25663D3-80D4-4D2D-9DDC-C40ED6EDD8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60"/>
          <a:stretch/>
        </p:blipFill>
        <p:spPr>
          <a:xfrm>
            <a:off x="7136232" y="1835549"/>
            <a:ext cx="4767772" cy="3186901"/>
          </a:xfrm>
          <a:prstGeom prst="rect">
            <a:avLst/>
          </a:prstGeom>
        </p:spPr>
      </p:pic>
      <p:graphicFrame>
        <p:nvGraphicFramePr>
          <p:cNvPr id="14" name="Diagramm 13">
            <a:extLst>
              <a:ext uri="{FF2B5EF4-FFF2-40B4-BE49-F238E27FC236}">
                <a16:creationId xmlns:a16="http://schemas.microsoft.com/office/drawing/2014/main" id="{42C0733E-E024-42FD-B325-6CCC392C48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8794252"/>
              </p:ext>
            </p:extLst>
          </p:nvPr>
        </p:nvGraphicFramePr>
        <p:xfrm>
          <a:off x="524664" y="1139214"/>
          <a:ext cx="6284927" cy="5121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03098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723636-A3D7-4FBE-B8A8-4810FFDF6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Challenges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745D9F0-2B51-4500-BD2F-7D4C2E2DD5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noProof="0" dirty="0"/>
                  <a:t>Big action space: 	</a:t>
                </a:r>
              </a:p>
              <a:p>
                <a:pPr lvl="1"/>
                <a:r>
                  <a:rPr lang="en-GB" noProof="0" dirty="0"/>
                  <a:t>7 joints with ranges from 0.0 </a:t>
                </a:r>
                <a:r>
                  <a:rPr lang="en-GB" noProof="0" dirty="0">
                    <a:sym typeface="Wingdings" panose="05000000000000000000" pitchFamily="2" charset="2"/>
                  </a:rPr>
                  <a:t> 10.0 even with steps of just 1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10</m:t>
                        </m:r>
                      </m:e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GB" noProof="0" dirty="0">
                    <a:sym typeface="Wingdings" panose="05000000000000000000" pitchFamily="2" charset="2"/>
                  </a:rPr>
                  <a:t>possible joint configurations</a:t>
                </a:r>
              </a:p>
              <a:p>
                <a:r>
                  <a:rPr lang="en-GB" noProof="0" dirty="0">
                    <a:sym typeface="Wingdings" panose="05000000000000000000" pitchFamily="2" charset="2"/>
                  </a:rPr>
                  <a:t>Unstable simulation</a:t>
                </a: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E</a:t>
                </a:r>
                <a:r>
                  <a:rPr lang="en-GB" noProof="0" dirty="0" err="1">
                    <a:sym typeface="Wingdings" panose="05000000000000000000" pitchFamily="2" charset="2"/>
                  </a:rPr>
                  <a:t>ven</a:t>
                </a:r>
                <a:r>
                  <a:rPr lang="en-GB" noProof="0" dirty="0">
                    <a:sym typeface="Wingdings" panose="05000000000000000000" pitchFamily="2" charset="2"/>
                  </a:rPr>
                  <a:t> with fixed joint positions, results are not reliable</a:t>
                </a: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Releasing the box at the correct timestep quite impossible to learn</a:t>
                </a:r>
                <a:endParaRPr lang="en-GB" noProof="0" dirty="0">
                  <a:sym typeface="Wingdings" panose="05000000000000000000" pitchFamily="2" charset="2"/>
                </a:endParaRPr>
              </a:p>
              <a:p>
                <a:r>
                  <a:rPr lang="en-GB" noProof="0" dirty="0">
                    <a:sym typeface="Wingdings" panose="05000000000000000000" pitchFamily="2" charset="2"/>
                  </a:rPr>
                  <a:t>No way to run the simulation to run faster than real-time</a:t>
                </a:r>
              </a:p>
              <a:p>
                <a:pPr lvl="1"/>
                <a:r>
                  <a:rPr lang="en-GB" noProof="0" dirty="0">
                    <a:sym typeface="Wingdings" panose="05000000000000000000" pitchFamily="2" charset="2"/>
                  </a:rPr>
                  <a:t>20 seconds per episode 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10</m:t>
                        </m:r>
                      </m:e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7</m:t>
                        </m:r>
                      </m:sup>
                    </m:sSup>
                    <m:r>
                      <a:rPr lang="en-GB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×20=63 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𝑦𝑒𝑎𝑟𝑠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, 153 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𝑑𝑎𝑦𝑠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, 3 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h𝑜𝑢𝑟𝑠</m:t>
                    </m:r>
                  </m:oMath>
                </a14:m>
                <a:r>
                  <a:rPr lang="en-GB" noProof="0" dirty="0">
                    <a:sym typeface="Wingdings" panose="05000000000000000000" pitchFamily="2" charset="2"/>
                  </a:rPr>
                  <a:t> to test every configuration, not considering that the simulation needs to be run more than once per configuration to ensure results</a:t>
                </a:r>
              </a:p>
              <a:p>
                <a:pPr marL="0" indent="0">
                  <a:buNone/>
                </a:pPr>
                <a:endParaRPr lang="en-GB" noProof="0" dirty="0"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745D9F0-2B51-4500-BD2F-7D4C2E2DD5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3141" r="-82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6F374E-150F-4AA0-8046-FCC1BBB12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BE94-C069-4C95-AA74-CDBC26339DEF}" type="datetime1">
              <a:rPr lang="de-DE" smtClean="0"/>
              <a:t>12.02.2019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3DDBAD2-7F9D-48DD-B91F-FA648CE0B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0218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B45934-921C-4CDE-9DB3-28922728F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Solutions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A29FD2-B4C0-4DD4-B33B-91F0C544D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Fixed routine to grasp cylinder to simplify task</a:t>
            </a:r>
          </a:p>
          <a:p>
            <a:r>
              <a:rPr lang="en-GB" noProof="0" dirty="0"/>
              <a:t>Simplify input to reduce feature extraction from image</a:t>
            </a:r>
          </a:p>
          <a:p>
            <a:r>
              <a:rPr lang="en-GB" dirty="0"/>
              <a:t>A</a:t>
            </a:r>
            <a:r>
              <a:rPr lang="en-GB" noProof="0" dirty="0" err="1"/>
              <a:t>ssume</a:t>
            </a:r>
            <a:r>
              <a:rPr lang="en-GB" noProof="0" dirty="0"/>
              <a:t> that first try is enough to measure fitness</a:t>
            </a:r>
            <a:endParaRPr lang="en-GB" noProof="0" dirty="0">
              <a:sym typeface="Wingdings" panose="05000000000000000000" pitchFamily="2" charset="2"/>
            </a:endParaRPr>
          </a:p>
          <a:p>
            <a:endParaRPr lang="en-GB" noProof="0" dirty="0"/>
          </a:p>
          <a:p>
            <a:pPr marL="0" indent="0">
              <a:buNone/>
            </a:pPr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5D8D74-36B3-4A14-8100-DE8FF8966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BE94-C069-4C95-AA74-CDBC26339DEF}" type="datetime1">
              <a:rPr lang="de-DE" smtClean="0"/>
              <a:t>12.02.2019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69B6CC-ABE8-4861-B113-0455C3E6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1935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78407B-7EE2-4D02-99AD-3A5AE4F47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Evolutionary approach I - Implementation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Inhaltsplatzhalter 5">
                <a:extLst>
                  <a:ext uri="{FF2B5EF4-FFF2-40B4-BE49-F238E27FC236}">
                    <a16:creationId xmlns:a16="http://schemas.microsoft.com/office/drawing/2014/main" id="{622BA017-2943-4516-AE7F-E98E936422E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22527388"/>
                  </p:ext>
                </p:extLst>
              </p:nvPr>
            </p:nvGraphicFramePr>
            <p:xfrm>
              <a:off x="392450" y="1075956"/>
              <a:ext cx="2704041" cy="498575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>
          <p:graphicFrame>
            <p:nvGraphicFramePr>
              <p:cNvPr id="6" name="Inhaltsplatzhalter 5">
                <a:extLst>
                  <a:ext uri="{FF2B5EF4-FFF2-40B4-BE49-F238E27FC236}">
                    <a16:creationId xmlns:a16="http://schemas.microsoft.com/office/drawing/2014/main" id="{622BA017-2943-4516-AE7F-E98E936422E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22527388"/>
                  </p:ext>
                </p:extLst>
              </p:nvPr>
            </p:nvGraphicFramePr>
            <p:xfrm>
              <a:off x="392450" y="1075956"/>
              <a:ext cx="2704041" cy="498575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4" r:qs="rId5" r:cs="rId6"/>
              </a:graphicData>
            </a:graphic>
          </p:graphicFrame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0FBB23-B50E-4F4E-8067-A63833D00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BE94-C069-4C95-AA74-CDBC26339DEF}" type="datetime1">
              <a:rPr lang="en-AU" smtClean="0"/>
              <a:t>12/02/2019</a:t>
            </a:fld>
            <a:endParaRPr lang="en-AU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C2ED949-9BF2-424E-86D2-80AF9176D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AU" smtClean="0"/>
              <a:t>6</a:t>
            </a:fld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150C8ED1-A7CE-4666-8139-11E0BEF6FDC9}"/>
                  </a:ext>
                </a:extLst>
              </p:cNvPr>
              <p:cNvSpPr txBox="1"/>
              <p:nvPr/>
            </p:nvSpPr>
            <p:spPr>
              <a:xfrm>
                <a:off x="9685760" y="1536380"/>
                <a:ext cx="351548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AU" dirty="0"/>
                  <a:t> -&gt; distance</a:t>
                </a:r>
              </a:p>
              <a:p>
                <a:r>
                  <a:rPr lang="en-AU" dirty="0"/>
                  <a:t>         at iteration k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AU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AU" b="1" dirty="0"/>
                  <a:t> </a:t>
                </a:r>
                <a:r>
                  <a:rPr lang="en-AU" dirty="0"/>
                  <a:t>-&gt; set of weights </a:t>
                </a:r>
              </a:p>
              <a:p>
                <a:r>
                  <a:rPr lang="en-AU" dirty="0"/>
                  <a:t>          at iteration k</a:t>
                </a:r>
              </a:p>
            </p:txBody>
          </p:sp>
        </mc:Choice>
        <mc:Fallback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150C8ED1-A7CE-4666-8139-11E0BEF6F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5760" y="1536380"/>
                <a:ext cx="3515489" cy="1200329"/>
              </a:xfrm>
              <a:prstGeom prst="rect">
                <a:avLst/>
              </a:prstGeom>
              <a:blipFill>
                <a:blip r:embed="rId9"/>
                <a:stretch>
                  <a:fillRect t="-2538" b="-710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B647B3BF-7F35-48AC-BC37-36EBAD331A9C}"/>
              </a:ext>
            </a:extLst>
          </p:cNvPr>
          <p:cNvGrpSpPr/>
          <p:nvPr/>
        </p:nvGrpSpPr>
        <p:grpSpPr>
          <a:xfrm>
            <a:off x="3345873" y="1231243"/>
            <a:ext cx="9123218" cy="4807464"/>
            <a:chOff x="3345873" y="1231243"/>
            <a:chExt cx="9123218" cy="4807464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589AD3B2-D8F6-4120-9D2B-8D90DD10173A}"/>
                </a:ext>
              </a:extLst>
            </p:cNvPr>
            <p:cNvGrpSpPr/>
            <p:nvPr/>
          </p:nvGrpSpPr>
          <p:grpSpPr>
            <a:xfrm>
              <a:off x="6112718" y="1231243"/>
              <a:ext cx="2702239" cy="675559"/>
              <a:chOff x="900" y="787088"/>
              <a:chExt cx="2702239" cy="675559"/>
            </a:xfrm>
          </p:grpSpPr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D7970B82-6BC4-49D2-81E9-3BA7A03D594E}"/>
                  </a:ext>
                </a:extLst>
              </p:cNvPr>
              <p:cNvSpPr/>
              <p:nvPr/>
            </p:nvSpPr>
            <p:spPr>
              <a:xfrm>
                <a:off x="900" y="787088"/>
                <a:ext cx="2702239" cy="675559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0" name="Rechteck: abgerundete Ecken 4">
                <a:extLst>
                  <a:ext uri="{FF2B5EF4-FFF2-40B4-BE49-F238E27FC236}">
                    <a16:creationId xmlns:a16="http://schemas.microsoft.com/office/drawing/2014/main" id="{E6056FC5-01A7-4DA5-B9F1-EFAB213B73CA}"/>
                  </a:ext>
                </a:extLst>
              </p:cNvPr>
              <p:cNvSpPr txBox="1"/>
              <p:nvPr/>
            </p:nvSpPr>
            <p:spPr>
              <a:xfrm>
                <a:off x="20686" y="806874"/>
                <a:ext cx="2662667" cy="63598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0800" tIns="50800" rIns="50800" bIns="50800" numCol="1" spcCol="1270" anchor="ctr" anchorCtr="0">
                <a:noAutofit/>
              </a:bodyPr>
              <a:lstStyle/>
              <a:p>
                <a:pPr marL="0" lvl="0" indent="0" algn="ctr" defTabSz="1778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AU" sz="4000" kern="1200" dirty="0"/>
                  <a:t>Action</a:t>
                </a:r>
              </a:p>
            </p:txBody>
          </p:sp>
        </p:grp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B5987F0E-4A5F-46A9-B72C-1A2F7F646EC6}"/>
                </a:ext>
              </a:extLst>
            </p:cNvPr>
            <p:cNvGrpSpPr/>
            <p:nvPr/>
          </p:nvGrpSpPr>
          <p:grpSpPr>
            <a:xfrm>
              <a:off x="3345873" y="3762056"/>
              <a:ext cx="4092077" cy="794289"/>
              <a:chOff x="900" y="1792613"/>
              <a:chExt cx="2702239" cy="675559"/>
            </a:xfrm>
          </p:grpSpPr>
          <p:sp>
            <p:nvSpPr>
              <p:cNvPr id="18" name="Rechteck: abgerundete Ecken 17">
                <a:extLst>
                  <a:ext uri="{FF2B5EF4-FFF2-40B4-BE49-F238E27FC236}">
                    <a16:creationId xmlns:a16="http://schemas.microsoft.com/office/drawing/2014/main" id="{54E029CB-09CE-4621-AC37-FB7EFCD3C800}"/>
                  </a:ext>
                </a:extLst>
              </p:cNvPr>
              <p:cNvSpPr/>
              <p:nvPr/>
            </p:nvSpPr>
            <p:spPr>
              <a:xfrm>
                <a:off x="900" y="1792613"/>
                <a:ext cx="2702239" cy="675559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Rechteck: abgerundete Ecken 4">
                    <a:extLst>
                      <a:ext uri="{FF2B5EF4-FFF2-40B4-BE49-F238E27FC236}">
                        <a16:creationId xmlns:a16="http://schemas.microsoft.com/office/drawing/2014/main" id="{4C812388-332C-4C71-B645-DF9F500E8B46}"/>
                      </a:ext>
                    </a:extLst>
                  </p:cNvPr>
                  <p:cNvSpPr txBox="1"/>
                  <p:nvPr/>
                </p:nvSpPr>
                <p:spPr>
                  <a:xfrm>
                    <a:off x="20686" y="1812399"/>
                    <a:ext cx="2662667" cy="635987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spcFirstLastPara="0" vert="horz" wrap="square" lIns="50800" tIns="50800" rIns="50800" bIns="50800" numCol="1" spcCol="1270" anchor="ctr" anchorCtr="0">
                    <a:noAutofit/>
                  </a:bodyPr>
                  <a:lstStyle/>
                  <a:p>
                    <a:pPr marL="342900" indent="-342900" algn="just" defTabSz="17780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Font typeface="Arial" panose="020B0604020202020204" pitchFamily="34" charset="0"/>
                      <a:buChar char="•"/>
                    </a:pPr>
                    <a:r>
                      <a:rPr lang="en-AU" dirty="0"/>
                      <a:t>Add normalized difference to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A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sub>
                        </m:sSub>
                      </m:oMath>
                    </a14:m>
                    <a:endParaRPr lang="de-DE" i="1" dirty="0">
                      <a:latin typeface="Cambria Math" panose="02040503050406030204" pitchFamily="18" charset="0"/>
                    </a:endParaRPr>
                  </a:p>
                  <a:p>
                    <a:pPr marL="342900" indent="-342900" algn="just" defTabSz="17780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Font typeface="Arial" panose="020B0604020202020204" pitchFamily="34" charset="0"/>
                      <a:buChar char="•"/>
                    </a:pPr>
                    <a14:m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AU" smtClean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AU"/>
                          <m:t>andom</m:t>
                        </m:r>
                        <m:r>
                          <m:rPr>
                            <m:nor/>
                          </m:rPr>
                          <a:rPr lang="en-AU"/>
                          <m:t> </m:t>
                        </m:r>
                        <m:r>
                          <m:rPr>
                            <m:nor/>
                          </m:rPr>
                          <a:rPr lang="en-AU"/>
                          <m:t>change</m:t>
                        </m:r>
                        <m:r>
                          <m:rPr>
                            <m:nor/>
                          </m:rPr>
                          <a:rPr lang="en-AU"/>
                          <m:t> </m:t>
                        </m:r>
                        <m:r>
                          <m:rPr>
                            <m:nor/>
                          </m:rPr>
                          <a:rPr lang="en-AU"/>
                          <m:t>of</m:t>
                        </m:r>
                        <m:r>
                          <m:rPr>
                            <m:nor/>
                          </m:rPr>
                          <a:rPr lang="en-AU"/>
                          <m:t> 3 </m:t>
                        </m:r>
                        <m:r>
                          <m:rPr>
                            <m:nor/>
                          </m:rPr>
                          <a:rPr lang="en-AU"/>
                          <m:t>weights</m:t>
                        </m:r>
                      </m:oMath>
                    </a14:m>
                    <a:endParaRPr lang="en-AU" dirty="0"/>
                  </a:p>
                </p:txBody>
              </p:sp>
            </mc:Choice>
            <mc:Fallback>
              <p:sp>
                <p:nvSpPr>
                  <p:cNvPr id="19" name="Rechteck: abgerundete Ecken 4">
                    <a:extLst>
                      <a:ext uri="{FF2B5EF4-FFF2-40B4-BE49-F238E27FC236}">
                        <a16:creationId xmlns:a16="http://schemas.microsoft.com/office/drawing/2014/main" id="{4C812388-332C-4C71-B645-DF9F500E8B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686" y="1812399"/>
                    <a:ext cx="2662667" cy="63598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967" t="-3252" b="-5691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5907A2BD-18B4-4606-BE66-BE66823740B4}"/>
                </a:ext>
              </a:extLst>
            </p:cNvPr>
            <p:cNvGrpSpPr/>
            <p:nvPr/>
          </p:nvGrpSpPr>
          <p:grpSpPr>
            <a:xfrm>
              <a:off x="7515488" y="3773919"/>
              <a:ext cx="4953603" cy="804204"/>
              <a:chOff x="899" y="1792613"/>
              <a:chExt cx="3124565" cy="683992"/>
            </a:xfrm>
          </p:grpSpPr>
          <p:sp>
            <p:nvSpPr>
              <p:cNvPr id="22" name="Rechteck: abgerundete Ecken 21">
                <a:extLst>
                  <a:ext uri="{FF2B5EF4-FFF2-40B4-BE49-F238E27FC236}">
                    <a16:creationId xmlns:a16="http://schemas.microsoft.com/office/drawing/2014/main" id="{3440051C-991D-4533-B10D-A5F48D689B41}"/>
                  </a:ext>
                </a:extLst>
              </p:cNvPr>
              <p:cNvSpPr/>
              <p:nvPr/>
            </p:nvSpPr>
            <p:spPr>
              <a:xfrm>
                <a:off x="899" y="1792613"/>
                <a:ext cx="2739331" cy="675559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Rechteck: abgerundete Ecken 4">
                    <a:extLst>
                      <a:ext uri="{FF2B5EF4-FFF2-40B4-BE49-F238E27FC236}">
                        <a16:creationId xmlns:a16="http://schemas.microsoft.com/office/drawing/2014/main" id="{BC8C157A-72ED-4D3F-8B86-E2E351F6AAEC}"/>
                      </a:ext>
                    </a:extLst>
                  </p:cNvPr>
                  <p:cNvSpPr txBox="1"/>
                  <p:nvPr/>
                </p:nvSpPr>
                <p:spPr>
                  <a:xfrm>
                    <a:off x="20685" y="1840618"/>
                    <a:ext cx="3104779" cy="635987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spcFirstLastPara="0" vert="horz" wrap="square" lIns="50800" tIns="50800" rIns="50800" bIns="50800" numCol="1" spcCol="1270" anchor="ctr" anchorCtr="0">
                    <a:noAutofit/>
                  </a:bodyPr>
                  <a:lstStyle/>
                  <a:p>
                    <a:pPr marL="342900" indent="-342900" algn="just" defTabSz="17780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Font typeface="Arial" panose="020B0604020202020204" pitchFamily="34" charset="0"/>
                      <a:buChar char="•"/>
                    </a:pPr>
                    <a:r>
                      <a:rPr lang="en-AU" dirty="0"/>
                      <a:t>Subtract normalized difference to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A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a14:m>
                    <a:r>
                      <a:rPr lang="en-AU" dirty="0"/>
                      <a:t>  </a:t>
                    </a:r>
                  </a:p>
                  <a:p>
                    <a:pPr marL="342900" indent="-342900" algn="just" defTabSz="17780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Font typeface="Arial" panose="020B0604020202020204" pitchFamily="34" charset="0"/>
                      <a:buChar char="•"/>
                    </a:pPr>
                    <a:r>
                      <a:rPr lang="en-AU" dirty="0"/>
                      <a:t>Random change of 3 weights</a:t>
                    </a:r>
                  </a:p>
                </p:txBody>
              </p:sp>
            </mc:Choice>
            <mc:Fallback>
              <p:sp>
                <p:nvSpPr>
                  <p:cNvPr id="23" name="Rechteck: abgerundete Ecken 4">
                    <a:extLst>
                      <a:ext uri="{FF2B5EF4-FFF2-40B4-BE49-F238E27FC236}">
                        <a16:creationId xmlns:a16="http://schemas.microsoft.com/office/drawing/2014/main" id="{BC8C157A-72ED-4D3F-8B86-E2E351F6AAE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685" y="1840618"/>
                    <a:ext cx="3104779" cy="63598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611" t="-3252" b="-8943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A1034131-48DF-4861-A245-02D51B525A0F}"/>
                </a:ext>
              </a:extLst>
            </p:cNvPr>
            <p:cNvGrpSpPr/>
            <p:nvPr/>
          </p:nvGrpSpPr>
          <p:grpSpPr>
            <a:xfrm>
              <a:off x="6091938" y="2421083"/>
              <a:ext cx="2702239" cy="795454"/>
              <a:chOff x="900" y="1792613"/>
              <a:chExt cx="2702239" cy="675559"/>
            </a:xfrm>
          </p:grpSpPr>
          <p:sp>
            <p:nvSpPr>
              <p:cNvPr id="15" name="Rechteck: abgerundete Ecken 14">
                <a:extLst>
                  <a:ext uri="{FF2B5EF4-FFF2-40B4-BE49-F238E27FC236}">
                    <a16:creationId xmlns:a16="http://schemas.microsoft.com/office/drawing/2014/main" id="{6A384895-D87A-4542-B54F-F5CEC8F4F408}"/>
                  </a:ext>
                </a:extLst>
              </p:cNvPr>
              <p:cNvSpPr/>
              <p:nvPr/>
            </p:nvSpPr>
            <p:spPr>
              <a:xfrm>
                <a:off x="900" y="1792613"/>
                <a:ext cx="2702239" cy="675559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6" name="Rechteck: abgerundete Ecken 4">
                <a:extLst>
                  <a:ext uri="{FF2B5EF4-FFF2-40B4-BE49-F238E27FC236}">
                    <a16:creationId xmlns:a16="http://schemas.microsoft.com/office/drawing/2014/main" id="{7049047A-E298-443F-AA57-96F783B6B783}"/>
                  </a:ext>
                </a:extLst>
              </p:cNvPr>
              <p:cNvSpPr txBox="1"/>
              <p:nvPr/>
            </p:nvSpPr>
            <p:spPr>
              <a:xfrm>
                <a:off x="20686" y="1812399"/>
                <a:ext cx="2662667" cy="63598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0800" tIns="50800" rIns="50800" bIns="50800" numCol="1" spcCol="1270" anchor="ctr" anchorCtr="0">
                <a:noAutofit/>
              </a:bodyPr>
              <a:lstStyle/>
              <a:p>
                <a:pPr lvl="0" algn="ctr" defTabSz="1778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AU" dirty="0"/>
                  <a:t>Randomly initialize weights </a:t>
                </a:r>
              </a:p>
            </p:txBody>
          </p:sp>
        </p:grpSp>
        <p:sp>
          <p:nvSpPr>
            <p:cNvPr id="20" name="Pfeil: nach rechts 19">
              <a:extLst>
                <a:ext uri="{FF2B5EF4-FFF2-40B4-BE49-F238E27FC236}">
                  <a16:creationId xmlns:a16="http://schemas.microsoft.com/office/drawing/2014/main" id="{6F3A29A0-5664-46BE-94AA-EC9A450871AA}"/>
                </a:ext>
              </a:extLst>
            </p:cNvPr>
            <p:cNvSpPr/>
            <p:nvPr/>
          </p:nvSpPr>
          <p:spPr>
            <a:xfrm rot="7774107">
              <a:off x="6440872" y="3435525"/>
              <a:ext cx="531811" cy="170223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Pfeil: nach rechts 23">
              <a:extLst>
                <a:ext uri="{FF2B5EF4-FFF2-40B4-BE49-F238E27FC236}">
                  <a16:creationId xmlns:a16="http://schemas.microsoft.com/office/drawing/2014/main" id="{10DA6280-B0F7-4B72-9CB9-FF51E2CF5745}"/>
                </a:ext>
              </a:extLst>
            </p:cNvPr>
            <p:cNvSpPr/>
            <p:nvPr/>
          </p:nvSpPr>
          <p:spPr>
            <a:xfrm rot="2938652">
              <a:off x="7830781" y="3442681"/>
              <a:ext cx="531811" cy="170223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feld 24">
                  <a:extLst>
                    <a:ext uri="{FF2B5EF4-FFF2-40B4-BE49-F238E27FC236}">
                      <a16:creationId xmlns:a16="http://schemas.microsoft.com/office/drawing/2014/main" id="{0F64FAC3-FA69-4E31-B78E-8F6B244393D5}"/>
                    </a:ext>
                  </a:extLst>
                </p:cNvPr>
                <p:cNvSpPr txBox="1"/>
                <p:nvPr/>
              </p:nvSpPr>
              <p:spPr>
                <a:xfrm>
                  <a:off x="8273924" y="3312503"/>
                  <a:ext cx="14859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AU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de-DE" sz="1600" b="0" i="0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AU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6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AU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AU" sz="1600" dirty="0"/>
                </a:p>
              </p:txBody>
            </p:sp>
          </mc:Choice>
          <mc:Fallback>
            <p:sp>
              <p:nvSpPr>
                <p:cNvPr id="25" name="Textfeld 24">
                  <a:extLst>
                    <a:ext uri="{FF2B5EF4-FFF2-40B4-BE49-F238E27FC236}">
                      <a16:creationId xmlns:a16="http://schemas.microsoft.com/office/drawing/2014/main" id="{0F64FAC3-FA69-4E31-B78E-8F6B244393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3924" y="3312503"/>
                  <a:ext cx="1485900" cy="33855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feld 25">
                  <a:extLst>
                    <a:ext uri="{FF2B5EF4-FFF2-40B4-BE49-F238E27FC236}">
                      <a16:creationId xmlns:a16="http://schemas.microsoft.com/office/drawing/2014/main" id="{FF5828F3-45C1-4DDB-BA8B-7FBBD335D029}"/>
                    </a:ext>
                  </a:extLst>
                </p:cNvPr>
                <p:cNvSpPr txBox="1"/>
                <p:nvPr/>
              </p:nvSpPr>
              <p:spPr>
                <a:xfrm>
                  <a:off x="5121003" y="3295570"/>
                  <a:ext cx="14859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AU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de-DE" sz="1600" b="0" i="0" smtClean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AU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6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AU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sub>
                        </m:sSub>
                      </m:oMath>
                    </m:oMathPara>
                  </a14:m>
                  <a:endParaRPr lang="en-AU" sz="1600" dirty="0"/>
                </a:p>
              </p:txBody>
            </p:sp>
          </mc:Choice>
          <mc:Fallback>
            <p:sp>
              <p:nvSpPr>
                <p:cNvPr id="26" name="Textfeld 25">
                  <a:extLst>
                    <a:ext uri="{FF2B5EF4-FFF2-40B4-BE49-F238E27FC236}">
                      <a16:creationId xmlns:a16="http://schemas.microsoft.com/office/drawing/2014/main" id="{FF5828F3-45C1-4DDB-BA8B-7FBBD335D0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1003" y="3295570"/>
                  <a:ext cx="1485900" cy="33855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692CD358-0BE2-4B8D-9CD0-1E2A2CA15106}"/>
                </a:ext>
              </a:extLst>
            </p:cNvPr>
            <p:cNvGrpSpPr/>
            <p:nvPr/>
          </p:nvGrpSpPr>
          <p:grpSpPr>
            <a:xfrm>
              <a:off x="5403276" y="5244419"/>
              <a:ext cx="4000500" cy="794288"/>
              <a:chOff x="900" y="1792613"/>
              <a:chExt cx="2702239" cy="675559"/>
            </a:xfrm>
          </p:grpSpPr>
          <p:sp>
            <p:nvSpPr>
              <p:cNvPr id="29" name="Rechteck: abgerundete Ecken 28">
                <a:extLst>
                  <a:ext uri="{FF2B5EF4-FFF2-40B4-BE49-F238E27FC236}">
                    <a16:creationId xmlns:a16="http://schemas.microsoft.com/office/drawing/2014/main" id="{847EAA87-F2F9-403E-8453-6E34CD835AC1}"/>
                  </a:ext>
                </a:extLst>
              </p:cNvPr>
              <p:cNvSpPr/>
              <p:nvPr/>
            </p:nvSpPr>
            <p:spPr>
              <a:xfrm>
                <a:off x="900" y="1792613"/>
                <a:ext cx="2702239" cy="675559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0" name="Rechteck: abgerundete Ecken 4">
                <a:extLst>
                  <a:ext uri="{FF2B5EF4-FFF2-40B4-BE49-F238E27FC236}">
                    <a16:creationId xmlns:a16="http://schemas.microsoft.com/office/drawing/2014/main" id="{FCAD1840-E9E7-420E-B0AC-AE6FFCD85D42}"/>
                  </a:ext>
                </a:extLst>
              </p:cNvPr>
              <p:cNvSpPr txBox="1"/>
              <p:nvPr/>
            </p:nvSpPr>
            <p:spPr>
              <a:xfrm>
                <a:off x="20686" y="1812402"/>
                <a:ext cx="2662667" cy="63598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0800" tIns="50800" rIns="50800" bIns="50800" numCol="1" spcCol="1270" anchor="ctr" anchorCtr="0">
                <a:noAutofit/>
              </a:bodyPr>
              <a:lstStyle/>
              <a:p>
                <a:pPr marL="342900" indent="-252000" algn="just" defTabSz="1778000">
                  <a:spcBef>
                    <a:spcPct val="0"/>
                  </a:spcBef>
                  <a:spcAft>
                    <a:spcPct val="35000"/>
                  </a:spcAft>
                  <a:buFont typeface="Arial" panose="020B0604020202020204" pitchFamily="34" charset="0"/>
                  <a:buChar char="•"/>
                </a:pPr>
                <a:r>
                  <a:rPr lang="en-AU" dirty="0"/>
                  <a:t>Merge best 25 individuals </a:t>
                </a:r>
              </a:p>
              <a:p>
                <a:pPr marL="342900" indent="-252000" algn="just" defTabSz="1778000">
                  <a:spcBef>
                    <a:spcPct val="0"/>
                  </a:spcBef>
                  <a:spcAft>
                    <a:spcPct val="35000"/>
                  </a:spcAft>
                  <a:buFont typeface="Arial" panose="020B0604020202020204" pitchFamily="34" charset="0"/>
                  <a:buChar char="•"/>
                </a:pPr>
                <a:r>
                  <a:rPr lang="en-AU" dirty="0"/>
                  <a:t> Merge 25 random individuals </a:t>
                </a:r>
              </a:p>
            </p:txBody>
          </p:sp>
        </p:grpSp>
        <p:sp>
          <p:nvSpPr>
            <p:cNvPr id="34" name="Pfeil: nach rechts 33">
              <a:extLst>
                <a:ext uri="{FF2B5EF4-FFF2-40B4-BE49-F238E27FC236}">
                  <a16:creationId xmlns:a16="http://schemas.microsoft.com/office/drawing/2014/main" id="{98B99C5E-E061-41A2-A27E-9141623D6B29}"/>
                </a:ext>
              </a:extLst>
            </p:cNvPr>
            <p:cNvSpPr/>
            <p:nvPr/>
          </p:nvSpPr>
          <p:spPr>
            <a:xfrm rot="2938652">
              <a:off x="6538936" y="4823533"/>
              <a:ext cx="684467" cy="175476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Pfeil: nach rechts 35">
              <a:extLst>
                <a:ext uri="{FF2B5EF4-FFF2-40B4-BE49-F238E27FC236}">
                  <a16:creationId xmlns:a16="http://schemas.microsoft.com/office/drawing/2014/main" id="{D94FDA0A-6CC5-49EB-9FA7-E03CC392EDF9}"/>
                </a:ext>
              </a:extLst>
            </p:cNvPr>
            <p:cNvSpPr/>
            <p:nvPr/>
          </p:nvSpPr>
          <p:spPr>
            <a:xfrm rot="7828616">
              <a:off x="7808658" y="4841561"/>
              <a:ext cx="684467" cy="175476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311992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F283B0-AA4C-4848-AC4A-EE19C415B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Evolutionary approach I – Testing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D774B8-55A7-4FE2-A514-4B58F2902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Built test function which verifies that maximum theoretically will be found</a:t>
            </a:r>
          </a:p>
          <a:p>
            <a:r>
              <a:rPr lang="en-AU" dirty="0"/>
              <a:t>Weight dimensions for </a:t>
            </a:r>
          </a:p>
          <a:p>
            <a:pPr marL="0" indent="0">
              <a:buNone/>
            </a:pPr>
            <a:r>
              <a:rPr lang="en-AU" dirty="0"/>
              <a:t>testing purposes reduced to 2</a:t>
            </a:r>
          </a:p>
          <a:p>
            <a:r>
              <a:rPr lang="en-AU" dirty="0"/>
              <a:t>Random distance function 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182C98-F9E0-4E78-94AE-7260560F5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BE94-C069-4C95-AA74-CDBC26339DEF}" type="datetime1">
              <a:rPr lang="en-AU" smtClean="0"/>
              <a:t>12/02/2019</a:t>
            </a:fld>
            <a:endParaRPr lang="en-AU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1E4D9A-D2B1-4A00-9D94-8DBFBFDD2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AU" smtClean="0"/>
              <a:t>7</a:t>
            </a:fld>
            <a:endParaRPr lang="en-AU"/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A362C44A-FEEC-42FF-B339-9363ADD4DD63}"/>
              </a:ext>
            </a:extLst>
          </p:cNvPr>
          <p:cNvGrpSpPr/>
          <p:nvPr/>
        </p:nvGrpSpPr>
        <p:grpSpPr>
          <a:xfrm>
            <a:off x="5280661" y="1783690"/>
            <a:ext cx="6911339" cy="4502331"/>
            <a:chOff x="5280661" y="1783690"/>
            <a:chExt cx="6911339" cy="4502331"/>
          </a:xfrm>
        </p:grpSpPr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C72B1975-ADAD-45DE-8ED2-B8107B2C6F0F}"/>
                </a:ext>
              </a:extLst>
            </p:cNvPr>
            <p:cNvGrpSpPr/>
            <p:nvPr/>
          </p:nvGrpSpPr>
          <p:grpSpPr>
            <a:xfrm>
              <a:off x="5280661" y="2196280"/>
              <a:ext cx="6386675" cy="4089741"/>
              <a:chOff x="5389136" y="1741713"/>
              <a:chExt cx="6919000" cy="4388620"/>
            </a:xfrm>
          </p:grpSpPr>
          <p:pic>
            <p:nvPicPr>
              <p:cNvPr id="7" name="Grafik 6">
                <a:extLst>
                  <a:ext uri="{FF2B5EF4-FFF2-40B4-BE49-F238E27FC236}">
                    <a16:creationId xmlns:a16="http://schemas.microsoft.com/office/drawing/2014/main" id="{7F2E4DDA-DD2C-4BE6-AABF-FC97CA15356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147" t="16339" r="9982" b="9477"/>
              <a:stretch/>
            </p:blipFill>
            <p:spPr>
              <a:xfrm>
                <a:off x="5389136" y="1741713"/>
                <a:ext cx="5511291" cy="4388620"/>
              </a:xfrm>
              <a:prstGeom prst="rect">
                <a:avLst/>
              </a:prstGeom>
            </p:spPr>
          </p:pic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6116C9C7-4069-441A-B4D3-F58E0F2F6ABA}"/>
                  </a:ext>
                </a:extLst>
              </p:cNvPr>
              <p:cNvSpPr txBox="1"/>
              <p:nvPr/>
            </p:nvSpPr>
            <p:spPr>
              <a:xfrm rot="2445772">
                <a:off x="5550360" y="5518756"/>
                <a:ext cx="10912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600" dirty="0"/>
                  <a:t>weight I</a:t>
                </a:r>
              </a:p>
            </p:txBody>
          </p:sp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25B43137-0E92-44F2-A134-55BD8871BB3D}"/>
                  </a:ext>
                </a:extLst>
              </p:cNvPr>
              <p:cNvSpPr txBox="1"/>
              <p:nvPr/>
            </p:nvSpPr>
            <p:spPr>
              <a:xfrm rot="20950300">
                <a:off x="8483904" y="5724472"/>
                <a:ext cx="11976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600"/>
                  <a:t>weight II</a:t>
                </a:r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02CD5347-B45A-4F60-A983-1408921B2221}"/>
                  </a:ext>
                </a:extLst>
              </p:cNvPr>
              <p:cNvSpPr txBox="1"/>
              <p:nvPr/>
            </p:nvSpPr>
            <p:spPr>
              <a:xfrm>
                <a:off x="10813339" y="3925137"/>
                <a:ext cx="149479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600"/>
                  <a:t>distance </a:t>
                </a:r>
              </a:p>
            </p:txBody>
          </p:sp>
        </p:grp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E539FC37-FF7B-4DB8-8003-E96346B93DBD}"/>
                </a:ext>
              </a:extLst>
            </p:cNvPr>
            <p:cNvGrpSpPr/>
            <p:nvPr/>
          </p:nvGrpSpPr>
          <p:grpSpPr>
            <a:xfrm>
              <a:off x="8788771" y="1783690"/>
              <a:ext cx="3403229" cy="1038849"/>
              <a:chOff x="992985" y="4844014"/>
              <a:chExt cx="3403229" cy="1038849"/>
            </a:xfrm>
          </p:grpSpPr>
          <p:grpSp>
            <p:nvGrpSpPr>
              <p:cNvPr id="14" name="Gruppieren 13">
                <a:extLst>
                  <a:ext uri="{FF2B5EF4-FFF2-40B4-BE49-F238E27FC236}">
                    <a16:creationId xmlns:a16="http://schemas.microsoft.com/office/drawing/2014/main" id="{7FB166C4-EB97-46BF-940A-EB2F560F95B9}"/>
                  </a:ext>
                </a:extLst>
              </p:cNvPr>
              <p:cNvGrpSpPr/>
              <p:nvPr/>
            </p:nvGrpSpPr>
            <p:grpSpPr>
              <a:xfrm>
                <a:off x="992985" y="4924246"/>
                <a:ext cx="199957" cy="635452"/>
                <a:chOff x="2042500" y="4700588"/>
                <a:chExt cx="199957" cy="635452"/>
              </a:xfrm>
            </p:grpSpPr>
            <p:sp>
              <p:nvSpPr>
                <p:cNvPr id="12" name="Rechteck 11">
                  <a:extLst>
                    <a:ext uri="{FF2B5EF4-FFF2-40B4-BE49-F238E27FC236}">
                      <a16:creationId xmlns:a16="http://schemas.microsoft.com/office/drawing/2014/main" id="{8B6838E0-05C7-4F67-9901-461B0DB5A4C5}"/>
                    </a:ext>
                  </a:extLst>
                </p:cNvPr>
                <p:cNvSpPr/>
                <p:nvPr/>
              </p:nvSpPr>
              <p:spPr>
                <a:xfrm>
                  <a:off x="2042500" y="4700588"/>
                  <a:ext cx="199957" cy="208869"/>
                </a:xfrm>
                <a:prstGeom prst="rect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3" name="Ellipse 12">
                  <a:extLst>
                    <a:ext uri="{FF2B5EF4-FFF2-40B4-BE49-F238E27FC236}">
                      <a16:creationId xmlns:a16="http://schemas.microsoft.com/office/drawing/2014/main" id="{E4E5859D-44F8-47E5-B7E2-0E12D827B774}"/>
                    </a:ext>
                  </a:extLst>
                </p:cNvPr>
                <p:cNvSpPr/>
                <p:nvPr/>
              </p:nvSpPr>
              <p:spPr>
                <a:xfrm>
                  <a:off x="2042500" y="5127171"/>
                  <a:ext cx="199957" cy="208869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19" name="Gruppieren 18">
                <a:extLst>
                  <a:ext uri="{FF2B5EF4-FFF2-40B4-BE49-F238E27FC236}">
                    <a16:creationId xmlns:a16="http://schemas.microsoft.com/office/drawing/2014/main" id="{33E58445-830B-49B0-928F-E43B909E0DDD}"/>
                  </a:ext>
                </a:extLst>
              </p:cNvPr>
              <p:cNvGrpSpPr/>
              <p:nvPr/>
            </p:nvGrpSpPr>
            <p:grpSpPr>
              <a:xfrm>
                <a:off x="1338617" y="4844014"/>
                <a:ext cx="3057597" cy="1038849"/>
                <a:chOff x="1338617" y="4844014"/>
                <a:chExt cx="3057597" cy="1038849"/>
              </a:xfrm>
            </p:grpSpPr>
            <p:sp>
              <p:nvSpPr>
                <p:cNvPr id="15" name="Textfeld 14">
                  <a:extLst>
                    <a:ext uri="{FF2B5EF4-FFF2-40B4-BE49-F238E27FC236}">
                      <a16:creationId xmlns:a16="http://schemas.microsoft.com/office/drawing/2014/main" id="{8FEE9F84-ACB6-408D-9DC4-24F41FC8C4BA}"/>
                    </a:ext>
                  </a:extLst>
                </p:cNvPr>
                <p:cNvSpPr txBox="1"/>
                <p:nvPr/>
              </p:nvSpPr>
              <p:spPr>
                <a:xfrm>
                  <a:off x="1366326" y="4844014"/>
                  <a:ext cx="25155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dirty="0"/>
                    <a:t>Distance search scope </a:t>
                  </a:r>
                </a:p>
              </p:txBody>
            </p:sp>
            <p:sp>
              <p:nvSpPr>
                <p:cNvPr id="16" name="Textfeld 15">
                  <a:extLst>
                    <a:ext uri="{FF2B5EF4-FFF2-40B4-BE49-F238E27FC236}">
                      <a16:creationId xmlns:a16="http://schemas.microsoft.com/office/drawing/2014/main" id="{859AFC79-E201-42C0-AA26-CE0C9516945F}"/>
                    </a:ext>
                  </a:extLst>
                </p:cNvPr>
                <p:cNvSpPr txBox="1"/>
                <p:nvPr/>
              </p:nvSpPr>
              <p:spPr>
                <a:xfrm>
                  <a:off x="1338617" y="5236532"/>
                  <a:ext cx="305759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dirty="0"/>
                    <a:t>Best return value of every generation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521025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5D0A26DB-CEB7-4AD0-B915-9C0863834A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30"/>
          <a:stretch/>
        </p:blipFill>
        <p:spPr>
          <a:xfrm>
            <a:off x="6535879" y="1997449"/>
            <a:ext cx="5268195" cy="433861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DA7FCC8-926F-4C75-8ECE-904553BA0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3CBF88-9B72-4FE4-AACA-18B82BF1D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BE94-C069-4C95-AA74-CDBC26339DEF}" type="datetime1">
              <a:rPr lang="de-DE" smtClean="0"/>
              <a:t>12.02.2019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36C6694-A6BC-483F-A8EB-89EC08CDE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8</a:t>
            </a:fld>
            <a:endParaRPr lang="de-DE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5644EAD4-B960-4F95-A25A-57CD12BDF4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1814055"/>
              </p:ext>
            </p:extLst>
          </p:nvPr>
        </p:nvGraphicFramePr>
        <p:xfrm>
          <a:off x="233718" y="1284951"/>
          <a:ext cx="6291772" cy="4783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CAC95EB-8297-42B7-83DE-ED15B42D9CC5}"/>
              </a:ext>
            </a:extLst>
          </p:cNvPr>
          <p:cNvSpPr txBox="1"/>
          <p:nvPr/>
        </p:nvSpPr>
        <p:spPr>
          <a:xfrm>
            <a:off x="7398327" y="1610591"/>
            <a:ext cx="3896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No plot, best distance: 25m </a:t>
            </a:r>
          </a:p>
        </p:txBody>
      </p:sp>
    </p:spTree>
    <p:extLst>
      <p:ext uri="{BB962C8B-B14F-4D97-AF65-F5344CB8AC3E}">
        <p14:creationId xmlns:p14="http://schemas.microsoft.com/office/powerpoint/2010/main" val="2497491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28FE283A-6D62-402E-B52F-75E82ECFB2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32" r="9348"/>
          <a:stretch/>
        </p:blipFill>
        <p:spPr>
          <a:xfrm>
            <a:off x="4769065" y="1110341"/>
            <a:ext cx="7005400" cy="5167970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98E68FC-A505-4FFE-B77B-CAC6136AA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II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044CCF-8989-4BE0-879E-004948033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BE94-C069-4C95-AA74-CDBC26339DEF}" type="datetime1">
              <a:rPr lang="de-DE" smtClean="0"/>
              <a:t>13.02.2019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78F5029-7252-4249-BDAD-71305BEFB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9</a:t>
            </a:fld>
            <a:endParaRPr lang="de-DE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FCC69E2C-02CB-4762-A77A-E21D3D57D2E3}"/>
              </a:ext>
            </a:extLst>
          </p:cNvPr>
          <p:cNvSpPr txBox="1">
            <a:spLocks/>
          </p:cNvSpPr>
          <p:nvPr/>
        </p:nvSpPr>
        <p:spPr>
          <a:xfrm>
            <a:off x="524664" y="1269206"/>
            <a:ext cx="11142672" cy="485024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61950" indent="-3619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8000"/>
              <a:buFontTx/>
              <a:buBlip>
                <a:blip r:embed="rId4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619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8000"/>
              <a:buFontTx/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619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8000"/>
              <a:buFontTx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4975" indent="-3619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8000"/>
              <a:buFontTx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2650" indent="-3619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8000"/>
              <a:buFontTx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Same approaches but not</a:t>
            </a:r>
          </a:p>
          <a:p>
            <a:pPr marL="0" indent="0">
              <a:buNone/>
            </a:pPr>
            <a:r>
              <a:rPr lang="en-AU" dirty="0"/>
              <a:t>cut for values above 250 m</a:t>
            </a:r>
          </a:p>
          <a:p>
            <a:r>
              <a:rPr lang="en-AU" dirty="0"/>
              <a:t>Logarithmic scale</a:t>
            </a:r>
          </a:p>
          <a:p>
            <a:r>
              <a:rPr lang="en-AU" dirty="0"/>
              <a:t>Distances caused </a:t>
            </a:r>
          </a:p>
          <a:p>
            <a:pPr marL="0" indent="0">
              <a:buNone/>
            </a:pPr>
            <a:r>
              <a:rPr lang="en-AU" dirty="0"/>
              <a:t>by “exploding” hand during</a:t>
            </a:r>
          </a:p>
          <a:p>
            <a:pPr marL="0" indent="0">
              <a:buNone/>
            </a:pPr>
            <a:r>
              <a:rPr lang="en-AU" dirty="0"/>
              <a:t>throwing</a:t>
            </a:r>
          </a:p>
          <a:p>
            <a:r>
              <a:rPr lang="en-AU" dirty="0"/>
              <a:t>Reason why “normal” </a:t>
            </a:r>
          </a:p>
          <a:p>
            <a:pPr marL="0" indent="0">
              <a:buNone/>
            </a:pPr>
            <a:r>
              <a:rPr lang="en-AU" dirty="0"/>
              <a:t>results could not improve</a:t>
            </a:r>
          </a:p>
          <a:p>
            <a:pPr marL="0" indent="0">
              <a:buNone/>
            </a:pPr>
            <a:r>
              <a:rPr lang="en-AU" dirty="0"/>
              <a:t> 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  <a:p>
            <a:pPr marL="0" indent="0">
              <a:buFontTx/>
              <a:buNone/>
            </a:pPr>
            <a:endParaRPr lang="en-AU" dirty="0"/>
          </a:p>
          <a:p>
            <a:pPr marL="0" indent="0">
              <a:buFontTx/>
              <a:buNone/>
            </a:pPr>
            <a:endParaRPr lang="en-AU" dirty="0"/>
          </a:p>
          <a:p>
            <a:pPr marL="0" indent="0">
              <a:buFontTx/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4722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KIT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009682"/>
      </a:accent1>
      <a:accent2>
        <a:srgbClr val="4664AA"/>
      </a:accent2>
      <a:accent3>
        <a:srgbClr val="D9D9D9"/>
      </a:accent3>
      <a:accent4>
        <a:srgbClr val="4CB5A7"/>
      </a:accent4>
      <a:accent5>
        <a:srgbClr val="7D92C3"/>
      </a:accent5>
      <a:accent6>
        <a:srgbClr val="7FCAC0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503</Words>
  <Application>Microsoft Office PowerPoint</Application>
  <PresentationFormat>Breitbild</PresentationFormat>
  <Paragraphs>141</Paragraphs>
  <Slides>11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Cambria Math</vt:lpstr>
      <vt:lpstr>Office</vt:lpstr>
      <vt:lpstr>PowerPoint-Präsentation</vt:lpstr>
      <vt:lpstr>Outline </vt:lpstr>
      <vt:lpstr>Choice of Input</vt:lpstr>
      <vt:lpstr>Challenges</vt:lpstr>
      <vt:lpstr>Solutions</vt:lpstr>
      <vt:lpstr>Evolutionary approach I - Implementation</vt:lpstr>
      <vt:lpstr>Evolutionary approach I – Testing  </vt:lpstr>
      <vt:lpstr>Results </vt:lpstr>
      <vt:lpstr>Results II</vt:lpstr>
      <vt:lpstr>Q-Learning</vt:lpstr>
      <vt:lpstr>Evolutionary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Franzi</dc:creator>
  <cp:lastModifiedBy>Yannick Schrempp</cp:lastModifiedBy>
  <cp:revision>424</cp:revision>
  <dcterms:created xsi:type="dcterms:W3CDTF">2017-12-07T14:50:50Z</dcterms:created>
  <dcterms:modified xsi:type="dcterms:W3CDTF">2019-02-13T12:51:21Z</dcterms:modified>
</cp:coreProperties>
</file>