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1" r:id="rId7"/>
    <p:sldId id="264" r:id="rId8"/>
    <p:sldId id="263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chumacher" initials="DS" lastIdx="1" clrIdx="0">
    <p:extLst>
      <p:ext uri="{19B8F6BF-5375-455C-9EA6-DF929625EA0E}">
        <p15:presenceInfo xmlns:p15="http://schemas.microsoft.com/office/powerpoint/2012/main" userId="Daniel Schum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08" autoAdjust="0"/>
  </p:normalViewPr>
  <p:slideViewPr>
    <p:cSldViewPr snapToGrid="0">
      <p:cViewPr varScale="1">
        <p:scale>
          <a:sx n="71" d="100"/>
          <a:sy n="71" d="100"/>
        </p:scale>
        <p:origin x="408" y="53"/>
      </p:cViewPr>
      <p:guideLst/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3A124-2F29-4821-BCE4-93DC0FAD00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B59EC2C-1982-4FD5-B544-BC8E9D9F6D77}">
      <dgm:prSet phldrT="[Text]"/>
      <dgm:spPr/>
      <dgm:t>
        <a:bodyPr/>
        <a:lstStyle/>
        <a:p>
          <a:r>
            <a:rPr lang="en-AU" noProof="0" dirty="0"/>
            <a:t>Extract box position from camera input </a:t>
          </a:r>
        </a:p>
      </dgm:t>
    </dgm:pt>
    <dgm:pt modelId="{072496B3-5F31-428D-B8B2-72C5EDAADE66}" type="par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B83C6B84-2E13-4C08-9137-6AF179F77FBC}" type="sib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5D833D30-32B0-463C-96C6-A71955AB1766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AD7E6E7C-B456-40B7-BF9A-411E03835FFE}" type="par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19418DAC-27D9-4FEC-A840-2800E4D3888C}" type="sib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B287F2E1-3602-4488-984A-288B7717D54E}">
      <dgm:prSet phldrT="[Text]"/>
      <dgm:spPr/>
      <dgm:t>
        <a:bodyPr/>
        <a:lstStyle/>
        <a:p>
          <a:r>
            <a:rPr lang="en-AU" noProof="0" dirty="0"/>
            <a:t>Hand out of camera scope most of the time</a:t>
          </a:r>
          <a:endParaRPr lang="en-AU" u="sng" noProof="0" dirty="0"/>
        </a:p>
      </dgm:t>
    </dgm:pt>
    <dgm:pt modelId="{947864D3-35DA-441A-9CDB-063313E247FE}" type="par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58A561A0-A496-456E-B8CA-606DB0797A60}" type="sib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D63CA6FB-DE0B-415C-9CF4-93897BDC2160}">
      <dgm:prSet/>
      <dgm:spPr/>
      <dgm:t>
        <a:bodyPr/>
        <a:lstStyle/>
        <a:p>
          <a:r>
            <a:rPr lang="en-AU" noProof="0" dirty="0"/>
            <a:t>Occlusions</a:t>
          </a:r>
        </a:p>
      </dgm:t>
    </dgm:pt>
    <dgm:pt modelId="{D6B9ACDC-ED0E-41F9-AA25-F88F02596EEF}" type="par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5627BF82-8F34-4A3D-BD9D-A4EEA79024E9}" type="sib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ABE2F58A-B73E-4142-91D2-EAFBC80D5675}">
      <dgm:prSet/>
      <dgm:spPr/>
      <dgm:t>
        <a:bodyPr/>
        <a:lstStyle/>
        <a:p>
          <a:r>
            <a:rPr lang="en-AU" noProof="0" dirty="0"/>
            <a:t>Unstable values </a:t>
          </a:r>
        </a:p>
      </dgm:t>
    </dgm:pt>
    <dgm:pt modelId="{8BC999E1-5578-45CB-8713-7658A3E38473}" type="par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BE12D776-DCB7-4CA7-A541-4052BDF4E75F}" type="sib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015201F2-8986-4577-96E2-33F3DAA0B9A5}">
      <dgm:prSet phldrT="[Text]"/>
      <dgm:spPr/>
      <dgm:t>
        <a:bodyPr/>
        <a:lstStyle/>
        <a:p>
          <a:r>
            <a:rPr lang="en-AU" noProof="0" dirty="0"/>
            <a:t>Take box position from state machine</a:t>
          </a:r>
        </a:p>
      </dgm:t>
    </dgm:pt>
    <dgm:pt modelId="{A547BA22-6BB4-49C8-8D4E-2F5478596A10}" type="par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F85B963E-F966-4918-8ECE-20F29619041D}" type="sib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633D2D5D-BEE2-4B80-B8DB-EE13F0000937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C53A3154-72EB-441D-93BF-93839E5F4137}" type="par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09F661B7-831E-4CFE-820C-1FF506A80437}" type="sib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E5FB3024-B0FF-4BEB-93CD-C7A59DBCFAB2}">
      <dgm:prSet phldrT="[Text]"/>
      <dgm:spPr/>
      <dgm:t>
        <a:bodyPr/>
        <a:lstStyle/>
        <a:p>
          <a:r>
            <a:rPr lang="en-AU" u="none" noProof="0" dirty="0"/>
            <a:t>Values are changing extremely fast </a:t>
          </a:r>
        </a:p>
      </dgm:t>
    </dgm:pt>
    <dgm:pt modelId="{65953808-A773-47F7-8605-C2676DF946AB}" type="par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B9AE2155-9C93-49BD-A9BC-C049E2002F53}" type="sib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D8057669-BD86-4550-AEE5-714E2472629A}">
      <dgm:prSet phldrT="[Text]"/>
      <dgm:spPr/>
      <dgm:t>
        <a:bodyPr/>
        <a:lstStyle/>
        <a:p>
          <a:r>
            <a:rPr lang="en-AU" u="none" noProof="0" dirty="0"/>
            <a:t>Cast position to integer  </a:t>
          </a:r>
        </a:p>
      </dgm:t>
    </dgm:pt>
    <dgm:pt modelId="{04D8C4C0-BFB1-4D84-B9D1-3AA0B569810C}" type="par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ACBE18B1-57F9-4DEB-84AC-622A7A13C96C}" type="sib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C45CF010-CEC2-4588-B677-6A6A5DDBA2C1}">
      <dgm:prSet/>
      <dgm:spPr/>
      <dgm:t>
        <a:bodyPr/>
        <a:lstStyle/>
        <a:p>
          <a:r>
            <a:rPr lang="en-AU" noProof="0" dirty="0"/>
            <a:t>More stable and reproducible </a:t>
          </a:r>
        </a:p>
      </dgm:t>
    </dgm:pt>
    <dgm:pt modelId="{04CF85F6-EBFC-40E8-8EA7-14B81BA85F6A}" type="par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8597CBDF-7213-426B-A064-6B0A40E185A6}" type="sib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6C956EB0-8B09-40F4-B433-10749510133B}" type="pres">
      <dgm:prSet presAssocID="{7193A124-2F29-4821-BCE4-93DC0FAD0034}" presName="linearFlow" presStyleCnt="0">
        <dgm:presLayoutVars>
          <dgm:dir/>
          <dgm:animLvl val="lvl"/>
          <dgm:resizeHandles val="exact"/>
        </dgm:presLayoutVars>
      </dgm:prSet>
      <dgm:spPr/>
    </dgm:pt>
    <dgm:pt modelId="{16940CA7-D021-4965-8A52-FD6CD3E67A40}" type="pres">
      <dgm:prSet presAssocID="{9B59EC2C-1982-4FD5-B544-BC8E9D9F6D77}" presName="composite" presStyleCnt="0"/>
      <dgm:spPr/>
    </dgm:pt>
    <dgm:pt modelId="{8141EB45-E68F-41E8-8D08-AD7D916CA9BC}" type="pres">
      <dgm:prSet presAssocID="{9B59EC2C-1982-4FD5-B544-BC8E9D9F6D7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2EC5784-3F40-4726-A5C6-79D7FABD1F29}" type="pres">
      <dgm:prSet presAssocID="{9B59EC2C-1982-4FD5-B544-BC8E9D9F6D77}" presName="descendantText" presStyleLbl="alignAcc1" presStyleIdx="0" presStyleCnt="3">
        <dgm:presLayoutVars>
          <dgm:bulletEnabled val="1"/>
        </dgm:presLayoutVars>
      </dgm:prSet>
      <dgm:spPr/>
    </dgm:pt>
    <dgm:pt modelId="{513E6C1C-A90D-48F0-ADA6-11F95945E938}" type="pres">
      <dgm:prSet presAssocID="{B83C6B84-2E13-4C08-9137-6AF179F77FBC}" presName="sp" presStyleCnt="0"/>
      <dgm:spPr/>
    </dgm:pt>
    <dgm:pt modelId="{BAE08B49-3B74-45E9-ADC8-9DE4608C1296}" type="pres">
      <dgm:prSet presAssocID="{015201F2-8986-4577-96E2-33F3DAA0B9A5}" presName="composite" presStyleCnt="0"/>
      <dgm:spPr/>
    </dgm:pt>
    <dgm:pt modelId="{85BFA208-2E08-4402-9C57-BBAA3D63B30C}" type="pres">
      <dgm:prSet presAssocID="{015201F2-8986-4577-96E2-33F3DAA0B9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517A0F2-4B3D-4CA4-9BF9-B25E304920E8}" type="pres">
      <dgm:prSet presAssocID="{015201F2-8986-4577-96E2-33F3DAA0B9A5}" presName="descendantText" presStyleLbl="alignAcc1" presStyleIdx="1" presStyleCnt="3">
        <dgm:presLayoutVars>
          <dgm:bulletEnabled val="1"/>
        </dgm:presLayoutVars>
      </dgm:prSet>
      <dgm:spPr/>
    </dgm:pt>
    <dgm:pt modelId="{62183D81-BAF0-44FA-B617-119CBAF8671C}" type="pres">
      <dgm:prSet presAssocID="{F85B963E-F966-4918-8ECE-20F29619041D}" presName="sp" presStyleCnt="0"/>
      <dgm:spPr/>
    </dgm:pt>
    <dgm:pt modelId="{F495E696-997D-4CCC-A8B7-49C37567DC4A}" type="pres">
      <dgm:prSet presAssocID="{D8057669-BD86-4550-AEE5-714E2472629A}" presName="composite" presStyleCnt="0"/>
      <dgm:spPr/>
    </dgm:pt>
    <dgm:pt modelId="{5B74749E-7A14-4CF0-8EC5-9417A81C9B13}" type="pres">
      <dgm:prSet presAssocID="{D8057669-BD86-4550-AEE5-714E247262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92B73B-6BE9-42FB-A67D-4921EB019448}" type="pres">
      <dgm:prSet presAssocID="{D8057669-BD86-4550-AEE5-714E247262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854109-A003-4933-8237-074D04268B1B}" srcId="{5D833D30-32B0-463C-96C6-A71955AB1766}" destId="{B287F2E1-3602-4488-984A-288B7717D54E}" srcOrd="0" destOrd="0" parTransId="{947864D3-35DA-441A-9CDB-063313E247FE}" sibTransId="{58A561A0-A496-456E-B8CA-606DB0797A60}"/>
    <dgm:cxn modelId="{F950C609-42C6-4FDF-8DBA-2AC085437DB8}" type="presOf" srcId="{9B59EC2C-1982-4FD5-B544-BC8E9D9F6D77}" destId="{8141EB45-E68F-41E8-8D08-AD7D916CA9BC}" srcOrd="0" destOrd="0" presId="urn:microsoft.com/office/officeart/2005/8/layout/chevron2"/>
    <dgm:cxn modelId="{9B174D5E-2611-453A-B970-6C9D8530628B}" srcId="{7193A124-2F29-4821-BCE4-93DC0FAD0034}" destId="{015201F2-8986-4577-96E2-33F3DAA0B9A5}" srcOrd="1" destOrd="0" parTransId="{A547BA22-6BB4-49C8-8D4E-2F5478596A10}" sibTransId="{F85B963E-F966-4918-8ECE-20F29619041D}"/>
    <dgm:cxn modelId="{2C484041-C619-452F-9C46-D49DB6FAE0E2}" type="presOf" srcId="{015201F2-8986-4577-96E2-33F3DAA0B9A5}" destId="{85BFA208-2E08-4402-9C57-BBAA3D63B30C}" srcOrd="0" destOrd="0" presId="urn:microsoft.com/office/officeart/2005/8/layout/chevron2"/>
    <dgm:cxn modelId="{0654DF71-D0F6-491B-99C9-D0C28F4B3338}" srcId="{7193A124-2F29-4821-BCE4-93DC0FAD0034}" destId="{D8057669-BD86-4550-AEE5-714E2472629A}" srcOrd="2" destOrd="0" parTransId="{04D8C4C0-BFB1-4D84-B9D1-3AA0B569810C}" sibTransId="{ACBE18B1-57F9-4DEB-84AC-622A7A13C96C}"/>
    <dgm:cxn modelId="{DE770556-883B-4926-96CD-94710DF91812}" type="presOf" srcId="{5D833D30-32B0-463C-96C6-A71955AB1766}" destId="{52EC5784-3F40-4726-A5C6-79D7FABD1F29}" srcOrd="0" destOrd="0" presId="urn:microsoft.com/office/officeart/2005/8/layout/chevron2"/>
    <dgm:cxn modelId="{A0FB8F5A-AC21-44E3-BCD8-42F149CEBDB5}" type="presOf" srcId="{B287F2E1-3602-4488-984A-288B7717D54E}" destId="{52EC5784-3F40-4726-A5C6-79D7FABD1F29}" srcOrd="0" destOrd="1" presId="urn:microsoft.com/office/officeart/2005/8/layout/chevron2"/>
    <dgm:cxn modelId="{0725F07D-DBDC-430E-A7E1-6B62DEC841A1}" type="presOf" srcId="{D63CA6FB-DE0B-415C-9CF4-93897BDC2160}" destId="{52EC5784-3F40-4726-A5C6-79D7FABD1F29}" srcOrd="0" destOrd="2" presId="urn:microsoft.com/office/officeart/2005/8/layout/chevron2"/>
    <dgm:cxn modelId="{E7B88485-4557-41B4-9B54-A800EAE8D12A}" type="presOf" srcId="{7193A124-2F29-4821-BCE4-93DC0FAD0034}" destId="{6C956EB0-8B09-40F4-B433-10749510133B}" srcOrd="0" destOrd="0" presId="urn:microsoft.com/office/officeart/2005/8/layout/chevron2"/>
    <dgm:cxn modelId="{8965AE95-4C81-4562-9ADD-A05F076F4157}" srcId="{9B59EC2C-1982-4FD5-B544-BC8E9D9F6D77}" destId="{5D833D30-32B0-463C-96C6-A71955AB1766}" srcOrd="0" destOrd="0" parTransId="{AD7E6E7C-B456-40B7-BF9A-411E03835FFE}" sibTransId="{19418DAC-27D9-4FEC-A840-2800E4D3888C}"/>
    <dgm:cxn modelId="{64186CAA-93C1-41C1-A97A-5CF5674F11F0}" srcId="{5D833D30-32B0-463C-96C6-A71955AB1766}" destId="{ABE2F58A-B73E-4142-91D2-EAFBC80D5675}" srcOrd="2" destOrd="0" parTransId="{8BC999E1-5578-45CB-8713-7658A3E38473}" sibTransId="{BE12D776-DCB7-4CA7-A541-4052BDF4E75F}"/>
    <dgm:cxn modelId="{8F0F28C1-F539-43CF-B397-A3B4C1E7929D}" srcId="{5D833D30-32B0-463C-96C6-A71955AB1766}" destId="{D63CA6FB-DE0B-415C-9CF4-93897BDC2160}" srcOrd="1" destOrd="0" parTransId="{D6B9ACDC-ED0E-41F9-AA25-F88F02596EEF}" sibTransId="{5627BF82-8F34-4A3D-BD9D-A4EEA79024E9}"/>
    <dgm:cxn modelId="{EE742BC2-0BDB-4A78-AEBC-1819FA40F966}" type="presOf" srcId="{E5FB3024-B0FF-4BEB-93CD-C7A59DBCFAB2}" destId="{2517A0F2-4B3D-4CA4-9BF9-B25E304920E8}" srcOrd="0" destOrd="1" presId="urn:microsoft.com/office/officeart/2005/8/layout/chevron2"/>
    <dgm:cxn modelId="{91D90EC5-DBC4-48F0-AE40-0A7E09DEF32B}" srcId="{7193A124-2F29-4821-BCE4-93DC0FAD0034}" destId="{9B59EC2C-1982-4FD5-B544-BC8E9D9F6D77}" srcOrd="0" destOrd="0" parTransId="{072496B3-5F31-428D-B8B2-72C5EDAADE66}" sibTransId="{B83C6B84-2E13-4C08-9137-6AF179F77FBC}"/>
    <dgm:cxn modelId="{A9D692D5-06B8-4241-B9B8-FD536FC018C9}" type="presOf" srcId="{D8057669-BD86-4550-AEE5-714E2472629A}" destId="{5B74749E-7A14-4CF0-8EC5-9417A81C9B13}" srcOrd="0" destOrd="0" presId="urn:microsoft.com/office/officeart/2005/8/layout/chevron2"/>
    <dgm:cxn modelId="{1775B8D5-ED5C-420F-8732-3B741BEB7387}" type="presOf" srcId="{ABE2F58A-B73E-4142-91D2-EAFBC80D5675}" destId="{52EC5784-3F40-4726-A5C6-79D7FABD1F29}" srcOrd="0" destOrd="3" presId="urn:microsoft.com/office/officeart/2005/8/layout/chevron2"/>
    <dgm:cxn modelId="{1486AFE0-6302-44FB-AA63-C9E2FD07F857}" type="presOf" srcId="{633D2D5D-BEE2-4B80-B8DB-EE13F0000937}" destId="{2517A0F2-4B3D-4CA4-9BF9-B25E304920E8}" srcOrd="0" destOrd="0" presId="urn:microsoft.com/office/officeart/2005/8/layout/chevron2"/>
    <dgm:cxn modelId="{694811E4-4B99-4FA7-98BF-8D436CAD5A57}" srcId="{633D2D5D-BEE2-4B80-B8DB-EE13F0000937}" destId="{E5FB3024-B0FF-4BEB-93CD-C7A59DBCFAB2}" srcOrd="0" destOrd="0" parTransId="{65953808-A773-47F7-8605-C2676DF946AB}" sibTransId="{B9AE2155-9C93-49BD-A9BC-C049E2002F53}"/>
    <dgm:cxn modelId="{4F389EE8-10C2-4048-8390-E6EAB234257B}" srcId="{015201F2-8986-4577-96E2-33F3DAA0B9A5}" destId="{633D2D5D-BEE2-4B80-B8DB-EE13F0000937}" srcOrd="0" destOrd="0" parTransId="{C53A3154-72EB-441D-93BF-93839E5F4137}" sibTransId="{09F661B7-831E-4CFE-820C-1FF506A80437}"/>
    <dgm:cxn modelId="{CD6C8DFB-3CF9-402A-8955-4A99C631163A}" srcId="{D8057669-BD86-4550-AEE5-714E2472629A}" destId="{C45CF010-CEC2-4588-B677-6A6A5DDBA2C1}" srcOrd="0" destOrd="0" parTransId="{04CF85F6-EBFC-40E8-8EA7-14B81BA85F6A}" sibTransId="{8597CBDF-7213-426B-A064-6B0A40E185A6}"/>
    <dgm:cxn modelId="{DDB6C9FF-02C7-4D2D-B214-1B1BA2CCCDDF}" type="presOf" srcId="{C45CF010-CEC2-4588-B677-6A6A5DDBA2C1}" destId="{9292B73B-6BE9-42FB-A67D-4921EB019448}" srcOrd="0" destOrd="0" presId="urn:microsoft.com/office/officeart/2005/8/layout/chevron2"/>
    <dgm:cxn modelId="{59B239B5-DD9B-4131-83BF-7066636561A1}" type="presParOf" srcId="{6C956EB0-8B09-40F4-B433-10749510133B}" destId="{16940CA7-D021-4965-8A52-FD6CD3E67A40}" srcOrd="0" destOrd="0" presId="urn:microsoft.com/office/officeart/2005/8/layout/chevron2"/>
    <dgm:cxn modelId="{D71BE07F-1218-4263-BF02-E5249AFB7BF3}" type="presParOf" srcId="{16940CA7-D021-4965-8A52-FD6CD3E67A40}" destId="{8141EB45-E68F-41E8-8D08-AD7D916CA9BC}" srcOrd="0" destOrd="0" presId="urn:microsoft.com/office/officeart/2005/8/layout/chevron2"/>
    <dgm:cxn modelId="{B21CBC3B-A77A-48E1-9F65-6FACEC269E7D}" type="presParOf" srcId="{16940CA7-D021-4965-8A52-FD6CD3E67A40}" destId="{52EC5784-3F40-4726-A5C6-79D7FABD1F29}" srcOrd="1" destOrd="0" presId="urn:microsoft.com/office/officeart/2005/8/layout/chevron2"/>
    <dgm:cxn modelId="{3E3D16FA-B55F-4E0B-B12A-0127C6E9C87D}" type="presParOf" srcId="{6C956EB0-8B09-40F4-B433-10749510133B}" destId="{513E6C1C-A90D-48F0-ADA6-11F95945E938}" srcOrd="1" destOrd="0" presId="urn:microsoft.com/office/officeart/2005/8/layout/chevron2"/>
    <dgm:cxn modelId="{69D53ECD-CEFE-4495-AF4A-F18A1FE6A3CE}" type="presParOf" srcId="{6C956EB0-8B09-40F4-B433-10749510133B}" destId="{BAE08B49-3B74-45E9-ADC8-9DE4608C1296}" srcOrd="2" destOrd="0" presId="urn:microsoft.com/office/officeart/2005/8/layout/chevron2"/>
    <dgm:cxn modelId="{819EDD12-573F-4FA8-8BAD-D652A1359BB0}" type="presParOf" srcId="{BAE08B49-3B74-45E9-ADC8-9DE4608C1296}" destId="{85BFA208-2E08-4402-9C57-BBAA3D63B30C}" srcOrd="0" destOrd="0" presId="urn:microsoft.com/office/officeart/2005/8/layout/chevron2"/>
    <dgm:cxn modelId="{0B2F2B8E-BDD3-486E-B1B3-622B262D2C00}" type="presParOf" srcId="{BAE08B49-3B74-45E9-ADC8-9DE4608C1296}" destId="{2517A0F2-4B3D-4CA4-9BF9-B25E304920E8}" srcOrd="1" destOrd="0" presId="urn:microsoft.com/office/officeart/2005/8/layout/chevron2"/>
    <dgm:cxn modelId="{81B39462-4F3D-4A8E-B20E-BFEB32D05ACA}" type="presParOf" srcId="{6C956EB0-8B09-40F4-B433-10749510133B}" destId="{62183D81-BAF0-44FA-B617-119CBAF8671C}" srcOrd="3" destOrd="0" presId="urn:microsoft.com/office/officeart/2005/8/layout/chevron2"/>
    <dgm:cxn modelId="{E404AB5B-2FE1-4A3F-A2B7-A61688382653}" type="presParOf" srcId="{6C956EB0-8B09-40F4-B433-10749510133B}" destId="{F495E696-997D-4CCC-A8B7-49C37567DC4A}" srcOrd="4" destOrd="0" presId="urn:microsoft.com/office/officeart/2005/8/layout/chevron2"/>
    <dgm:cxn modelId="{7D416C6E-A587-4198-8858-A0654D805A37}" type="presParOf" srcId="{F495E696-997D-4CCC-A8B7-49C37567DC4A}" destId="{5B74749E-7A14-4CF0-8EC5-9417A81C9B13}" srcOrd="0" destOrd="0" presId="urn:microsoft.com/office/officeart/2005/8/layout/chevron2"/>
    <dgm:cxn modelId="{EBEA9ACE-2662-432A-AFCC-F32719857FFC}" type="presParOf" srcId="{F495E696-997D-4CCC-A8B7-49C37567DC4A}" destId="{9292B73B-6BE9-42FB-A67D-4921EB0194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de-DE" dirty="0"/>
            <a:t>Set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weights</a:t>
          </a:r>
          <a:endParaRPr lang="de-DE" dirty="0"/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3ED3D99-8CE5-4358-BEFE-94B10120E1C6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E3ED3D99-8CE5-4358-BEFE-94B10120E1C6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𝒘_𝟎</a:t>
              </a:r>
              <a:endParaRPr lang="de-DE" b="1" dirty="0"/>
            </a:p>
          </dgm:t>
        </dgm:pt>
      </mc:Fallback>
    </mc:AlternateConten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52AE1664-06CA-4346-9E9B-293624A065FD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52AE1664-06CA-4346-9E9B-293624A065FD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𝒘_𝒌</a:t>
              </a:r>
              <a:endParaRPr lang="de-DE" b="1" dirty="0"/>
            </a:p>
          </dgm:t>
        </dgm:pt>
      </mc:Fallback>
    </mc:AlternateConten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41CEFBAF-EBC6-496A-9FCA-6AB80A97C8E8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41CEFBAF-EBC6-496A-9FCA-6AB80A97C8E8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𝒘_(𝒌+𝟏𝟎)</a:t>
              </a:r>
              <a:endParaRPr lang="de-DE" b="1" dirty="0"/>
            </a:p>
          </dgm:t>
        </dgm:pt>
      </mc:Fallback>
    </mc:AlternateConten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de-DE" dirty="0"/>
            <a:t>Set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weights</a:t>
          </a:r>
          <a:endParaRPr lang="de-DE" dirty="0"/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dgm:pt modelId="{E3ED3D99-8CE5-4358-BEFE-94B10120E1C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dgm:pt modelId="{52AE1664-06CA-4346-9E9B-293624A065F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dgm:pt modelId="{41CEFBAF-EBC6-496A-9FCA-6AB80A97C8E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60D17-6868-4008-AE02-F7F787504DE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E2ACC0-0B75-42BD-8810-F63EA73DA2F1}">
      <dgm:prSet phldrT="[Text]"/>
      <dgm:spPr/>
      <dgm:t>
        <a:bodyPr/>
        <a:lstStyle/>
        <a:p>
          <a:r>
            <a:rPr lang="de-DE" dirty="0" err="1"/>
            <a:t>Configuration</a:t>
          </a:r>
          <a:r>
            <a:rPr lang="de-DE" dirty="0"/>
            <a:t> 1</a:t>
          </a:r>
        </a:p>
      </dgm:t>
    </dgm:pt>
    <dgm:pt modelId="{85349275-09CC-4F80-96BF-D8D2565C6686}" type="parTrans" cxnId="{FEE134DE-0457-409B-84C8-0983B6FFD05D}">
      <dgm:prSet/>
      <dgm:spPr/>
      <dgm:t>
        <a:bodyPr/>
        <a:lstStyle/>
        <a:p>
          <a:endParaRPr lang="de-DE"/>
        </a:p>
      </dgm:t>
    </dgm:pt>
    <dgm:pt modelId="{777256F6-029F-45F5-91F2-5492DD0F90EE}" type="sibTrans" cxnId="{FEE134DE-0457-409B-84C8-0983B6FFD05D}">
      <dgm:prSet/>
      <dgm:spPr/>
      <dgm:t>
        <a:bodyPr/>
        <a:lstStyle/>
        <a:p>
          <a:endParaRPr lang="de-DE"/>
        </a:p>
      </dgm:t>
    </dgm:pt>
    <dgm:pt modelId="{893F95BF-E904-4D2C-AF0C-316F8705C9AE}">
      <dgm:prSet phldrT="[Text]"/>
      <dgm:spPr/>
      <dgm:t>
        <a:bodyPr/>
        <a:lstStyle/>
        <a:p>
          <a:r>
            <a:rPr lang="de-DE" dirty="0"/>
            <a:t>4 Joints</a:t>
          </a:r>
        </a:p>
      </dgm:t>
    </dgm:pt>
    <dgm:pt modelId="{32D32460-11EF-4DFD-A0BF-6EC5BF711C14}" type="parTrans" cxnId="{817E3F96-BA3C-4260-9A6C-84ECCBFAEC7C}">
      <dgm:prSet/>
      <dgm:spPr/>
      <dgm:t>
        <a:bodyPr/>
        <a:lstStyle/>
        <a:p>
          <a:endParaRPr lang="de-DE"/>
        </a:p>
      </dgm:t>
    </dgm:pt>
    <dgm:pt modelId="{5E3D0D8A-7979-4C58-8529-27EF924023F0}" type="sibTrans" cxnId="{817E3F96-BA3C-4260-9A6C-84ECCBFAEC7C}">
      <dgm:prSet/>
      <dgm:spPr/>
      <dgm:t>
        <a:bodyPr/>
        <a:lstStyle/>
        <a:p>
          <a:endParaRPr lang="de-DE"/>
        </a:p>
      </dgm:t>
    </dgm:pt>
    <dgm:pt modelId="{BD7A570A-1892-45A2-8715-FC5C7ED0C9FF}">
      <dgm:prSet phldrT="[Text]"/>
      <dgm:spPr/>
      <dgm:t>
        <a:bodyPr/>
        <a:lstStyle/>
        <a:p>
          <a:r>
            <a:rPr lang="de-DE" dirty="0"/>
            <a:t>Input: </a:t>
          </a:r>
          <a:r>
            <a:rPr lang="de-DE" dirty="0" err="1"/>
            <a:t>fixed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 (1)</a:t>
          </a:r>
        </a:p>
      </dgm:t>
    </dgm:pt>
    <dgm:pt modelId="{B21F239D-7B58-4440-8A62-3EFE6414603E}" type="parTrans" cxnId="{25176A05-A7BC-474C-ACA0-A934182AFC0E}">
      <dgm:prSet/>
      <dgm:spPr/>
      <dgm:t>
        <a:bodyPr/>
        <a:lstStyle/>
        <a:p>
          <a:endParaRPr lang="de-DE"/>
        </a:p>
      </dgm:t>
    </dgm:pt>
    <dgm:pt modelId="{55C87914-D275-4161-9CF6-A97EEEC38B9C}" type="sibTrans" cxnId="{25176A05-A7BC-474C-ACA0-A934182AFC0E}">
      <dgm:prSet/>
      <dgm:spPr/>
      <dgm:t>
        <a:bodyPr/>
        <a:lstStyle/>
        <a:p>
          <a:endParaRPr lang="de-DE"/>
        </a:p>
      </dgm:t>
    </dgm:pt>
    <dgm:pt modelId="{DFF4A574-8044-4A93-86C1-A67934EBC243}">
      <dgm:prSet phldrT="[Text]"/>
      <dgm:spPr/>
      <dgm:t>
        <a:bodyPr/>
        <a:lstStyle/>
        <a:p>
          <a:r>
            <a:rPr lang="de-DE" dirty="0" err="1"/>
            <a:t>Configuration</a:t>
          </a:r>
          <a:r>
            <a:rPr lang="de-DE" dirty="0"/>
            <a:t> 2</a:t>
          </a:r>
        </a:p>
      </dgm:t>
    </dgm:pt>
    <dgm:pt modelId="{FEAC1277-D4DE-43AC-A438-246AD10BD759}" type="parTrans" cxnId="{4170A117-74BC-489D-944B-CA9835A19D56}">
      <dgm:prSet/>
      <dgm:spPr/>
      <dgm:t>
        <a:bodyPr/>
        <a:lstStyle/>
        <a:p>
          <a:endParaRPr lang="de-DE"/>
        </a:p>
      </dgm:t>
    </dgm:pt>
    <dgm:pt modelId="{7E722957-EB53-4C55-9AD6-FA2BDFCA2B8D}" type="sibTrans" cxnId="{4170A117-74BC-489D-944B-CA9835A19D56}">
      <dgm:prSet/>
      <dgm:spPr/>
      <dgm:t>
        <a:bodyPr/>
        <a:lstStyle/>
        <a:p>
          <a:endParaRPr lang="de-DE"/>
        </a:p>
      </dgm:t>
    </dgm:pt>
    <dgm:pt modelId="{0B752429-EB1A-4A8D-AA05-54BCC50267C7}">
      <dgm:prSet phldrT="[Text]"/>
      <dgm:spPr/>
      <dgm:t>
        <a:bodyPr/>
        <a:lstStyle/>
        <a:p>
          <a:r>
            <a:rPr lang="de-DE" dirty="0"/>
            <a:t>7 Joints </a:t>
          </a:r>
        </a:p>
      </dgm:t>
    </dgm:pt>
    <dgm:pt modelId="{AF072A7B-4AC1-48D6-A651-9C1122B0F875}" type="parTrans" cxnId="{8393EEFA-CD2B-4183-B8F2-14B870B81C91}">
      <dgm:prSet/>
      <dgm:spPr/>
      <dgm:t>
        <a:bodyPr/>
        <a:lstStyle/>
        <a:p>
          <a:endParaRPr lang="de-DE"/>
        </a:p>
      </dgm:t>
    </dgm:pt>
    <dgm:pt modelId="{07703711-F2CC-4CE0-A232-0C2123B7A690}" type="sibTrans" cxnId="{8393EEFA-CD2B-4183-B8F2-14B870B81C91}">
      <dgm:prSet/>
      <dgm:spPr/>
      <dgm:t>
        <a:bodyPr/>
        <a:lstStyle/>
        <a:p>
          <a:endParaRPr lang="de-DE"/>
        </a:p>
      </dgm:t>
    </dgm:pt>
    <dgm:pt modelId="{3332E5D0-4A06-44F7-81FE-D6BB22710A9E}">
      <dgm:prSet phldrT="[Text]"/>
      <dgm:spPr/>
      <dgm:t>
        <a:bodyPr/>
        <a:lstStyle/>
        <a:p>
          <a:r>
            <a:rPr lang="de-DE" dirty="0"/>
            <a:t>Input: Position </a:t>
          </a:r>
          <a:r>
            <a:rPr lang="de-DE" dirty="0" err="1"/>
            <a:t>of</a:t>
          </a:r>
          <a:r>
            <a:rPr lang="de-DE" dirty="0"/>
            <a:t> Box (x, y, z)</a:t>
          </a:r>
        </a:p>
      </dgm:t>
    </dgm:pt>
    <dgm:pt modelId="{6EFA6F36-EE5D-4DEE-8098-4F7A63F1AE71}" type="parTrans" cxnId="{452444DB-5A44-4174-A754-D303FCDFBBE8}">
      <dgm:prSet/>
      <dgm:spPr/>
      <dgm:t>
        <a:bodyPr/>
        <a:lstStyle/>
        <a:p>
          <a:endParaRPr lang="de-DE"/>
        </a:p>
      </dgm:t>
    </dgm:pt>
    <dgm:pt modelId="{56980D41-B387-4AFE-A908-6C6750C0B046}" type="sibTrans" cxnId="{452444DB-5A44-4174-A754-D303FCDFBBE8}">
      <dgm:prSet/>
      <dgm:spPr/>
      <dgm:t>
        <a:bodyPr/>
        <a:lstStyle/>
        <a:p>
          <a:endParaRPr lang="de-DE"/>
        </a:p>
      </dgm:t>
    </dgm:pt>
    <dgm:pt modelId="{3D0F2151-B2D8-41FF-B582-7ED839EAADC2}">
      <dgm:prSet phldrT="[Text]"/>
      <dgm:spPr/>
      <dgm:t>
        <a:bodyPr/>
        <a:lstStyle/>
        <a:p>
          <a:r>
            <a:rPr lang="de-DE" dirty="0" err="1"/>
            <a:t>Configuration</a:t>
          </a:r>
          <a:r>
            <a:rPr lang="de-DE" dirty="0"/>
            <a:t> 3</a:t>
          </a:r>
        </a:p>
      </dgm:t>
    </dgm:pt>
    <dgm:pt modelId="{E1F1B0F9-C419-4A4F-ADC4-42BED30764F1}" type="parTrans" cxnId="{FEC3606F-4C80-4C02-B498-DF1C1081B506}">
      <dgm:prSet/>
      <dgm:spPr/>
      <dgm:t>
        <a:bodyPr/>
        <a:lstStyle/>
        <a:p>
          <a:endParaRPr lang="de-DE"/>
        </a:p>
      </dgm:t>
    </dgm:pt>
    <dgm:pt modelId="{9EC5E59B-322F-45DC-8E7F-BE1E7EF4AD92}" type="sibTrans" cxnId="{FEC3606F-4C80-4C02-B498-DF1C1081B506}">
      <dgm:prSet/>
      <dgm:spPr/>
      <dgm:t>
        <a:bodyPr/>
        <a:lstStyle/>
        <a:p>
          <a:endParaRPr lang="de-DE"/>
        </a:p>
      </dgm:t>
    </dgm:pt>
    <dgm:pt modelId="{D5C4A1BA-6BAE-4446-A445-63D3B4B81CE5}">
      <dgm:prSet phldrT="[Text]"/>
      <dgm:spPr/>
      <dgm:t>
        <a:bodyPr/>
        <a:lstStyle/>
        <a:p>
          <a:r>
            <a:rPr lang="de-DE" dirty="0"/>
            <a:t>7 Joints </a:t>
          </a:r>
        </a:p>
      </dgm:t>
    </dgm:pt>
    <dgm:pt modelId="{1693751F-E299-4CA8-9C8C-0D997DE8F66E}" type="parTrans" cxnId="{A248ECF8-8213-40E6-899E-86B9CB18A048}">
      <dgm:prSet/>
      <dgm:spPr/>
      <dgm:t>
        <a:bodyPr/>
        <a:lstStyle/>
        <a:p>
          <a:endParaRPr lang="de-DE"/>
        </a:p>
      </dgm:t>
    </dgm:pt>
    <dgm:pt modelId="{991BF08B-A680-4FFD-96E9-F51E3384F36E}" type="sibTrans" cxnId="{A248ECF8-8213-40E6-899E-86B9CB18A048}">
      <dgm:prSet/>
      <dgm:spPr/>
      <dgm:t>
        <a:bodyPr/>
        <a:lstStyle/>
        <a:p>
          <a:endParaRPr lang="de-DE"/>
        </a:p>
      </dgm:t>
    </dgm:pt>
    <dgm:pt modelId="{64FCBCF5-0C1C-4AE3-B2A8-E2AA3EA991EC}">
      <dgm:prSet phldrT="[Text]"/>
      <dgm:spPr/>
      <dgm:t>
        <a:bodyPr/>
        <a:lstStyle/>
        <a:p>
          <a:r>
            <a:rPr lang="de-DE" dirty="0"/>
            <a:t>Input: Position </a:t>
          </a:r>
          <a:r>
            <a:rPr lang="de-DE" dirty="0" err="1"/>
            <a:t>of</a:t>
          </a:r>
          <a:r>
            <a:rPr lang="de-DE" dirty="0"/>
            <a:t> Box </a:t>
          </a:r>
          <a:r>
            <a:rPr lang="de-DE" dirty="0" err="1"/>
            <a:t>casted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second</a:t>
          </a:r>
          <a:r>
            <a:rPr lang="de-DE" dirty="0"/>
            <a:t> </a:t>
          </a:r>
          <a:r>
            <a:rPr lang="de-DE" dirty="0" err="1"/>
            <a:t>decimal</a:t>
          </a:r>
          <a:r>
            <a:rPr lang="de-DE" dirty="0"/>
            <a:t> </a:t>
          </a:r>
          <a:r>
            <a:rPr lang="de-DE" dirty="0" err="1"/>
            <a:t>place</a:t>
          </a:r>
          <a:endParaRPr lang="de-DE" dirty="0"/>
        </a:p>
      </dgm:t>
    </dgm:pt>
    <dgm:pt modelId="{BC9B7DC6-5E4D-4D71-B68E-738E20EBD9EF}" type="parTrans" cxnId="{1C0653C0-0592-40F7-ACE0-566EC9F68437}">
      <dgm:prSet/>
      <dgm:spPr/>
      <dgm:t>
        <a:bodyPr/>
        <a:lstStyle/>
        <a:p>
          <a:endParaRPr lang="de-DE"/>
        </a:p>
      </dgm:t>
    </dgm:pt>
    <dgm:pt modelId="{734742C1-6C95-4BBE-B5F9-98D4EC7E227E}" type="sibTrans" cxnId="{1C0653C0-0592-40F7-ACE0-566EC9F68437}">
      <dgm:prSet/>
      <dgm:spPr/>
      <dgm:t>
        <a:bodyPr/>
        <a:lstStyle/>
        <a:p>
          <a:endParaRPr lang="de-DE"/>
        </a:p>
      </dgm:t>
    </dgm:pt>
    <dgm:pt modelId="{FA21F7F4-50B3-45F6-A88F-9B3DE9041CC2}" type="pres">
      <dgm:prSet presAssocID="{0E260D17-6868-4008-AE02-F7F787504DEC}" presName="Name0" presStyleCnt="0">
        <dgm:presLayoutVars>
          <dgm:dir/>
          <dgm:animLvl val="lvl"/>
          <dgm:resizeHandles/>
        </dgm:presLayoutVars>
      </dgm:prSet>
      <dgm:spPr/>
    </dgm:pt>
    <dgm:pt modelId="{67EE3DF0-D848-413E-B5FE-5E6263C48080}" type="pres">
      <dgm:prSet presAssocID="{51E2ACC0-0B75-42BD-8810-F63EA73DA2F1}" presName="linNode" presStyleCnt="0"/>
      <dgm:spPr/>
    </dgm:pt>
    <dgm:pt modelId="{81CC7B86-9A47-44F5-84D6-0AEC5154AF2B}" type="pres">
      <dgm:prSet presAssocID="{51E2ACC0-0B75-42BD-8810-F63EA73DA2F1}" presName="parentShp" presStyleLbl="node1" presStyleIdx="0" presStyleCnt="3">
        <dgm:presLayoutVars>
          <dgm:bulletEnabled val="1"/>
        </dgm:presLayoutVars>
      </dgm:prSet>
      <dgm:spPr/>
    </dgm:pt>
    <dgm:pt modelId="{1FC945EC-7AB0-4085-B10B-2F4298600D00}" type="pres">
      <dgm:prSet presAssocID="{51E2ACC0-0B75-42BD-8810-F63EA73DA2F1}" presName="childShp" presStyleLbl="bgAccFollowNode1" presStyleIdx="0" presStyleCnt="3">
        <dgm:presLayoutVars>
          <dgm:bulletEnabled val="1"/>
        </dgm:presLayoutVars>
      </dgm:prSet>
      <dgm:spPr/>
    </dgm:pt>
    <dgm:pt modelId="{4CBF0EA3-03BB-4629-9208-019B2AA5CD37}" type="pres">
      <dgm:prSet presAssocID="{777256F6-029F-45F5-91F2-5492DD0F90EE}" presName="spacing" presStyleCnt="0"/>
      <dgm:spPr/>
    </dgm:pt>
    <dgm:pt modelId="{21A3E023-85ED-43D4-8E0D-29092962BDFB}" type="pres">
      <dgm:prSet presAssocID="{DFF4A574-8044-4A93-86C1-A67934EBC243}" presName="linNode" presStyleCnt="0"/>
      <dgm:spPr/>
    </dgm:pt>
    <dgm:pt modelId="{B852BAED-759F-4C9F-BF10-70A15273D624}" type="pres">
      <dgm:prSet presAssocID="{DFF4A574-8044-4A93-86C1-A67934EBC243}" presName="parentShp" presStyleLbl="node1" presStyleIdx="1" presStyleCnt="3">
        <dgm:presLayoutVars>
          <dgm:bulletEnabled val="1"/>
        </dgm:presLayoutVars>
      </dgm:prSet>
      <dgm:spPr/>
    </dgm:pt>
    <dgm:pt modelId="{D8CFF8F9-7F78-4961-8EDB-14508B11E1B8}" type="pres">
      <dgm:prSet presAssocID="{DFF4A574-8044-4A93-86C1-A67934EBC243}" presName="childShp" presStyleLbl="bgAccFollowNode1" presStyleIdx="1" presStyleCnt="3">
        <dgm:presLayoutVars>
          <dgm:bulletEnabled val="1"/>
        </dgm:presLayoutVars>
      </dgm:prSet>
      <dgm:spPr/>
    </dgm:pt>
    <dgm:pt modelId="{81E59F7A-8C17-4083-854D-E807AA193E67}" type="pres">
      <dgm:prSet presAssocID="{7E722957-EB53-4C55-9AD6-FA2BDFCA2B8D}" presName="spacing" presStyleCnt="0"/>
      <dgm:spPr/>
    </dgm:pt>
    <dgm:pt modelId="{A49885D6-4227-46B4-8B80-70A45CF11B39}" type="pres">
      <dgm:prSet presAssocID="{3D0F2151-B2D8-41FF-B582-7ED839EAADC2}" presName="linNode" presStyleCnt="0"/>
      <dgm:spPr/>
    </dgm:pt>
    <dgm:pt modelId="{A6F5B446-6036-4A98-BEE8-2B87A3C0CC63}" type="pres">
      <dgm:prSet presAssocID="{3D0F2151-B2D8-41FF-B582-7ED839EAADC2}" presName="parentShp" presStyleLbl="node1" presStyleIdx="2" presStyleCnt="3">
        <dgm:presLayoutVars>
          <dgm:bulletEnabled val="1"/>
        </dgm:presLayoutVars>
      </dgm:prSet>
      <dgm:spPr/>
    </dgm:pt>
    <dgm:pt modelId="{9400E4C8-7814-41B8-BE7A-C4E18447F184}" type="pres">
      <dgm:prSet presAssocID="{3D0F2151-B2D8-41FF-B582-7ED839EAADC2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1BF4AB04-9745-47F9-B8FE-A0C4F17FF880}" type="presOf" srcId="{51E2ACC0-0B75-42BD-8810-F63EA73DA2F1}" destId="{81CC7B86-9A47-44F5-84D6-0AEC5154AF2B}" srcOrd="0" destOrd="0" presId="urn:microsoft.com/office/officeart/2005/8/layout/vList6"/>
    <dgm:cxn modelId="{25176A05-A7BC-474C-ACA0-A934182AFC0E}" srcId="{51E2ACC0-0B75-42BD-8810-F63EA73DA2F1}" destId="{BD7A570A-1892-45A2-8715-FC5C7ED0C9FF}" srcOrd="1" destOrd="0" parTransId="{B21F239D-7B58-4440-8A62-3EFE6414603E}" sibTransId="{55C87914-D275-4161-9CF6-A97EEEC38B9C}"/>
    <dgm:cxn modelId="{4170A117-74BC-489D-944B-CA9835A19D56}" srcId="{0E260D17-6868-4008-AE02-F7F787504DEC}" destId="{DFF4A574-8044-4A93-86C1-A67934EBC243}" srcOrd="1" destOrd="0" parTransId="{FEAC1277-D4DE-43AC-A438-246AD10BD759}" sibTransId="{7E722957-EB53-4C55-9AD6-FA2BDFCA2B8D}"/>
    <dgm:cxn modelId="{05FEA721-F45C-41B6-AD45-B32DA1BF14D0}" type="presOf" srcId="{893F95BF-E904-4D2C-AF0C-316F8705C9AE}" destId="{1FC945EC-7AB0-4085-B10B-2F4298600D00}" srcOrd="0" destOrd="0" presId="urn:microsoft.com/office/officeart/2005/8/layout/vList6"/>
    <dgm:cxn modelId="{2BC77924-8D63-4955-B39F-3EC3B9D74543}" type="presOf" srcId="{BD7A570A-1892-45A2-8715-FC5C7ED0C9FF}" destId="{1FC945EC-7AB0-4085-B10B-2F4298600D00}" srcOrd="0" destOrd="1" presId="urn:microsoft.com/office/officeart/2005/8/layout/vList6"/>
    <dgm:cxn modelId="{FEC3606F-4C80-4C02-B498-DF1C1081B506}" srcId="{0E260D17-6868-4008-AE02-F7F787504DEC}" destId="{3D0F2151-B2D8-41FF-B582-7ED839EAADC2}" srcOrd="2" destOrd="0" parTransId="{E1F1B0F9-C419-4A4F-ADC4-42BED30764F1}" sibTransId="{9EC5E59B-322F-45DC-8E7F-BE1E7EF4AD92}"/>
    <dgm:cxn modelId="{87A4F995-4E08-4A13-A9C2-EDF026001BB7}" type="presOf" srcId="{3D0F2151-B2D8-41FF-B582-7ED839EAADC2}" destId="{A6F5B446-6036-4A98-BEE8-2B87A3C0CC63}" srcOrd="0" destOrd="0" presId="urn:microsoft.com/office/officeart/2005/8/layout/vList6"/>
    <dgm:cxn modelId="{817E3F96-BA3C-4260-9A6C-84ECCBFAEC7C}" srcId="{51E2ACC0-0B75-42BD-8810-F63EA73DA2F1}" destId="{893F95BF-E904-4D2C-AF0C-316F8705C9AE}" srcOrd="0" destOrd="0" parTransId="{32D32460-11EF-4DFD-A0BF-6EC5BF711C14}" sibTransId="{5E3D0D8A-7979-4C58-8529-27EF924023F0}"/>
    <dgm:cxn modelId="{D24FF89C-561C-4918-AFA0-F1AABEA27D37}" type="presOf" srcId="{3332E5D0-4A06-44F7-81FE-D6BB22710A9E}" destId="{D8CFF8F9-7F78-4961-8EDB-14508B11E1B8}" srcOrd="0" destOrd="1" presId="urn:microsoft.com/office/officeart/2005/8/layout/vList6"/>
    <dgm:cxn modelId="{30CEFBA2-30D9-47BC-92C2-9F9FE46488EF}" type="presOf" srcId="{64FCBCF5-0C1C-4AE3-B2A8-E2AA3EA991EC}" destId="{9400E4C8-7814-41B8-BE7A-C4E18447F184}" srcOrd="0" destOrd="1" presId="urn:microsoft.com/office/officeart/2005/8/layout/vList6"/>
    <dgm:cxn modelId="{4A8F56B4-6E8E-4171-85D3-46FB8128BC23}" type="presOf" srcId="{0E260D17-6868-4008-AE02-F7F787504DEC}" destId="{FA21F7F4-50B3-45F6-A88F-9B3DE9041CC2}" srcOrd="0" destOrd="0" presId="urn:microsoft.com/office/officeart/2005/8/layout/vList6"/>
    <dgm:cxn modelId="{1C0653C0-0592-40F7-ACE0-566EC9F68437}" srcId="{3D0F2151-B2D8-41FF-B582-7ED839EAADC2}" destId="{64FCBCF5-0C1C-4AE3-B2A8-E2AA3EA991EC}" srcOrd="1" destOrd="0" parTransId="{BC9B7DC6-5E4D-4D71-B68E-738E20EBD9EF}" sibTransId="{734742C1-6C95-4BBE-B5F9-98D4EC7E227E}"/>
    <dgm:cxn modelId="{35A2F8D4-6624-4385-B324-787E01F6DCCC}" type="presOf" srcId="{DFF4A574-8044-4A93-86C1-A67934EBC243}" destId="{B852BAED-759F-4C9F-BF10-70A15273D624}" srcOrd="0" destOrd="0" presId="urn:microsoft.com/office/officeart/2005/8/layout/vList6"/>
    <dgm:cxn modelId="{452444DB-5A44-4174-A754-D303FCDFBBE8}" srcId="{DFF4A574-8044-4A93-86C1-A67934EBC243}" destId="{3332E5D0-4A06-44F7-81FE-D6BB22710A9E}" srcOrd="1" destOrd="0" parTransId="{6EFA6F36-EE5D-4DEE-8098-4F7A63F1AE71}" sibTransId="{56980D41-B387-4AFE-A908-6C6750C0B046}"/>
    <dgm:cxn modelId="{FEE134DE-0457-409B-84C8-0983B6FFD05D}" srcId="{0E260D17-6868-4008-AE02-F7F787504DEC}" destId="{51E2ACC0-0B75-42BD-8810-F63EA73DA2F1}" srcOrd="0" destOrd="0" parTransId="{85349275-09CC-4F80-96BF-D8D2565C6686}" sibTransId="{777256F6-029F-45F5-91F2-5492DD0F90EE}"/>
    <dgm:cxn modelId="{33258CE3-259B-4451-B7CA-D4AF80DA37D7}" type="presOf" srcId="{D5C4A1BA-6BAE-4446-A445-63D3B4B81CE5}" destId="{9400E4C8-7814-41B8-BE7A-C4E18447F184}" srcOrd="0" destOrd="0" presId="urn:microsoft.com/office/officeart/2005/8/layout/vList6"/>
    <dgm:cxn modelId="{B9561FE7-AB00-4EC7-A0B1-17F288455E09}" type="presOf" srcId="{0B752429-EB1A-4A8D-AA05-54BCC50267C7}" destId="{D8CFF8F9-7F78-4961-8EDB-14508B11E1B8}" srcOrd="0" destOrd="0" presId="urn:microsoft.com/office/officeart/2005/8/layout/vList6"/>
    <dgm:cxn modelId="{A248ECF8-8213-40E6-899E-86B9CB18A048}" srcId="{3D0F2151-B2D8-41FF-B582-7ED839EAADC2}" destId="{D5C4A1BA-6BAE-4446-A445-63D3B4B81CE5}" srcOrd="0" destOrd="0" parTransId="{1693751F-E299-4CA8-9C8C-0D997DE8F66E}" sibTransId="{991BF08B-A680-4FFD-96E9-F51E3384F36E}"/>
    <dgm:cxn modelId="{8393EEFA-CD2B-4183-B8F2-14B870B81C91}" srcId="{DFF4A574-8044-4A93-86C1-A67934EBC243}" destId="{0B752429-EB1A-4A8D-AA05-54BCC50267C7}" srcOrd="0" destOrd="0" parTransId="{AF072A7B-4AC1-48D6-A651-9C1122B0F875}" sibTransId="{07703711-F2CC-4CE0-A232-0C2123B7A690}"/>
    <dgm:cxn modelId="{4DE8A365-2D64-4913-8612-BAAAF79ADE2D}" type="presParOf" srcId="{FA21F7F4-50B3-45F6-A88F-9B3DE9041CC2}" destId="{67EE3DF0-D848-413E-B5FE-5E6263C48080}" srcOrd="0" destOrd="0" presId="urn:microsoft.com/office/officeart/2005/8/layout/vList6"/>
    <dgm:cxn modelId="{BA2D9867-3AEF-4658-8FB8-220320659B2E}" type="presParOf" srcId="{67EE3DF0-D848-413E-B5FE-5E6263C48080}" destId="{81CC7B86-9A47-44F5-84D6-0AEC5154AF2B}" srcOrd="0" destOrd="0" presId="urn:microsoft.com/office/officeart/2005/8/layout/vList6"/>
    <dgm:cxn modelId="{BA6FFEF3-E9D1-48ED-8E87-271589DC2F1C}" type="presParOf" srcId="{67EE3DF0-D848-413E-B5FE-5E6263C48080}" destId="{1FC945EC-7AB0-4085-B10B-2F4298600D00}" srcOrd="1" destOrd="0" presId="urn:microsoft.com/office/officeart/2005/8/layout/vList6"/>
    <dgm:cxn modelId="{EFA1956D-82A0-4762-B163-AE9F941A5775}" type="presParOf" srcId="{FA21F7F4-50B3-45F6-A88F-9B3DE9041CC2}" destId="{4CBF0EA3-03BB-4629-9208-019B2AA5CD37}" srcOrd="1" destOrd="0" presId="urn:microsoft.com/office/officeart/2005/8/layout/vList6"/>
    <dgm:cxn modelId="{BC04A685-F3B0-434A-A9A3-A3B7EB6548D1}" type="presParOf" srcId="{FA21F7F4-50B3-45F6-A88F-9B3DE9041CC2}" destId="{21A3E023-85ED-43D4-8E0D-29092962BDFB}" srcOrd="2" destOrd="0" presId="urn:microsoft.com/office/officeart/2005/8/layout/vList6"/>
    <dgm:cxn modelId="{E72BE38A-0052-43A4-8D44-CC86DC2F4A80}" type="presParOf" srcId="{21A3E023-85ED-43D4-8E0D-29092962BDFB}" destId="{B852BAED-759F-4C9F-BF10-70A15273D624}" srcOrd="0" destOrd="0" presId="urn:microsoft.com/office/officeart/2005/8/layout/vList6"/>
    <dgm:cxn modelId="{EDCACF35-49B3-4ADD-B9D7-D6FFE56F4115}" type="presParOf" srcId="{21A3E023-85ED-43D4-8E0D-29092962BDFB}" destId="{D8CFF8F9-7F78-4961-8EDB-14508B11E1B8}" srcOrd="1" destOrd="0" presId="urn:microsoft.com/office/officeart/2005/8/layout/vList6"/>
    <dgm:cxn modelId="{8E78859B-2F7B-4B4B-A574-6EF50290CCD2}" type="presParOf" srcId="{FA21F7F4-50B3-45F6-A88F-9B3DE9041CC2}" destId="{81E59F7A-8C17-4083-854D-E807AA193E67}" srcOrd="3" destOrd="0" presId="urn:microsoft.com/office/officeart/2005/8/layout/vList6"/>
    <dgm:cxn modelId="{AFD93AA9-24AA-4E15-92A2-58FCE7F4CD8D}" type="presParOf" srcId="{FA21F7F4-50B3-45F6-A88F-9B3DE9041CC2}" destId="{A49885D6-4227-46B4-8B80-70A45CF11B39}" srcOrd="4" destOrd="0" presId="urn:microsoft.com/office/officeart/2005/8/layout/vList6"/>
    <dgm:cxn modelId="{6085E354-BDB8-4608-B3E4-423FCD477258}" type="presParOf" srcId="{A49885D6-4227-46B4-8B80-70A45CF11B39}" destId="{A6F5B446-6036-4A98-BEE8-2B87A3C0CC63}" srcOrd="0" destOrd="0" presId="urn:microsoft.com/office/officeart/2005/8/layout/vList6"/>
    <dgm:cxn modelId="{C1BE9F1D-C456-4E90-BAD8-6671348002E7}" type="presParOf" srcId="{A49885D6-4227-46B4-8B80-70A45CF11B39}" destId="{9400E4C8-7814-41B8-BE7A-C4E18447F18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EB45-E68F-41E8-8D08-AD7D916CA9BC}">
      <dsp:nvSpPr>
        <dsp:cNvPr id="0" name=""/>
        <dsp:cNvSpPr/>
      </dsp:nvSpPr>
      <dsp:spPr>
        <a:xfrm rot="5400000">
          <a:off x="-274968" y="277879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Extract box position from camera input </a:t>
          </a:r>
        </a:p>
      </dsp:txBody>
      <dsp:txXfrm rot="-5400000">
        <a:off x="1" y="644504"/>
        <a:ext cx="1283185" cy="549936"/>
      </dsp:txXfrm>
    </dsp:sp>
    <dsp:sp modelId="{52EC5784-3F40-4726-A5C6-79D7FABD1F29}">
      <dsp:nvSpPr>
        <dsp:cNvPr id="0" name=""/>
        <dsp:cNvSpPr/>
      </dsp:nvSpPr>
      <dsp:spPr>
        <a:xfrm rot="5400000">
          <a:off x="3188291" y="-1902195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Hand out of camera scope most of the time</a:t>
          </a:r>
          <a:endParaRPr lang="en-AU" sz="1700" u="sng" kern="1200" noProof="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Occlusions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Unstable values </a:t>
          </a:r>
        </a:p>
      </dsp:txBody>
      <dsp:txXfrm rot="-5400000">
        <a:off x="1283185" y="61077"/>
        <a:ext cx="4943575" cy="1075197"/>
      </dsp:txXfrm>
    </dsp:sp>
    <dsp:sp modelId="{85BFA208-2E08-4402-9C57-BBAA3D63B30C}">
      <dsp:nvSpPr>
        <dsp:cNvPr id="0" name=""/>
        <dsp:cNvSpPr/>
      </dsp:nvSpPr>
      <dsp:spPr>
        <a:xfrm rot="5400000">
          <a:off x="-274968" y="1919275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Take box position from state machine</a:t>
          </a:r>
        </a:p>
      </dsp:txBody>
      <dsp:txXfrm rot="-5400000">
        <a:off x="1" y="2285900"/>
        <a:ext cx="1283185" cy="549936"/>
      </dsp:txXfrm>
    </dsp:sp>
    <dsp:sp modelId="{2517A0F2-4B3D-4CA4-9BF9-B25E304920E8}">
      <dsp:nvSpPr>
        <dsp:cNvPr id="0" name=""/>
        <dsp:cNvSpPr/>
      </dsp:nvSpPr>
      <dsp:spPr>
        <a:xfrm rot="5400000">
          <a:off x="3188291" y="-260798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none" kern="1200" noProof="0" dirty="0"/>
            <a:t>Values are changing extremely fast </a:t>
          </a:r>
        </a:p>
      </dsp:txBody>
      <dsp:txXfrm rot="-5400000">
        <a:off x="1283185" y="1702474"/>
        <a:ext cx="4943575" cy="1075197"/>
      </dsp:txXfrm>
    </dsp:sp>
    <dsp:sp modelId="{5B74749E-7A14-4CF0-8EC5-9417A81C9B13}">
      <dsp:nvSpPr>
        <dsp:cNvPr id="0" name=""/>
        <dsp:cNvSpPr/>
      </dsp:nvSpPr>
      <dsp:spPr>
        <a:xfrm rot="5400000">
          <a:off x="-274968" y="3560672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u="none" kern="1200" noProof="0" dirty="0"/>
            <a:t>Cast position to integer  </a:t>
          </a:r>
        </a:p>
      </dsp:txBody>
      <dsp:txXfrm rot="-5400000">
        <a:off x="1" y="3927297"/>
        <a:ext cx="1283185" cy="549936"/>
      </dsp:txXfrm>
    </dsp:sp>
    <dsp:sp modelId="{9292B73B-6BE9-42FB-A67D-4921EB019448}">
      <dsp:nvSpPr>
        <dsp:cNvPr id="0" name=""/>
        <dsp:cNvSpPr/>
      </dsp:nvSpPr>
      <dsp:spPr>
        <a:xfrm rot="5400000">
          <a:off x="3188291" y="1380597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More stable and reproducible </a:t>
          </a:r>
        </a:p>
      </dsp:txBody>
      <dsp:txXfrm rot="-5400000">
        <a:off x="1283185" y="3343869"/>
        <a:ext cx="4943575" cy="107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32C82-EE4B-4D99-B828-D00B3BD3A860}">
      <dsp:nvSpPr>
        <dsp:cNvPr id="0" name=""/>
        <dsp:cNvSpPr/>
      </dsp:nvSpPr>
      <dsp:spPr>
        <a:xfrm>
          <a:off x="0" y="166824"/>
          <a:ext cx="2702239" cy="675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Set </a:t>
          </a:r>
          <a:r>
            <a:rPr lang="de-DE" sz="3200" kern="1200" dirty="0" err="1"/>
            <a:t>of</a:t>
          </a:r>
          <a:r>
            <a:rPr lang="de-DE" sz="3200" kern="1200" dirty="0"/>
            <a:t> </a:t>
          </a:r>
          <a:r>
            <a:rPr lang="de-DE" sz="3200" kern="1200" dirty="0" err="1"/>
            <a:t>weights</a:t>
          </a:r>
          <a:endParaRPr lang="de-DE" sz="3200" kern="1200" dirty="0"/>
        </a:p>
      </dsp:txBody>
      <dsp:txXfrm>
        <a:off x="19786" y="186610"/>
        <a:ext cx="2662667" cy="635987"/>
      </dsp:txXfrm>
    </dsp:sp>
    <dsp:sp modelId="{6701CA90-756C-458C-B4D0-A59E66D47065}">
      <dsp:nvSpPr>
        <dsp:cNvPr id="0" name=""/>
        <dsp:cNvSpPr/>
      </dsp:nvSpPr>
      <dsp:spPr>
        <a:xfrm rot="5399975">
          <a:off x="1170782" y="1023119"/>
          <a:ext cx="360683" cy="162049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018C-89AE-4E24-9DA8-3C6CD6414E4C}">
      <dsp:nvSpPr>
        <dsp:cNvPr id="0" name=""/>
        <dsp:cNvSpPr/>
      </dsp:nvSpPr>
      <dsp:spPr>
        <a:xfrm>
          <a:off x="8" y="1365903"/>
          <a:ext cx="2702239" cy="686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0121" y="1386016"/>
        <a:ext cx="2662013" cy="646473"/>
      </dsp:txXfrm>
    </dsp:sp>
    <dsp:sp modelId="{06470E93-D0E8-4A8F-A698-C63E46B3E2D8}">
      <dsp:nvSpPr>
        <dsp:cNvPr id="0" name=""/>
        <dsp:cNvSpPr/>
      </dsp:nvSpPr>
      <dsp:spPr>
        <a:xfrm rot="5395440">
          <a:off x="1111928" y="2292655"/>
          <a:ext cx="480104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9BF0-87FC-4E1D-AC10-61573F11DD27}">
      <dsp:nvSpPr>
        <dsp:cNvPr id="0" name=""/>
        <dsp:cNvSpPr/>
      </dsp:nvSpPr>
      <dsp:spPr>
        <a:xfrm>
          <a:off x="1792" y="2650929"/>
          <a:ext cx="2702239" cy="8060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399" y="2674536"/>
        <a:ext cx="2655025" cy="758803"/>
      </dsp:txXfrm>
    </dsp:sp>
    <dsp:sp modelId="{F48FF998-2A72-435C-81EF-6CA17088C5CE}">
      <dsp:nvSpPr>
        <dsp:cNvPr id="0" name=""/>
        <dsp:cNvSpPr/>
      </dsp:nvSpPr>
      <dsp:spPr>
        <a:xfrm rot="5400000">
          <a:off x="1092552" y="3717306"/>
          <a:ext cx="520719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2D17-546D-4915-9737-B9D55C44347C}">
      <dsp:nvSpPr>
        <dsp:cNvPr id="0" name=""/>
        <dsp:cNvSpPr/>
      </dsp:nvSpPr>
      <dsp:spPr>
        <a:xfrm>
          <a:off x="1792" y="4095889"/>
          <a:ext cx="2702239" cy="793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𝟏𝟎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042" y="4119139"/>
        <a:ext cx="2655739" cy="74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945EC-7AB0-4085-B10B-2F4298600D00}">
      <dsp:nvSpPr>
        <dsp:cNvPr id="0" name=""/>
        <dsp:cNvSpPr/>
      </dsp:nvSpPr>
      <dsp:spPr>
        <a:xfrm>
          <a:off x="2273531" y="0"/>
          <a:ext cx="3410297" cy="15457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4 Joints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Input: </a:t>
          </a:r>
          <a:r>
            <a:rPr lang="de-DE" sz="2000" kern="1200" dirty="0" err="1"/>
            <a:t>fixed</a:t>
          </a:r>
          <a:r>
            <a:rPr lang="de-DE" sz="2000" kern="1200" dirty="0"/>
            <a:t> </a:t>
          </a:r>
          <a:r>
            <a:rPr lang="de-DE" sz="2000" kern="1200" dirty="0" err="1"/>
            <a:t>value</a:t>
          </a:r>
          <a:r>
            <a:rPr lang="de-DE" sz="2000" kern="1200" dirty="0"/>
            <a:t> (1)</a:t>
          </a:r>
        </a:p>
      </dsp:txBody>
      <dsp:txXfrm>
        <a:off x="2273531" y="193223"/>
        <a:ext cx="2830628" cy="1159337"/>
      </dsp:txXfrm>
    </dsp:sp>
    <dsp:sp modelId="{81CC7B86-9A47-44F5-84D6-0AEC5154AF2B}">
      <dsp:nvSpPr>
        <dsp:cNvPr id="0" name=""/>
        <dsp:cNvSpPr/>
      </dsp:nvSpPr>
      <dsp:spPr>
        <a:xfrm>
          <a:off x="0" y="0"/>
          <a:ext cx="2273531" cy="154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Configuration</a:t>
          </a:r>
          <a:r>
            <a:rPr lang="de-DE" sz="2400" kern="1200" dirty="0"/>
            <a:t> 1</a:t>
          </a:r>
        </a:p>
      </dsp:txBody>
      <dsp:txXfrm>
        <a:off x="75459" y="75459"/>
        <a:ext cx="2122613" cy="1394865"/>
      </dsp:txXfrm>
    </dsp:sp>
    <dsp:sp modelId="{D8CFF8F9-7F78-4961-8EDB-14508B11E1B8}">
      <dsp:nvSpPr>
        <dsp:cNvPr id="0" name=""/>
        <dsp:cNvSpPr/>
      </dsp:nvSpPr>
      <dsp:spPr>
        <a:xfrm>
          <a:off x="2273531" y="1700361"/>
          <a:ext cx="3410297" cy="15457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7 Joints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Input: Position </a:t>
          </a:r>
          <a:r>
            <a:rPr lang="de-DE" sz="2000" kern="1200" dirty="0" err="1"/>
            <a:t>of</a:t>
          </a:r>
          <a:r>
            <a:rPr lang="de-DE" sz="2000" kern="1200" dirty="0"/>
            <a:t> Box (x, y, z)</a:t>
          </a:r>
        </a:p>
      </dsp:txBody>
      <dsp:txXfrm>
        <a:off x="2273531" y="1893584"/>
        <a:ext cx="2830628" cy="1159337"/>
      </dsp:txXfrm>
    </dsp:sp>
    <dsp:sp modelId="{B852BAED-759F-4C9F-BF10-70A15273D624}">
      <dsp:nvSpPr>
        <dsp:cNvPr id="0" name=""/>
        <dsp:cNvSpPr/>
      </dsp:nvSpPr>
      <dsp:spPr>
        <a:xfrm>
          <a:off x="0" y="1700361"/>
          <a:ext cx="2273531" cy="154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Configuration</a:t>
          </a:r>
          <a:r>
            <a:rPr lang="de-DE" sz="2400" kern="1200" dirty="0"/>
            <a:t> 2</a:t>
          </a:r>
        </a:p>
      </dsp:txBody>
      <dsp:txXfrm>
        <a:off x="75459" y="1775820"/>
        <a:ext cx="2122613" cy="1394865"/>
      </dsp:txXfrm>
    </dsp:sp>
    <dsp:sp modelId="{9400E4C8-7814-41B8-BE7A-C4E18447F184}">
      <dsp:nvSpPr>
        <dsp:cNvPr id="0" name=""/>
        <dsp:cNvSpPr/>
      </dsp:nvSpPr>
      <dsp:spPr>
        <a:xfrm>
          <a:off x="2273531" y="3400723"/>
          <a:ext cx="3410297" cy="15457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7 Joints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Input: Position </a:t>
          </a:r>
          <a:r>
            <a:rPr lang="de-DE" sz="2000" kern="1200" dirty="0" err="1"/>
            <a:t>of</a:t>
          </a:r>
          <a:r>
            <a:rPr lang="de-DE" sz="2000" kern="1200" dirty="0"/>
            <a:t> Box </a:t>
          </a:r>
          <a:r>
            <a:rPr lang="de-DE" sz="2000" kern="1200" dirty="0" err="1"/>
            <a:t>casted</a:t>
          </a:r>
          <a:r>
            <a:rPr lang="de-DE" sz="2000" kern="1200" dirty="0"/>
            <a:t>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second</a:t>
          </a:r>
          <a:r>
            <a:rPr lang="de-DE" sz="2000" kern="1200" dirty="0"/>
            <a:t> </a:t>
          </a:r>
          <a:r>
            <a:rPr lang="de-DE" sz="2000" kern="1200" dirty="0" err="1"/>
            <a:t>decimal</a:t>
          </a:r>
          <a:r>
            <a:rPr lang="de-DE" sz="2000" kern="1200" dirty="0"/>
            <a:t> </a:t>
          </a:r>
          <a:r>
            <a:rPr lang="de-DE" sz="2000" kern="1200" dirty="0" err="1"/>
            <a:t>place</a:t>
          </a:r>
          <a:endParaRPr lang="de-DE" sz="2000" kern="1200" dirty="0"/>
        </a:p>
      </dsp:txBody>
      <dsp:txXfrm>
        <a:off x="2273531" y="3593946"/>
        <a:ext cx="2830628" cy="1159337"/>
      </dsp:txXfrm>
    </dsp:sp>
    <dsp:sp modelId="{A6F5B446-6036-4A98-BEE8-2B87A3C0CC63}">
      <dsp:nvSpPr>
        <dsp:cNvPr id="0" name=""/>
        <dsp:cNvSpPr/>
      </dsp:nvSpPr>
      <dsp:spPr>
        <a:xfrm>
          <a:off x="0" y="3400723"/>
          <a:ext cx="2273531" cy="154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Configuration</a:t>
          </a:r>
          <a:r>
            <a:rPr lang="de-DE" sz="2400" kern="1200" dirty="0"/>
            <a:t> 3</a:t>
          </a:r>
        </a:p>
      </dsp:txBody>
      <dsp:txXfrm>
        <a:off x="75459" y="3476182"/>
        <a:ext cx="2122613" cy="139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3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1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synaptic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  <a:p>
            <a:r>
              <a:rPr lang="de-DE" dirty="0"/>
              <a:t>N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r>
              <a:rPr lang="de-DE" dirty="0"/>
              <a:t> N(0,1)</a:t>
            </a:r>
          </a:p>
          <a:p>
            <a:r>
              <a:rPr lang="en-US" dirty="0"/>
              <a:t>jitter w using gaussian of sigma 0.1</a:t>
            </a:r>
          </a:p>
          <a:p>
            <a:r>
              <a:rPr lang="en-US" dirty="0"/>
              <a:t>A  standardize the rewards to have a gaussian distribution</a:t>
            </a:r>
          </a:p>
          <a:p>
            <a:r>
              <a:rPr lang="en-US" dirty="0"/>
              <a:t>perform the parameter update. The matrix multiply below # is just an efficient way to sum up all the rows of the noise matrix N,  where each row N[j] is weighted by A[j]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75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23ED4E-1392-458D-95E1-C72F7980B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668871"/>
            <a:ext cx="11963398" cy="59215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93751"/>
            <a:ext cx="69520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>
                <a:solidFill>
                  <a:schemeClr val="bg1"/>
                </a:solidFill>
              </a:rPr>
              <a:t>FORSCHUNGSGRUPPE ANGEWANDTE TECHNISCHE-KOGNITIVE SYSTEME AIFB – INSTITUT FÜR ANGEWANDTE INFORMATIK UND FORMALE BESCHREIBUNGSVERFAHREN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12.02.2019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12.02.2019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Angewandte Technisch-Kognitive Systeme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Abschlusspräsentation </a:t>
            </a:r>
          </a:p>
          <a:p>
            <a:r>
              <a:rPr lang="de-DE" sz="1200" dirty="0"/>
              <a:t>Human Brain Project Praktikum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3200" b="1" dirty="0"/>
              <a:t>Neurorobotics in the Human Brain Project</a:t>
            </a:r>
            <a:endParaRPr lang="de-DE" sz="32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Abschlusspräsentation</a:t>
            </a:r>
          </a:p>
          <a:p>
            <a:r>
              <a:rPr lang="de-DE" b="1" dirty="0">
                <a:solidFill>
                  <a:srgbClr val="000000"/>
                </a:solidFill>
              </a:rPr>
              <a:t>Sebastian „Captain“  …, Tobias Kalb, Yannick Schrempp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340E-652B-40B9-B396-C6A5470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79C8C-0172-4A9F-93B2-80C4F16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Idea: train classic neural network, with Q-Learning and Backpropagation</a:t>
            </a:r>
          </a:p>
          <a:p>
            <a:r>
              <a:rPr lang="en-GB" noProof="0" dirty="0"/>
              <a:t>Need to reduce action space: 63 years to long</a:t>
            </a:r>
          </a:p>
          <a:p>
            <a:pPr lvl="1"/>
            <a:r>
              <a:rPr lang="en-GB" noProof="0" dirty="0"/>
              <a:t>Reduce number of used joints: only 1,3,5 and grasp </a:t>
            </a:r>
          </a:p>
          <a:p>
            <a:r>
              <a:rPr lang="en-GB" noProof="0" dirty="0"/>
              <a:t>Pre-train Network reproducing fixed routine</a:t>
            </a:r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FEBF9-568B-47F2-9919-CCBFD52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2E27-45D6-4A5E-99E0-7FFAE4C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EBDA7-F720-4010-9135-4FFE4503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Idea: evaluate local region more closely and </a:t>
                </a:r>
                <a:r>
                  <a:rPr lang="en-GB"/>
                  <a:t>mutate accordingly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Randomly pick synaptic weights w</a:t>
                </a:r>
              </a:p>
              <a:p>
                <a:r>
                  <a:rPr lang="en-GB" dirty="0"/>
                  <a:t>For every generation:</a:t>
                </a:r>
              </a:p>
              <a:p>
                <a:pPr lvl="1"/>
                <a:r>
                  <a:rPr lang="en-GB" dirty="0"/>
                  <a:t>For </a:t>
                </a:r>
                <a:r>
                  <a:rPr lang="en-GB" dirty="0" err="1"/>
                  <a:t>i</a:t>
                </a:r>
                <a:r>
                  <a:rPr lang="en-GB" dirty="0"/>
                  <a:t> in population:</a:t>
                </a:r>
              </a:p>
              <a:p>
                <a:pPr lvl="2"/>
                <a:r>
                  <a:rPr lang="en-GB" dirty="0"/>
                  <a:t>Randomly sample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GB" dirty="0"/>
                  <a:t>Determine fitness: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running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𝑛𝑝𝑜𝑝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∗0.1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D49A3-184E-411A-9430-57D8151E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696EB-CA84-496E-AC5A-9C4B7AA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Task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Solutions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Choice of Input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Learning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Future Work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F82D-E7A7-41F5-878B-9253F0BC37AA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80950-639F-414C-9E9C-2E53353C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Task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D1A8F-C408-4734-9FFF-64566676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57B01-B28E-4F6E-A1CE-41579EAE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E7C7C8-4487-4772-9803-345A61B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CA4B-CD43-449A-8972-BEF3CB6E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 of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DA3B-6647-42E3-86E6-4B27E12C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12.02.2019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95D79-118A-40D9-A1B2-CAB8B4C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4</a:t>
            </a:fld>
            <a:endParaRPr lang="en-AU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5663D3-80D4-4D2D-9DDC-C40ED6EDD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"/>
          <a:stretch/>
        </p:blipFill>
        <p:spPr>
          <a:xfrm>
            <a:off x="7136232" y="1835549"/>
            <a:ext cx="4767772" cy="3186901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42C0733E-E024-42FD-B325-6CCC392C4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93671"/>
              </p:ext>
            </p:extLst>
          </p:nvPr>
        </p:nvGraphicFramePr>
        <p:xfrm>
          <a:off x="524664" y="1139214"/>
          <a:ext cx="6284927" cy="512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30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3636-A3D7-4FBE-B8A8-4810FFD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Big action space: 	</a:t>
                </a:r>
              </a:p>
              <a:p>
                <a:pPr lvl="1"/>
                <a:r>
                  <a:rPr lang="en-GB" noProof="0" dirty="0"/>
                  <a:t>7 joints with ranges from 0.0 </a:t>
                </a:r>
                <a:r>
                  <a:rPr lang="en-GB" noProof="0" dirty="0">
                    <a:sym typeface="Wingdings" panose="05000000000000000000" pitchFamily="2" charset="2"/>
                  </a:rPr>
                  <a:t> 10.0 even with steps of just 1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possible joint configurations</a:t>
                </a: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Unstable simulation: even with fixed joint positions, results are not reliable</a:t>
                </a: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No way to run the simulation to run faster than real-time</a:t>
                </a:r>
              </a:p>
              <a:p>
                <a:pPr lvl="1"/>
                <a:r>
                  <a:rPr lang="en-GB" noProof="0" dirty="0">
                    <a:sym typeface="Wingdings" panose="05000000000000000000" pitchFamily="2" charset="2"/>
                  </a:rPr>
                  <a:t>20 seconds per episode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×20=63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𝑦𝑒𝑎𝑟𝑠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153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𝑑𝑎𝑦𝑠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h𝑜𝑢𝑟𝑠</m:t>
                    </m:r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 to test every configuration, not considering that the simulation needs to be run more than once per configuration to ensure results</a:t>
                </a:r>
              </a:p>
              <a:p>
                <a:pPr marL="0" indent="0">
                  <a:buNone/>
                </a:pPr>
                <a:endParaRPr lang="en-GB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41" r="-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374E-150F-4AA0-8046-FCC1BBB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DBAD2-7F9D-48DD-B91F-FA648CE0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1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45934-921C-4CDE-9DB3-28922728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29FD2-B4C0-4DD4-B33B-91F0C54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Fixed routine to grasp cylinder to simplify task</a:t>
            </a:r>
          </a:p>
          <a:p>
            <a:r>
              <a:rPr lang="en-GB" noProof="0" dirty="0"/>
              <a:t>Simplify input to reduce feature extraction from image</a:t>
            </a:r>
          </a:p>
          <a:p>
            <a:r>
              <a:rPr lang="en-GB" noProof="0" dirty="0"/>
              <a:t>assume that first try is enough to measure fitness</a:t>
            </a:r>
            <a:endParaRPr lang="en-GB" noProof="0" dirty="0">
              <a:sym typeface="Wingdings" panose="05000000000000000000" pitchFamily="2" charset="2"/>
            </a:endParaRP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D8D74-36B3-4A14-8100-DE8FF89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9B6CC-ABE8-4861-B113-0455C3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407B-7EE2-4D02-99AD-3A5AE4F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6666116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6666116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FBB23-B50E-4F4E-8067-A63833D0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ED949-9BF2-424E-86D2-80AF917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7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/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-&gt; distance</a:t>
                </a:r>
              </a:p>
              <a:p>
                <a:r>
                  <a:rPr lang="en-AU" dirty="0"/>
                  <a:t>         at iteration k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-&gt; set of weights </a:t>
                </a:r>
              </a:p>
              <a:p>
                <a:r>
                  <a:rPr lang="en-AU" dirty="0"/>
                  <a:t>          at iteration k</a:t>
                </a: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blipFill>
                <a:blip r:embed="rId9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647B3BF-7F35-48AC-BC37-36EBAD331A9C}"/>
              </a:ext>
            </a:extLst>
          </p:cNvPr>
          <p:cNvGrpSpPr/>
          <p:nvPr/>
        </p:nvGrpSpPr>
        <p:grpSpPr>
          <a:xfrm>
            <a:off x="3345873" y="1231243"/>
            <a:ext cx="8453677" cy="4807464"/>
            <a:chOff x="3345873" y="1231243"/>
            <a:chExt cx="8453677" cy="480746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89AD3B2-D8F6-4120-9D2B-8D90DD10173A}"/>
                </a:ext>
              </a:extLst>
            </p:cNvPr>
            <p:cNvGrpSpPr/>
            <p:nvPr/>
          </p:nvGrpSpPr>
          <p:grpSpPr>
            <a:xfrm>
              <a:off x="6112718" y="1231243"/>
              <a:ext cx="2702239" cy="675559"/>
              <a:chOff x="900" y="787088"/>
              <a:chExt cx="2702239" cy="67555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D7970B82-6BC4-49D2-81E9-3BA7A03D594E}"/>
                  </a:ext>
                </a:extLst>
              </p:cNvPr>
              <p:cNvSpPr/>
              <p:nvPr/>
            </p:nvSpPr>
            <p:spPr>
              <a:xfrm>
                <a:off x="900" y="787088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hteck: abgerundete Ecken 4">
                <a:extLst>
                  <a:ext uri="{FF2B5EF4-FFF2-40B4-BE49-F238E27FC236}">
                    <a16:creationId xmlns:a16="http://schemas.microsoft.com/office/drawing/2014/main" id="{E6056FC5-01A7-4DA5-B9F1-EFAB213B73CA}"/>
                  </a:ext>
                </a:extLst>
              </p:cNvPr>
              <p:cNvSpPr txBox="1"/>
              <p:nvPr/>
            </p:nvSpPr>
            <p:spPr>
              <a:xfrm>
                <a:off x="20686" y="806874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000" kern="1200" dirty="0"/>
                  <a:t>Action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987F0E-4A5F-46A9-B72C-1A2F7F646EC6}"/>
                </a:ext>
              </a:extLst>
            </p:cNvPr>
            <p:cNvGrpSpPr/>
            <p:nvPr/>
          </p:nvGrpSpPr>
          <p:grpSpPr>
            <a:xfrm>
              <a:off x="3345873" y="3762056"/>
              <a:ext cx="4092077" cy="794289"/>
              <a:chOff x="900" y="1792613"/>
              <a:chExt cx="2702239" cy="675559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54E029CB-09CE-4621-AC37-FB7EFCD3C800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Add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AU"/>
                          <m:t>andom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change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of</m:t>
                        </m:r>
                        <m:r>
                          <m:rPr>
                            <m:nor/>
                          </m:rPr>
                          <a:rPr lang="en-AU"/>
                          <m:t> 3 </m:t>
                        </m:r>
                        <m:r>
                          <m:rPr>
                            <m:nor/>
                          </m:rPr>
                          <a:rPr lang="en-AU"/>
                          <m:t>weights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7" t="-3252" b="-56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907A2BD-18B4-4606-BE66-BE66823740B4}"/>
                </a:ext>
              </a:extLst>
            </p:cNvPr>
            <p:cNvGrpSpPr/>
            <p:nvPr/>
          </p:nvGrpSpPr>
          <p:grpSpPr>
            <a:xfrm>
              <a:off x="7515490" y="3773919"/>
              <a:ext cx="4284060" cy="804204"/>
              <a:chOff x="900" y="1792613"/>
              <a:chExt cx="2702239" cy="68399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3440051C-991D-4533-B10D-A5F48D689B41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6" y="1840618"/>
                    <a:ext cx="2662667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Subtract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AU" dirty="0"/>
                      <a:t>  </a:t>
                    </a: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Random change of 3 weights</a:t>
                    </a:r>
                  </a:p>
                </p:txBody>
              </p:sp>
            </mc:Choice>
            <mc:Fallback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6" y="1840618"/>
                    <a:ext cx="2662667" cy="6359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9" t="-3252" b="-89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1034131-48DF-4861-A245-02D51B525A0F}"/>
                </a:ext>
              </a:extLst>
            </p:cNvPr>
            <p:cNvGrpSpPr/>
            <p:nvPr/>
          </p:nvGrpSpPr>
          <p:grpSpPr>
            <a:xfrm>
              <a:off x="6091938" y="2421083"/>
              <a:ext cx="2702239" cy="795454"/>
              <a:chOff x="900" y="1792613"/>
              <a:chExt cx="2702239" cy="675559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6A384895-D87A-4542-B54F-F5CEC8F4F408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hteck: abgerundete Ecken 4">
                <a:extLst>
                  <a:ext uri="{FF2B5EF4-FFF2-40B4-BE49-F238E27FC236}">
                    <a16:creationId xmlns:a16="http://schemas.microsoft.com/office/drawing/2014/main" id="{7049047A-E298-443F-AA57-96F783B6B783}"/>
                  </a:ext>
                </a:extLst>
              </p:cNvPr>
              <p:cNvSpPr txBox="1"/>
              <p:nvPr/>
            </p:nvSpPr>
            <p:spPr>
              <a:xfrm>
                <a:off x="20686" y="1812399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dirty="0"/>
                  <a:t>Randomly initialize weights </a:t>
                </a:r>
              </a:p>
            </p:txBody>
          </p:sp>
        </p:grp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6F3A29A0-5664-46BE-94AA-EC9A450871AA}"/>
                </a:ext>
              </a:extLst>
            </p:cNvPr>
            <p:cNvSpPr/>
            <p:nvPr/>
          </p:nvSpPr>
          <p:spPr>
            <a:xfrm rot="7774107">
              <a:off x="6440872" y="3435525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10DA6280-B0F7-4B72-9CB9-FF51E2CF5745}"/>
                </a:ext>
              </a:extLst>
            </p:cNvPr>
            <p:cNvSpPr/>
            <p:nvPr/>
          </p:nvSpPr>
          <p:spPr>
            <a:xfrm rot="2938652">
              <a:off x="7830781" y="3442681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/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/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92CD358-0BE2-4B8D-9CD0-1E2A2CA15106}"/>
                </a:ext>
              </a:extLst>
            </p:cNvPr>
            <p:cNvGrpSpPr/>
            <p:nvPr/>
          </p:nvGrpSpPr>
          <p:grpSpPr>
            <a:xfrm>
              <a:off x="5403276" y="5244419"/>
              <a:ext cx="4000500" cy="794288"/>
              <a:chOff x="900" y="1792613"/>
              <a:chExt cx="2702239" cy="675559"/>
            </a:xfrm>
          </p:grpSpPr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47EAA87-F2F9-403E-8453-6E34CD835AC1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: abgerundete Ecken 4">
                <a:extLst>
                  <a:ext uri="{FF2B5EF4-FFF2-40B4-BE49-F238E27FC236}">
                    <a16:creationId xmlns:a16="http://schemas.microsoft.com/office/drawing/2014/main" id="{FCAD1840-E9E7-420E-B0AC-AE6FFCD85D42}"/>
                  </a:ext>
                </a:extLst>
              </p:cNvPr>
              <p:cNvSpPr txBox="1"/>
              <p:nvPr/>
            </p:nvSpPr>
            <p:spPr>
              <a:xfrm>
                <a:off x="20686" y="1812402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Merge best 25 individuals </a:t>
                </a:r>
              </a:p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 Merge 25 random individuals </a:t>
                </a:r>
              </a:p>
            </p:txBody>
          </p:sp>
        </p:grpSp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98B99C5E-E061-41A2-A27E-9141623D6B29}"/>
                </a:ext>
              </a:extLst>
            </p:cNvPr>
            <p:cNvSpPr/>
            <p:nvPr/>
          </p:nvSpPr>
          <p:spPr>
            <a:xfrm rot="2938652">
              <a:off x="6538936" y="4823533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94FDA0A-6CC5-49EB-9FA7-E03CC392EDF9}"/>
                </a:ext>
              </a:extLst>
            </p:cNvPr>
            <p:cNvSpPr/>
            <p:nvPr/>
          </p:nvSpPr>
          <p:spPr>
            <a:xfrm rot="7828616">
              <a:off x="7808658" y="4841561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1199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283B0-AA4C-4848-AC4A-EE19C41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– Testing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74B8-55A7-4FE2-A514-4B58F29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test function which verifies that maximum theoretically will be found</a:t>
            </a:r>
          </a:p>
          <a:p>
            <a:r>
              <a:rPr lang="en-AU" dirty="0"/>
              <a:t>Weight dimensions for </a:t>
            </a:r>
          </a:p>
          <a:p>
            <a:pPr marL="0" indent="0">
              <a:buNone/>
            </a:pPr>
            <a:r>
              <a:rPr lang="en-AU" dirty="0"/>
              <a:t>testing purposes reduced to 2</a:t>
            </a:r>
          </a:p>
          <a:p>
            <a:r>
              <a:rPr lang="en-AU" dirty="0"/>
              <a:t>Random distance function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2C98-F9E0-4E78-94AE-7260560F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E4D9A-D2B1-4A00-9D94-8DBFBFD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8</a:t>
            </a:fld>
            <a:endParaRPr lang="en-AU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62C44A-FEEC-42FF-B339-9363ADD4DD63}"/>
              </a:ext>
            </a:extLst>
          </p:cNvPr>
          <p:cNvGrpSpPr/>
          <p:nvPr/>
        </p:nvGrpSpPr>
        <p:grpSpPr>
          <a:xfrm>
            <a:off x="5280661" y="1783690"/>
            <a:ext cx="6911339" cy="4502331"/>
            <a:chOff x="5280661" y="1783690"/>
            <a:chExt cx="6911339" cy="450233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72B1975-ADAD-45DE-8ED2-B8107B2C6F0F}"/>
                </a:ext>
              </a:extLst>
            </p:cNvPr>
            <p:cNvGrpSpPr/>
            <p:nvPr/>
          </p:nvGrpSpPr>
          <p:grpSpPr>
            <a:xfrm>
              <a:off x="5280661" y="2196280"/>
              <a:ext cx="6386675" cy="4089741"/>
              <a:chOff x="5389136" y="1741713"/>
              <a:chExt cx="6919000" cy="438862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7F2E4DDA-DD2C-4BE6-AABF-FC97CA153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47" t="16339" r="9982" b="9477"/>
              <a:stretch/>
            </p:blipFill>
            <p:spPr>
              <a:xfrm>
                <a:off x="5389136" y="1741713"/>
                <a:ext cx="5511291" cy="4388620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116C9C7-4069-441A-B4D3-F58E0F2F6ABA}"/>
                  </a:ext>
                </a:extLst>
              </p:cNvPr>
              <p:cNvSpPr txBox="1"/>
              <p:nvPr/>
            </p:nvSpPr>
            <p:spPr>
              <a:xfrm rot="2445772">
                <a:off x="5550360" y="5518756"/>
                <a:ext cx="109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weight I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B43137-0E92-44F2-A134-55BD8871BB3D}"/>
                  </a:ext>
                </a:extLst>
              </p:cNvPr>
              <p:cNvSpPr txBox="1"/>
              <p:nvPr/>
            </p:nvSpPr>
            <p:spPr>
              <a:xfrm rot="20950300">
                <a:off x="8483904" y="5724472"/>
                <a:ext cx="1197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weight II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CD5347-B45A-4F60-A983-1408921B2221}"/>
                  </a:ext>
                </a:extLst>
              </p:cNvPr>
              <p:cNvSpPr txBox="1"/>
              <p:nvPr/>
            </p:nvSpPr>
            <p:spPr>
              <a:xfrm>
                <a:off x="10813339" y="3925137"/>
                <a:ext cx="1494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distance 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539FC37-FF7B-4DB8-8003-E96346B93DBD}"/>
                </a:ext>
              </a:extLst>
            </p:cNvPr>
            <p:cNvGrpSpPr/>
            <p:nvPr/>
          </p:nvGrpSpPr>
          <p:grpSpPr>
            <a:xfrm>
              <a:off x="8788771" y="1783690"/>
              <a:ext cx="3403229" cy="1038849"/>
              <a:chOff x="992985" y="4844014"/>
              <a:chExt cx="3403229" cy="1038849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7FB166C4-EB97-46BF-940A-EB2F560F95B9}"/>
                  </a:ext>
                </a:extLst>
              </p:cNvPr>
              <p:cNvGrpSpPr/>
              <p:nvPr/>
            </p:nvGrpSpPr>
            <p:grpSpPr>
              <a:xfrm>
                <a:off x="992985" y="4924246"/>
                <a:ext cx="199957" cy="635452"/>
                <a:chOff x="2042500" y="4700588"/>
                <a:chExt cx="199957" cy="635452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6838E0-05C7-4F67-9901-461B0DB5A4C5}"/>
                    </a:ext>
                  </a:extLst>
                </p:cNvPr>
                <p:cNvSpPr/>
                <p:nvPr/>
              </p:nvSpPr>
              <p:spPr>
                <a:xfrm>
                  <a:off x="2042500" y="4700588"/>
                  <a:ext cx="199957" cy="20886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4E5859D-44F8-47E5-B7E2-0E12D827B774}"/>
                    </a:ext>
                  </a:extLst>
                </p:cNvPr>
                <p:cNvSpPr/>
                <p:nvPr/>
              </p:nvSpPr>
              <p:spPr>
                <a:xfrm>
                  <a:off x="2042500" y="5127171"/>
                  <a:ext cx="199957" cy="20886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33E58445-830B-49B0-928F-E43B909E0DDD}"/>
                  </a:ext>
                </a:extLst>
              </p:cNvPr>
              <p:cNvGrpSpPr/>
              <p:nvPr/>
            </p:nvGrpSpPr>
            <p:grpSpPr>
              <a:xfrm>
                <a:off x="1338617" y="4844014"/>
                <a:ext cx="3057597" cy="1038849"/>
                <a:chOff x="1338617" y="4844014"/>
                <a:chExt cx="3057597" cy="1038849"/>
              </a:xfrm>
            </p:grpSpPr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FEE9F84-ACB6-408D-9DC4-24F41FC8C4BA}"/>
                    </a:ext>
                  </a:extLst>
                </p:cNvPr>
                <p:cNvSpPr txBox="1"/>
                <p:nvPr/>
              </p:nvSpPr>
              <p:spPr>
                <a:xfrm>
                  <a:off x="1366326" y="4844014"/>
                  <a:ext cx="251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Distance search scope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59AFC79-E201-42C0-AA26-CE0C9516945F}"/>
                    </a:ext>
                  </a:extLst>
                </p:cNvPr>
                <p:cNvSpPr txBox="1"/>
                <p:nvPr/>
              </p:nvSpPr>
              <p:spPr>
                <a:xfrm>
                  <a:off x="1338617" y="5236532"/>
                  <a:ext cx="30575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Best return value of every generation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02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FCC8-926F-4C75-8ECE-904553B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CBF88-9B72-4FE4-AACA-18B82BF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6C6694-A6BC-483F-A8EB-89EC08CD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644EAD4-B960-4F95-A25A-57CD12BDF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562373"/>
              </p:ext>
            </p:extLst>
          </p:nvPr>
        </p:nvGraphicFramePr>
        <p:xfrm>
          <a:off x="524664" y="1284951"/>
          <a:ext cx="5683829" cy="4946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4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Office PowerPoint</Application>
  <PresentationFormat>Breitbild</PresentationFormat>
  <Paragraphs>119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</vt:lpstr>
      <vt:lpstr>PowerPoint-Präsentation</vt:lpstr>
      <vt:lpstr>Outline </vt:lpstr>
      <vt:lpstr>Task </vt:lpstr>
      <vt:lpstr>Choice of Input</vt:lpstr>
      <vt:lpstr>Challenges</vt:lpstr>
      <vt:lpstr>Solutions</vt:lpstr>
      <vt:lpstr>Evolutionary approach I - Implementation</vt:lpstr>
      <vt:lpstr>Evolutionary approach I – Testing  </vt:lpstr>
      <vt:lpstr>Results </vt:lpstr>
      <vt:lpstr>Q-Learning</vt:lpstr>
      <vt:lpstr>Evolutionary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Yannick Schrempp</cp:lastModifiedBy>
  <cp:revision>409</cp:revision>
  <dcterms:created xsi:type="dcterms:W3CDTF">2017-12-07T14:50:50Z</dcterms:created>
  <dcterms:modified xsi:type="dcterms:W3CDTF">2019-02-13T05:38:19Z</dcterms:modified>
</cp:coreProperties>
</file>