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74" r:id="rId4"/>
    <p:sldId id="296" r:id="rId5"/>
    <p:sldId id="273" r:id="rId6"/>
    <p:sldId id="276" r:id="rId7"/>
    <p:sldId id="298" r:id="rId8"/>
    <p:sldId id="268" r:id="rId9"/>
    <p:sldId id="259" r:id="rId10"/>
    <p:sldId id="263" r:id="rId11"/>
    <p:sldId id="261" r:id="rId12"/>
    <p:sldId id="289" r:id="rId13"/>
    <p:sldId id="277" r:id="rId14"/>
    <p:sldId id="266" r:id="rId15"/>
    <p:sldId id="290" r:id="rId16"/>
    <p:sldId id="291" r:id="rId17"/>
    <p:sldId id="272" r:id="rId18"/>
    <p:sldId id="297" r:id="rId19"/>
    <p:sldId id="275" r:id="rId20"/>
    <p:sldId id="267" r:id="rId21"/>
    <p:sldId id="278" r:id="rId22"/>
    <p:sldId id="270" r:id="rId23"/>
    <p:sldId id="269" r:id="rId24"/>
    <p:sldId id="286" r:id="rId25"/>
    <p:sldId id="287" r:id="rId26"/>
    <p:sldId id="285" r:id="rId27"/>
    <p:sldId id="279" r:id="rId28"/>
    <p:sldId id="280" r:id="rId29"/>
    <p:sldId id="281" r:id="rId30"/>
    <p:sldId id="283" r:id="rId31"/>
    <p:sldId id="282" r:id="rId32"/>
    <p:sldId id="284" r:id="rId33"/>
    <p:sldId id="265" r:id="rId34"/>
    <p:sldId id="288" r:id="rId35"/>
    <p:sldId id="292" r:id="rId36"/>
    <p:sldId id="293" r:id="rId37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9"/>
      <p: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45FC52C9-D308-4858-82B1-B0599F52FDEB}">
          <p14:sldIdLst>
            <p14:sldId id="256"/>
            <p14:sldId id="257"/>
          </p14:sldIdLst>
        </p14:section>
        <p14:section name="Problem and Requirements" id="{D171A7C4-11CF-4F2A-8C1C-AAE09C7D9F39}">
          <p14:sldIdLst>
            <p14:sldId id="274"/>
            <p14:sldId id="296"/>
            <p14:sldId id="273"/>
            <p14:sldId id="276"/>
          </p14:sldIdLst>
        </p14:section>
        <p14:section name="Solution" id="{28327BB5-FAB6-41F7-BAD5-6FA70DBDD157}">
          <p14:sldIdLst>
            <p14:sldId id="298"/>
            <p14:sldId id="268"/>
            <p14:sldId id="259"/>
            <p14:sldId id="263"/>
            <p14:sldId id="261"/>
          </p14:sldIdLst>
        </p14:section>
        <p14:section name="Evalution &amp; Future Work" id="{81AE6985-68FA-42EA-9C8B-D51D67EC56C3}">
          <p14:sldIdLst>
            <p14:sldId id="289"/>
            <p14:sldId id="277"/>
          </p14:sldIdLst>
        </p14:section>
        <p14:section name="Q&amp;A" id="{D90D2C08-D822-426D-A965-2E78AC3D42A6}">
          <p14:sldIdLst>
            <p14:sldId id="266"/>
          </p14:sldIdLst>
        </p14:section>
        <p14:section name="Backup" id="{D64A9CF2-C9D7-4FBF-A8BF-A83040375FBA}">
          <p14:sldIdLst>
            <p14:sldId id="290"/>
            <p14:sldId id="291"/>
            <p14:sldId id="272"/>
            <p14:sldId id="297"/>
            <p14:sldId id="275"/>
            <p14:sldId id="267"/>
            <p14:sldId id="278"/>
            <p14:sldId id="270"/>
            <p14:sldId id="269"/>
            <p14:sldId id="286"/>
            <p14:sldId id="287"/>
            <p14:sldId id="285"/>
            <p14:sldId id="279"/>
            <p14:sldId id="280"/>
            <p14:sldId id="281"/>
            <p14:sldId id="283"/>
            <p14:sldId id="282"/>
            <p14:sldId id="284"/>
            <p14:sldId id="265"/>
            <p14:sldId id="288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84" autoAdjust="0"/>
    <p:restoredTop sz="79251" autoAdjust="0"/>
  </p:normalViewPr>
  <p:slideViewPr>
    <p:cSldViewPr snapToGrid="0">
      <p:cViewPr varScale="1">
        <p:scale>
          <a:sx n="127" d="100"/>
          <a:sy n="127" d="100"/>
        </p:scale>
        <p:origin x="3354" y="120"/>
      </p:cViewPr>
      <p:guideLst>
        <p:guide orient="horz" pos="3997"/>
        <p:guide pos="2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FS\ThomasMasterThesis\Documentation\TransformationGenerator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FS\ThomasMasterThesis\Documentation\FocusDis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'Configuration Comparison 2'!$B$4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[minimumPopulationSize=10,badFitnessIsBelow=2.0]BalancedFitnessFunction[(mofClassFitness * 3 - mofClassError + mofPropertyFitness) / 4.]Operato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2'!$B$5:$B$73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2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4</c:v>
                </c:pt>
                <c:pt idx="31">
                  <c:v>#N/A</c:v>
                </c:pt>
                <c:pt idx="32">
                  <c:v>#N/A</c:v>
                </c:pt>
                <c:pt idx="33">
                  <c:v>4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9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'Configuration Comparison 2'!$C$4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[minimumPopulationSize=10,badFitnessIsBelow=2.0]BalancedFitnessFunction[(mofClassFitness * 3 - mofClassError + mofPropertyFitness) / 4.]Option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2'!$C$5:$C$73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2</c:v>
                </c:pt>
                <c:pt idx="20">
                  <c:v>#N/A</c:v>
                </c:pt>
                <c:pt idx="21">
                  <c:v>#N/A</c:v>
                </c:pt>
                <c:pt idx="22">
                  <c:v>1</c:v>
                </c:pt>
                <c:pt idx="23">
                  <c:v>2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1</c:v>
                </c:pt>
                <c:pt idx="53">
                  <c:v>#N/A</c:v>
                </c:pt>
                <c:pt idx="54">
                  <c:v>#N/A</c:v>
                </c:pt>
                <c:pt idx="55">
                  <c:v>1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1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'Configuration Comparison 2'!$D$4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[minimumPopulationSize=10,badFitnessIsBelow=2.0]BalancedFitnessFunctionBasedOnlyOnStructure[(mofClassFitness * 3 - mofClassError + mofPropertyF</c:v>
                </c:pt>
              </c:strCache>
            </c:strRef>
          </c:tx>
          <c:spPr>
            <a:ln w="889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58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</c:dPt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2'!$D$5:$D$73</c:f>
              <c:numCache>
                <c:formatCode>General</c:formatCode>
                <c:ptCount val="69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3</c:v>
                </c:pt>
                <c:pt idx="10">
                  <c:v>#N/A</c:v>
                </c:pt>
                <c:pt idx="11">
                  <c:v>5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3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9</c:v>
                </c:pt>
                <c:pt idx="38">
                  <c:v>#N/A</c:v>
                </c:pt>
                <c:pt idx="39">
                  <c:v>5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12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'Configuration Comparison 2'!$E$4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[minimumPopulationSize=10,badFitnessIsBelow=2.0]BalancedFitnessFunctionBasedOnlyOnStructure[(mofClassFitness * 3 - mofClassError + mofPropertyF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2'!$E$5:$E$73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3</c:v>
                </c:pt>
                <c:pt idx="11">
                  <c:v>#N/A</c:v>
                </c:pt>
                <c:pt idx="12">
                  <c:v>1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7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1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'Configuration Comparison 2'!$F$4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[minimumPopulationSize=10,badFitnessIsBelow=2.0]BalancedFitnessFunctionBasedOnStructureAsFallback[(mofClassFitness * 3 - mofClassError + mofPro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2'!$F$5:$F$73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3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6</c:v>
                </c:pt>
                <c:pt idx="30">
                  <c:v>#N/A</c:v>
                </c:pt>
                <c:pt idx="31">
                  <c:v>#N/A</c:v>
                </c:pt>
                <c:pt idx="32">
                  <c:v>2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9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'Configuration Comparison 2'!$G$4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[minimumPopulationSize=10,badFitnessIsBelow=2.0]BalancedFitnessFunctionBasedOnStructureAsFallback[(mofClassFitness * 3 - mofClassError + mofPro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2'!$G$5:$G$73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1</c:v>
                </c:pt>
                <c:pt idx="21">
                  <c:v>1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5</c:v>
                </c:pt>
                <c:pt idx="47">
                  <c:v>#N/A</c:v>
                </c:pt>
                <c:pt idx="48">
                  <c:v>2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9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'Configuration Comparison 2'!$H$4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[minimumPopulationSize=10,badFitnessIsBelow=2.0]BalancedFitnessFunctionBasedOnStructureAsFallbackAndImportantAssociations[(mofClassFitness * 3 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2'!$H$5:$H$73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2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8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'Configuration Comparison 2'!$I$4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[minimumPopulationSize=10,badFitnessIsBelow=2.0]BalancedFitnessFunctionBasedOnStructureAsFallbackAndImportantAssociations[(mofClassFitness * 3 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2'!$I$5:$I$73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1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1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10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'Configuration Comparison 2'!$J$4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[minimumPopulationSize=10,badFitnessIsBelow=2.0]PropertyFocuesdFitnessFunctionBasedOnStructureAsFallback[(mofClassFitness - mofClassError + mof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2'!$J$5:$J$73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4</c:v>
                </c:pt>
                <c:pt idx="35">
                  <c:v>#N/A</c:v>
                </c:pt>
                <c:pt idx="36">
                  <c:v>1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5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'Configuration Comparison 2'!$K$4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[minimumPopulationSize=10,badFitnessIsBelow=2.0]StructureFocusedFitnessFunction[((mofClassFitness - mofClassError) * 10 + mofPropertyFitness) /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2'!$K$5:$K$73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3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3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</c:v>
                </c:pt>
                <c:pt idx="32">
                  <c:v>3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7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'Configuration Comparison 2'!$L$4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[minimumPopulationSize=10,badFitnessIsBelow=2.0]StructureFocusedFitnessFunction[((mofClassFitness - mofClassError) * 10 + mofPropertyFitness) /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2'!$L$5:$L$73</c:f>
              <c:numCache>
                <c:formatCode>General</c:formatCode>
                <c:ptCount val="69"/>
                <c:pt idx="0">
                  <c:v>1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1</c:v>
                </c:pt>
                <c:pt idx="16">
                  <c:v>1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1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5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'Configuration Comparison 2'!$M$4</c:f>
              <c:strCache>
                <c:ptCount val="1"/>
                <c:pt idx="0">
                  <c:v>file:../MetaModels.ComplexStateMachine/complexStateMachineMetaModel.ecoreRouletteWheelBasedAlgorithmBalancedFitnessFunction[(mofClassFitness * 3 - mofClassError + mofPropertyFitness) / 4.]Operator -&gt; Option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2'!$M$5:$M$73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2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3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'Configuration Comparison 2'!$N$4</c:f>
              <c:strCache>
                <c:ptCount val="1"/>
                <c:pt idx="0">
                  <c:v>file:../MetaModels.ComplexStateMachine/complexStateMachineMetaModel.ecoreRouletteWheelBasedAlgorithmBalancedFitnessFunction[(mofClassFitness * 3 - mofClassError + mofPropertyFitness) / 4.]Option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2'!$N$5:$N$73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4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'Configuration Comparison 2'!$O$4</c:f>
              <c:strCache>
                <c:ptCount val="1"/>
                <c:pt idx="0">
                  <c:v>file:../MetaModels.ComplexStateMachine/complexStateMachineMetaModel.ecoreRouletteWheelBasedAlgorithmBalancedFitnessFunctionBasedOnlyOnStructure[(mofClassFitness * 3 - mofClassError + mofPropertyFitness) / 4.]Operator -&gt; Option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2'!$O$5:$O$73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1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6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'Configuration Comparison 2'!$P$4</c:f>
              <c:strCache>
                <c:ptCount val="1"/>
                <c:pt idx="0">
                  <c:v>file:../MetaModels.ComplexStateMachine/complexStateMachineMetaModel.ecoreRouletteWheelBasedAlgorithmBalancedFitnessFunctionBasedOnlyOnStructure[(mofClassFitness * 3 - mofClassError + mofPropertyFitness) / 4.]Option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2'!$P$5:$P$73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2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'Configuration Comparison 2'!$Q$4</c:f>
              <c:strCache>
                <c:ptCount val="1"/>
                <c:pt idx="0">
                  <c:v>file:../MetaModels.ComplexStateMachine/complexStateMachineMetaModel.ecoreRouletteWheelBasedAlgorithmBalancedFitnessFunctionBasedOnStructureAsFallback[(mofClassFitness * 3 - mofClassError + mofPropertyFitness) / 4.]Operator -&gt; Option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2'!$Q$5:$Q$73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2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'Configuration Comparison 2'!$R$4</c:f>
              <c:strCache>
                <c:ptCount val="1"/>
                <c:pt idx="0">
                  <c:v>file:../MetaModels.ComplexStateMachine/complexStateMachineMetaModel.ecoreRouletteWheelBasedAlgorithmBalancedFitnessFunctionBasedOnStructureAsFallback[(mofClassFitness * 3 - mofClassError + mofPropertyFitness) / 4.]Option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2'!$R$5:$R$73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6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'Configuration Comparison 2'!$S$4</c:f>
              <c:strCache>
                <c:ptCount val="1"/>
                <c:pt idx="0">
                  <c:v>file:../MetaModels.ComplexStateMachine/complexStateMachineMetaModel.ecoreRouletteWheelBasedAlgorithmBalancedFitnessFunctionBasedOnStructureAsFallbackAndImportantAssociations[(mofClassFitness * 3 - mofClassError + mofPropertyFitness) / 4.]Operator -&gt; Optio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Pt>
            <c:idx val="41"/>
            <c:marker>
              <c:symbol val="circle"/>
              <c:size val="5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</c:dPt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2'!$S$5:$S$73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6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'Configuration Comparison 2'!$T$4</c:f>
              <c:strCache>
                <c:ptCount val="1"/>
                <c:pt idx="0">
                  <c:v>file:../MetaModels.ComplexStateMachine/complexStateMachineMetaModel.ecoreRouletteWheelBasedAlgorithmBalancedFitnessFunctionBasedOnStructureAsFallbackAndImportantAssociations[(mofClassFitness * 3 - mofClassError + mofPropertyFitness) / 4.]Option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2'!$T$5:$T$73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1</c:v>
                </c:pt>
                <c:pt idx="68">
                  <c:v>#N/A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'Configuration Comparison 2'!$U$4</c:f>
              <c:strCache>
                <c:ptCount val="1"/>
                <c:pt idx="0">
                  <c:v>file:../MetaModels.ComplexStateMachine/complexStateMachineMetaModel.ecoreRouletteWheelBasedAlgorithmPropertyFocuesdFitnessFunctionBasedOnStructureAsFallback[(mofClassFitness - mofClassError + mofPropertyFitness * 3) / 4.]Operator -&gt; Option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2'!$U$5:$U$73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3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'Configuration Comparison 2'!$V$4</c:f>
              <c:strCache>
                <c:ptCount val="1"/>
                <c:pt idx="0">
                  <c:v>file:../MetaModels.ComplexStateMachine/complexStateMachineMetaModel.ecoreRouletteWheelBasedAlgorithmPropertyFocuesdFitnessFunctionBasedOnStructureAsFallback[(mofClassFitness - mofClassError + mofPropertyFitness * 3) / 4.]Option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2'!$V$5:$V$73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3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'Configuration Comparison 2'!$W$4</c:f>
              <c:strCache>
                <c:ptCount val="1"/>
                <c:pt idx="0">
                  <c:v>file:../MetaModels.ComplexStateMachine/complexStateMachineMetaModel.ecoreRouletteWheelBasedAlgorithmStructureFocusedFitnessFunction[((mofClassFitness - mofClassError) * 10 + mofPropertyFitness) / 11.]Operator -&gt; Option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2'!$W$5:$W$73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2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'Configuration Comparison 2'!$X$4</c:f>
              <c:strCache>
                <c:ptCount val="1"/>
                <c:pt idx="0">
                  <c:v>file:../MetaModels.ComplexStateMachine/complexStateMachineMetaModel.ecoreRouletteWheelBasedAlgorithmStructureFocusedFitnessFunction[((mofClassFitness - mofClassError) * 10 + mofPropertyFitness) / 11.]Option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2'!$X$5:$X$73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3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'Configuration Comparison 2'!$Y$4</c:f>
              <c:strCache>
                <c:ptCount val="1"/>
                <c:pt idx="0">
                  <c:v>file:../MetaModels.ComplexStateMachine/complexStateMachineMetaModel.ecoreTournamentBasedAlgorithm [tournamentSize=2]BalancedFitnessFunction[(mofClassFitness * 3 - mofClassError + mofPropertyFitness) / 4.]Operator -&gt; Option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2'!$Y$5:$Y$73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1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'Configuration Comparison 2'!$Z$4</c:f>
              <c:strCache>
                <c:ptCount val="1"/>
                <c:pt idx="0">
                  <c:v>file:../MetaModels.ComplexStateMachine/complexStateMachineMetaModel.ecoreTournamentBasedAlgorithm [tournamentSize=2]BalancedFitnessFunctionBasedOnlyOnStructure[(mofClassFitness * 3 - mofClassError + mofPropertyFitness) / 4.]Operator -&gt; Option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2'!$Z$5:$Z$73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1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1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5"/>
          <c:order val="25"/>
          <c:tx>
            <c:strRef>
              <c:f>'Configuration Comparison 2'!$AA$4</c:f>
              <c:strCache>
                <c:ptCount val="1"/>
                <c:pt idx="0">
                  <c:v>file:../MetaModels.ComplexStateMachine/complexStateMachineMetaModel.ecoreTournamentBasedAlgorithm [tournamentSize=2]BalancedFitnessFunctionBasedOnStructureAsFallback[(mofClassFitness * 3 - mofClassError + mofPropertyFitness) / 4.]Operator -&gt; Option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2'!$AA$5:$AA$73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1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6"/>
          <c:order val="26"/>
          <c:tx>
            <c:strRef>
              <c:f>'Configuration Comparison 2'!$AB$4</c:f>
              <c:strCache>
                <c:ptCount val="1"/>
                <c:pt idx="0">
                  <c:v>file:../MetaModels.ComplexStateMachine/complexStateMachineMetaModel.ecoreTournamentBasedAlgorithm [tournamentSize=2]BalancedFitnessFunctionBasedOnStructureAsFallbackAndImportantAssociations[(mofClassFitness * 3 - mofClassError + mofPropertyFitness) / 4.]O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2'!$AB$5:$AB$73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2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7"/>
          <c:order val="27"/>
          <c:tx>
            <c:strRef>
              <c:f>'Configuration Comparison 2'!$AC$4</c:f>
              <c:strCache>
                <c:ptCount val="1"/>
                <c:pt idx="0">
                  <c:v>file:../MetaModels.ComplexStateMachine/complexStateMachineMetaModel.ecoreTournamentBasedAlgorithm [tournamentSize=2]PropertyFocuesdFitnessFunctionBasedOnStructureAsFallback[(mofClassFitness - mofClassError + mofPropertyFitness * 3) / 4.]Operator -&gt; Option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2'!$AC$5:$AC$73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2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1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8"/>
          <c:order val="28"/>
          <c:tx>
            <c:strRef>
              <c:f>'Configuration Comparison 2'!$AD$4</c:f>
              <c:strCache>
                <c:ptCount val="1"/>
                <c:pt idx="0">
                  <c:v>file:../MetaModels.ComplexStateMachine/complexStateMachineMetaModel.ecoreTournamentBasedAlgorithm [tournamentSize=2]StructureFocusedFitnessFunction[((mofClassFitness - mofClassError) * 10 + mofPropertyFitness) / 11.]Operator -&gt; Option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2'!$AD$5:$AD$73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3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ser>
          <c:idx val="29"/>
          <c:order val="29"/>
          <c:tx>
            <c:strRef>
              <c:f>'Configuration Comparison 2'!$AE$4</c:f>
              <c:strCache>
                <c:ptCount val="1"/>
                <c:pt idx="0">
                  <c:v>file:../MetaModels.ComplexStateMachine/complexStateMachineMetaModel.ecoreNaiveMaximumSelectionPressureAlgorithm [minimumPopulationSize=10,badFitnessIsBelow=2.0]PropertyFocuesdFitnessFunctionBasedOnStructureAsFallback[(mofClassFitness - mofClassError + mof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'Configuration Comparison 2'!$A$5:$A$73</c:f>
              <c:numCache>
                <c:formatCode>General</c:formatCode>
                <c:ptCount val="69"/>
                <c:pt idx="0">
                  <c:v>0.66</c:v>
                </c:pt>
                <c:pt idx="1">
                  <c:v>0.74</c:v>
                </c:pt>
                <c:pt idx="2">
                  <c:v>1.05</c:v>
                </c:pt>
                <c:pt idx="3">
                  <c:v>1.17</c:v>
                </c:pt>
                <c:pt idx="4">
                  <c:v>1.19</c:v>
                </c:pt>
                <c:pt idx="5">
                  <c:v>1.25</c:v>
                </c:pt>
                <c:pt idx="6">
                  <c:v>1.41</c:v>
                </c:pt>
                <c:pt idx="7">
                  <c:v>1.51</c:v>
                </c:pt>
                <c:pt idx="8">
                  <c:v>1.53</c:v>
                </c:pt>
                <c:pt idx="9">
                  <c:v>1.54</c:v>
                </c:pt>
                <c:pt idx="10">
                  <c:v>1.55</c:v>
                </c:pt>
                <c:pt idx="11">
                  <c:v>1.58</c:v>
                </c:pt>
                <c:pt idx="12">
                  <c:v>1.6</c:v>
                </c:pt>
                <c:pt idx="13">
                  <c:v>1.61</c:v>
                </c:pt>
                <c:pt idx="14">
                  <c:v>1.62</c:v>
                </c:pt>
                <c:pt idx="15">
                  <c:v>1.64</c:v>
                </c:pt>
                <c:pt idx="16">
                  <c:v>1.65</c:v>
                </c:pt>
                <c:pt idx="17">
                  <c:v>1.67</c:v>
                </c:pt>
                <c:pt idx="18">
                  <c:v>1.68</c:v>
                </c:pt>
                <c:pt idx="19">
                  <c:v>1.81</c:v>
                </c:pt>
                <c:pt idx="20">
                  <c:v>1.82</c:v>
                </c:pt>
                <c:pt idx="21">
                  <c:v>1.83</c:v>
                </c:pt>
                <c:pt idx="22">
                  <c:v>1.85</c:v>
                </c:pt>
                <c:pt idx="23">
                  <c:v>1.88</c:v>
                </c:pt>
                <c:pt idx="24">
                  <c:v>1.94</c:v>
                </c:pt>
                <c:pt idx="25">
                  <c:v>2.11</c:v>
                </c:pt>
                <c:pt idx="26">
                  <c:v>2.62</c:v>
                </c:pt>
                <c:pt idx="27">
                  <c:v>2.99</c:v>
                </c:pt>
                <c:pt idx="28">
                  <c:v>3.18</c:v>
                </c:pt>
                <c:pt idx="29">
                  <c:v>3.25</c:v>
                </c:pt>
                <c:pt idx="30">
                  <c:v>3.27</c:v>
                </c:pt>
                <c:pt idx="31">
                  <c:v>3.3</c:v>
                </c:pt>
                <c:pt idx="32">
                  <c:v>3.35</c:v>
                </c:pt>
                <c:pt idx="33">
                  <c:v>3.36</c:v>
                </c:pt>
                <c:pt idx="34">
                  <c:v>3.41</c:v>
                </c:pt>
                <c:pt idx="35">
                  <c:v>3.43</c:v>
                </c:pt>
                <c:pt idx="36">
                  <c:v>3.45</c:v>
                </c:pt>
                <c:pt idx="37">
                  <c:v>3.46</c:v>
                </c:pt>
                <c:pt idx="38">
                  <c:v>3.65</c:v>
                </c:pt>
                <c:pt idx="39">
                  <c:v>3.66</c:v>
                </c:pt>
                <c:pt idx="40">
                  <c:v>3.7</c:v>
                </c:pt>
                <c:pt idx="41">
                  <c:v>3.88</c:v>
                </c:pt>
                <c:pt idx="42">
                  <c:v>3.98</c:v>
                </c:pt>
                <c:pt idx="43">
                  <c:v>4.0199999999999996</c:v>
                </c:pt>
                <c:pt idx="44">
                  <c:v>4.13</c:v>
                </c:pt>
                <c:pt idx="45">
                  <c:v>4.3</c:v>
                </c:pt>
                <c:pt idx="46">
                  <c:v>4.32</c:v>
                </c:pt>
                <c:pt idx="47">
                  <c:v>4.38</c:v>
                </c:pt>
                <c:pt idx="48">
                  <c:v>4.3899999999999997</c:v>
                </c:pt>
                <c:pt idx="49">
                  <c:v>4.4000000000000004</c:v>
                </c:pt>
                <c:pt idx="50">
                  <c:v>4.4800000000000004</c:v>
                </c:pt>
                <c:pt idx="51">
                  <c:v>4.5199999999999996</c:v>
                </c:pt>
                <c:pt idx="52">
                  <c:v>4.5599999999999996</c:v>
                </c:pt>
                <c:pt idx="53">
                  <c:v>4.79</c:v>
                </c:pt>
                <c:pt idx="54">
                  <c:v>4.8</c:v>
                </c:pt>
                <c:pt idx="55">
                  <c:v>5.16</c:v>
                </c:pt>
                <c:pt idx="56">
                  <c:v>7.05</c:v>
                </c:pt>
                <c:pt idx="57">
                  <c:v>7.12</c:v>
                </c:pt>
                <c:pt idx="58">
                  <c:v>7.21</c:v>
                </c:pt>
                <c:pt idx="59">
                  <c:v>7.36</c:v>
                </c:pt>
                <c:pt idx="60">
                  <c:v>7.48</c:v>
                </c:pt>
                <c:pt idx="61">
                  <c:v>7.67</c:v>
                </c:pt>
                <c:pt idx="62">
                  <c:v>9.36</c:v>
                </c:pt>
                <c:pt idx="63">
                  <c:v>10.6</c:v>
                </c:pt>
                <c:pt idx="64">
                  <c:v>10.74</c:v>
                </c:pt>
                <c:pt idx="65">
                  <c:v>11.94</c:v>
                </c:pt>
                <c:pt idx="66">
                  <c:v>13.58</c:v>
                </c:pt>
                <c:pt idx="67">
                  <c:v>14.42</c:v>
                </c:pt>
                <c:pt idx="68">
                  <c:v>14.83</c:v>
                </c:pt>
              </c:numCache>
            </c:numRef>
          </c:cat>
          <c:val>
            <c:numRef>
              <c:f>'Configuration Comparison 2'!$AE$5:$AE$73</c:f>
              <c:numCache>
                <c:formatCode>General</c:formatCode>
                <c:ptCount val="6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7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8289920"/>
        <c:axId val="838290464"/>
      </c:lineChart>
      <c:catAx>
        <c:axId val="83828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Execution</a:t>
                </a:r>
                <a:r>
                  <a:rPr lang="de-DE" baseline="0"/>
                  <a:t> t</a:t>
                </a:r>
                <a:r>
                  <a:rPr lang="de-DE"/>
                  <a:t>ime of</a:t>
                </a:r>
                <a:r>
                  <a:rPr lang="de-DE" baseline="0"/>
                  <a:t> 50 runs</a:t>
                </a:r>
                <a:r>
                  <a:rPr lang="de-DE"/>
                  <a:t> in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8290464"/>
        <c:crosses val="autoZero"/>
        <c:auto val="1"/>
        <c:lblAlgn val="ctr"/>
        <c:lblOffset val="100"/>
        <c:noMultiLvlLbl val="0"/>
      </c:catAx>
      <c:valAx>
        <c:axId val="83829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Number of solutions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828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Typical distribution</c:v>
                </c:pt>
              </c:strCache>
            </c:strRef>
          </c:tx>
          <c:spPr>
            <a:ln w="127000" cap="rnd">
              <a:solidFill>
                <a:schemeClr val="accent1">
                  <a:lumMod val="75000"/>
                  <a:alpha val="32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Problem-domain encoding</c:v>
                </c:pt>
                <c:pt idx="1">
                  <c:v>Genetic operator(s)</c:v>
                </c:pt>
                <c:pt idx="2">
                  <c:v>Mutation Selection</c:v>
                </c:pt>
                <c:pt idx="3">
                  <c:v>Selection &amp; Replacement</c:v>
                </c:pt>
                <c:pt idx="4">
                  <c:v>Fitness function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0</c:v>
                </c:pt>
                <c:pt idx="3">
                  <c:v>40</c:v>
                </c:pt>
                <c:pt idx="4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This Approach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Problem-domain encoding</c:v>
                </c:pt>
                <c:pt idx="1">
                  <c:v>Genetic operator(s)</c:v>
                </c:pt>
                <c:pt idx="2">
                  <c:v>Mutation Selection</c:v>
                </c:pt>
                <c:pt idx="3">
                  <c:v>Selection &amp; Replacement</c:v>
                </c:pt>
                <c:pt idx="4">
                  <c:v>Fitness function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30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676144"/>
        <c:axId val="1010678320"/>
      </c:radarChart>
      <c:catAx>
        <c:axId val="101067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0678320"/>
        <c:crosses val="autoZero"/>
        <c:auto val="1"/>
        <c:lblAlgn val="ctr"/>
        <c:lblOffset val="100"/>
        <c:noMultiLvlLbl val="0"/>
      </c:catAx>
      <c:valAx>
        <c:axId val="1010678320"/>
        <c:scaling>
          <c:orientation val="minMax"/>
          <c:max val="40"/>
          <c:min val="0"/>
        </c:scaling>
        <c:delete val="0"/>
        <c:axPos val="l"/>
        <c:majorGridlines>
          <c:spPr>
            <a:ln w="12700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0676144"/>
        <c:crosses val="autoZero"/>
        <c:crossBetween val="between"/>
        <c:majorUnit val="10"/>
        <c:min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99BB5-D288-498B-B1D8-D3E4F2156BB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3FC1B-0FE2-41B3-8F03-0C3D122A8F4A}">
      <dgm:prSet/>
      <dgm:spPr/>
      <dgm:t>
        <a:bodyPr/>
        <a:lstStyle/>
        <a:p>
          <a:pPr rtl="0"/>
          <a:r>
            <a:rPr lang="en-US" smtClean="0"/>
            <a:t>Problem &amp; Requirements</a:t>
          </a:r>
          <a:endParaRPr lang="de-DE"/>
        </a:p>
      </dgm:t>
    </dgm:pt>
    <dgm:pt modelId="{BC460B4D-66DD-4257-90DE-C7F7F9BCBB83}" type="parTrans" cxnId="{3502ABCD-837F-4D21-9128-DBC94FB400BC}">
      <dgm:prSet/>
      <dgm:spPr/>
      <dgm:t>
        <a:bodyPr/>
        <a:lstStyle/>
        <a:p>
          <a:endParaRPr lang="en-US"/>
        </a:p>
      </dgm:t>
    </dgm:pt>
    <dgm:pt modelId="{0C0D1287-6CD3-4237-856D-E9093167CA9C}" type="sibTrans" cxnId="{3502ABCD-837F-4D21-9128-DBC94FB400BC}">
      <dgm:prSet/>
      <dgm:spPr/>
      <dgm:t>
        <a:bodyPr/>
        <a:lstStyle/>
        <a:p>
          <a:endParaRPr lang="en-US"/>
        </a:p>
      </dgm:t>
    </dgm:pt>
    <dgm:pt modelId="{48017F42-F8F5-46C1-B156-38E389896F7F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Solution</a:t>
          </a:r>
          <a:endParaRPr lang="de-DE" dirty="0">
            <a:solidFill>
              <a:schemeClr val="bg1"/>
            </a:solidFill>
          </a:endParaRPr>
        </a:p>
      </dgm:t>
    </dgm:pt>
    <dgm:pt modelId="{04F97E0A-3235-41FC-8D0C-C920D8F93EF2}" type="parTrans" cxnId="{F5FD0BDF-E6FF-4AAA-A0F3-7E186DB20101}">
      <dgm:prSet/>
      <dgm:spPr/>
      <dgm:t>
        <a:bodyPr/>
        <a:lstStyle/>
        <a:p>
          <a:endParaRPr lang="en-US"/>
        </a:p>
      </dgm:t>
    </dgm:pt>
    <dgm:pt modelId="{05448A1C-1A87-4C21-ABD4-4D0FC078EC0A}" type="sibTrans" cxnId="{F5FD0BDF-E6FF-4AAA-A0F3-7E186DB20101}">
      <dgm:prSet/>
      <dgm:spPr/>
      <dgm:t>
        <a:bodyPr/>
        <a:lstStyle/>
        <a:p>
          <a:endParaRPr lang="en-US"/>
        </a:p>
      </dgm:t>
    </dgm:pt>
    <dgm:pt modelId="{E4C2CCF0-DF33-4A8F-AB32-F19C13723A0A}">
      <dgm:prSet/>
      <dgm:spPr/>
      <dgm:t>
        <a:bodyPr/>
        <a:lstStyle/>
        <a:p>
          <a:pPr rtl="0"/>
          <a:r>
            <a:rPr lang="en-US" dirty="0" smtClean="0"/>
            <a:t>Evaluation</a:t>
          </a:r>
          <a:endParaRPr lang="de-DE" dirty="0"/>
        </a:p>
      </dgm:t>
    </dgm:pt>
    <dgm:pt modelId="{0845E361-44F9-4199-BD66-A90649338E54}" type="parTrans" cxnId="{4D1DB042-9CCC-4A3C-B138-9024F5919704}">
      <dgm:prSet/>
      <dgm:spPr/>
      <dgm:t>
        <a:bodyPr/>
        <a:lstStyle/>
        <a:p>
          <a:endParaRPr lang="en-US"/>
        </a:p>
      </dgm:t>
    </dgm:pt>
    <dgm:pt modelId="{5629B32A-7099-4E89-A182-C1CE1C0D8B00}" type="sibTrans" cxnId="{4D1DB042-9CCC-4A3C-B138-9024F5919704}">
      <dgm:prSet/>
      <dgm:spPr/>
      <dgm:t>
        <a:bodyPr/>
        <a:lstStyle/>
        <a:p>
          <a:endParaRPr lang="en-US"/>
        </a:p>
      </dgm:t>
    </dgm:pt>
    <dgm:pt modelId="{4B67377F-4ACB-41E7-8947-2AF5FBF2F9C5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noFill/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Future Work</a:t>
          </a:r>
          <a:endParaRPr lang="de-DE" dirty="0">
            <a:solidFill>
              <a:schemeClr val="tx1"/>
            </a:solidFill>
          </a:endParaRPr>
        </a:p>
      </dgm:t>
    </dgm:pt>
    <dgm:pt modelId="{CF93709E-C189-44DD-B866-60BC2BF91100}" type="sibTrans" cxnId="{0DC68262-C28D-45FB-A2DB-6DAB0A657290}">
      <dgm:prSet/>
      <dgm:spPr/>
      <dgm:t>
        <a:bodyPr/>
        <a:lstStyle/>
        <a:p>
          <a:endParaRPr lang="en-US"/>
        </a:p>
      </dgm:t>
    </dgm:pt>
    <dgm:pt modelId="{4628C180-1BB1-48EC-AA16-7BAEAD93BFF5}" type="parTrans" cxnId="{0DC68262-C28D-45FB-A2DB-6DAB0A657290}">
      <dgm:prSet/>
      <dgm:spPr/>
      <dgm:t>
        <a:bodyPr/>
        <a:lstStyle/>
        <a:p>
          <a:endParaRPr lang="en-US"/>
        </a:p>
      </dgm:t>
    </dgm:pt>
    <dgm:pt modelId="{17AFF456-6D54-4419-9B5E-3D6CBC641FCD}" type="pres">
      <dgm:prSet presAssocID="{6FF99BB5-D288-498B-B1D8-D3E4F2156BBE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A5CBEA-0D49-41B2-A6A3-F076D3BD5AF3}" type="pres">
      <dgm:prSet presAssocID="{6713FC1B-0FE2-41B3-8F03-0C3D122A8F4A}" presName="chaos" presStyleCnt="0"/>
      <dgm:spPr/>
    </dgm:pt>
    <dgm:pt modelId="{C3F2FD95-020E-472D-B252-3DDEF88AAC12}" type="pres">
      <dgm:prSet presAssocID="{6713FC1B-0FE2-41B3-8F03-0C3D122A8F4A}" presName="parTx1" presStyleLbl="revTx" presStyleIdx="0" presStyleCnt="3"/>
      <dgm:spPr/>
      <dgm:t>
        <a:bodyPr/>
        <a:lstStyle/>
        <a:p>
          <a:endParaRPr lang="en-US"/>
        </a:p>
      </dgm:t>
    </dgm:pt>
    <dgm:pt modelId="{80AFA16E-2C82-4701-8DF0-1E068DDCA513}" type="pres">
      <dgm:prSet presAssocID="{6713FC1B-0FE2-41B3-8F03-0C3D122A8F4A}" presName="c1" presStyleLbl="node1" presStyleIdx="0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F528B824-6301-4687-BF71-1AD6E6729D40}" type="pres">
      <dgm:prSet presAssocID="{6713FC1B-0FE2-41B3-8F03-0C3D122A8F4A}" presName="c2" presStyleLbl="node1" presStyleIdx="1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B4127F46-CAD6-43EE-9100-2B6122BDB4ED}" type="pres">
      <dgm:prSet presAssocID="{6713FC1B-0FE2-41B3-8F03-0C3D122A8F4A}" presName="c3" presStyleLbl="node1" presStyleIdx="2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53A097E4-9EE5-4106-923F-72D52223145C}" type="pres">
      <dgm:prSet presAssocID="{6713FC1B-0FE2-41B3-8F03-0C3D122A8F4A}" presName="c4" presStyleLbl="node1" presStyleIdx="3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5B2DBE10-B84C-4039-BD9D-87F2623C222A}" type="pres">
      <dgm:prSet presAssocID="{6713FC1B-0FE2-41B3-8F03-0C3D122A8F4A}" presName="c5" presStyleLbl="node1" presStyleIdx="4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7C70CD4A-2408-47F9-B989-4199E723AAA1}" type="pres">
      <dgm:prSet presAssocID="{6713FC1B-0FE2-41B3-8F03-0C3D122A8F4A}" presName="c6" presStyleLbl="node1" presStyleIdx="5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01AECF0B-5187-47F6-AC2F-4DDF40352CA7}" type="pres">
      <dgm:prSet presAssocID="{6713FC1B-0FE2-41B3-8F03-0C3D122A8F4A}" presName="c7" presStyleLbl="node1" presStyleIdx="6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F62A15F1-0750-4182-B724-7E8712B69451}" type="pres">
      <dgm:prSet presAssocID="{6713FC1B-0FE2-41B3-8F03-0C3D122A8F4A}" presName="c8" presStyleLbl="node1" presStyleIdx="7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5640FDB5-E57D-486E-8FED-D6ECDDE0484B}" type="pres">
      <dgm:prSet presAssocID="{6713FC1B-0FE2-41B3-8F03-0C3D122A8F4A}" presName="c9" presStyleLbl="node1" presStyleIdx="8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4987A456-1C5F-4582-AFD3-2DA24E099A7A}" type="pres">
      <dgm:prSet presAssocID="{6713FC1B-0FE2-41B3-8F03-0C3D122A8F4A}" presName="c10" presStyleLbl="node1" presStyleIdx="9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4F0F7596-4A6E-40CD-A9AC-24B5871ECB80}" type="pres">
      <dgm:prSet presAssocID="{6713FC1B-0FE2-41B3-8F03-0C3D122A8F4A}" presName="c11" presStyleLbl="node1" presStyleIdx="10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AAF4110A-D404-423E-8F19-51265A126EEE}" type="pres">
      <dgm:prSet presAssocID="{6713FC1B-0FE2-41B3-8F03-0C3D122A8F4A}" presName="c12" presStyleLbl="node1" presStyleIdx="11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7F2635A5-4532-44BE-8031-5F4C70C9D760}" type="pres">
      <dgm:prSet presAssocID="{6713FC1B-0FE2-41B3-8F03-0C3D122A8F4A}" presName="c13" presStyleLbl="node1" presStyleIdx="12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65ACC514-FD3E-45AD-89DF-A966FF08AE32}" type="pres">
      <dgm:prSet presAssocID="{6713FC1B-0FE2-41B3-8F03-0C3D122A8F4A}" presName="c14" presStyleLbl="node1" presStyleIdx="13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FFD50869-46DE-4E09-80F0-014E65C91F23}" type="pres">
      <dgm:prSet presAssocID="{6713FC1B-0FE2-41B3-8F03-0C3D122A8F4A}" presName="c15" presStyleLbl="node1" presStyleIdx="14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1AC76B80-F48B-4622-80B9-01CBE0AB5B87}" type="pres">
      <dgm:prSet presAssocID="{6713FC1B-0FE2-41B3-8F03-0C3D122A8F4A}" presName="c16" presStyleLbl="node1" presStyleIdx="15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1A4DE83A-FE42-4C35-AFE0-4B886B9DF0E0}" type="pres">
      <dgm:prSet presAssocID="{6713FC1B-0FE2-41B3-8F03-0C3D122A8F4A}" presName="c17" presStyleLbl="node1" presStyleIdx="16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253253A3-5871-47BB-8D49-2EB805F90D47}" type="pres">
      <dgm:prSet presAssocID="{6713FC1B-0FE2-41B3-8F03-0C3D122A8F4A}" presName="c18" presStyleLbl="node1" presStyleIdx="17" presStyleCnt="19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32580262-040E-4FC1-BE7C-0DBF840274F8}" type="pres">
      <dgm:prSet presAssocID="{0C0D1287-6CD3-4237-856D-E9093167CA9C}" presName="chevronComposite1" presStyleCnt="0"/>
      <dgm:spPr/>
    </dgm:pt>
    <dgm:pt modelId="{0FFED47B-3F23-4DA5-900F-F76C7FAE8A51}" type="pres">
      <dgm:prSet presAssocID="{0C0D1287-6CD3-4237-856D-E9093167CA9C}" presName="chevron1" presStyleLbl="sibTrans2D1" presStyleIdx="0" presStyleCnt="3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22D1ABF7-4397-455D-A0EA-9820342C6117}" type="pres">
      <dgm:prSet presAssocID="{0C0D1287-6CD3-4237-856D-E9093167CA9C}" presName="spChevron1" presStyleCnt="0"/>
      <dgm:spPr/>
    </dgm:pt>
    <dgm:pt modelId="{9FB40860-D328-4D79-BD2F-EB33913AE1E9}" type="pres">
      <dgm:prSet presAssocID="{48017F42-F8F5-46C1-B156-38E389896F7F}" presName="middle" presStyleCnt="0"/>
      <dgm:spPr/>
    </dgm:pt>
    <dgm:pt modelId="{928BF647-E741-43B1-8A8B-23BF810790BC}" type="pres">
      <dgm:prSet presAssocID="{48017F42-F8F5-46C1-B156-38E389896F7F}" presName="parTxMid" presStyleLbl="revTx" presStyleIdx="1" presStyleCnt="3"/>
      <dgm:spPr/>
      <dgm:t>
        <a:bodyPr/>
        <a:lstStyle/>
        <a:p>
          <a:endParaRPr lang="en-US"/>
        </a:p>
      </dgm:t>
    </dgm:pt>
    <dgm:pt modelId="{CF16EDFD-E534-406F-BCFB-C3D53450DEA8}" type="pres">
      <dgm:prSet presAssocID="{48017F42-F8F5-46C1-B156-38E389896F7F}" presName="spMid" presStyleCnt="0"/>
      <dgm:spPr/>
    </dgm:pt>
    <dgm:pt modelId="{9DCA5F32-7952-44E0-A4E2-F3BD61AC88A5}" type="pres">
      <dgm:prSet presAssocID="{05448A1C-1A87-4C21-ABD4-4D0FC078EC0A}" presName="chevronComposite1" presStyleCnt="0"/>
      <dgm:spPr/>
    </dgm:pt>
    <dgm:pt modelId="{798AB66D-B103-40DF-AAE6-EA74D4AFFE0C}" type="pres">
      <dgm:prSet presAssocID="{05448A1C-1A87-4C21-ABD4-4D0FC078EC0A}" presName="chevron1" presStyleLbl="sibTrans2D1" presStyleIdx="1" presStyleCnt="3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9BEC858-E67B-4DF0-9FB8-3689699594FB}" type="pres">
      <dgm:prSet presAssocID="{05448A1C-1A87-4C21-ABD4-4D0FC078EC0A}" presName="spChevron1" presStyleCnt="0"/>
      <dgm:spPr/>
    </dgm:pt>
    <dgm:pt modelId="{DD7F0A3D-5097-49FC-9AF0-29C889A1731F}" type="pres">
      <dgm:prSet presAssocID="{E4C2CCF0-DF33-4A8F-AB32-F19C13723A0A}" presName="middle" presStyleCnt="0"/>
      <dgm:spPr/>
    </dgm:pt>
    <dgm:pt modelId="{288EE5CF-FE0C-4D94-990D-FE558D2CE2F1}" type="pres">
      <dgm:prSet presAssocID="{E4C2CCF0-DF33-4A8F-AB32-F19C13723A0A}" presName="parTxMid" presStyleLbl="revTx" presStyleIdx="2" presStyleCnt="3"/>
      <dgm:spPr/>
      <dgm:t>
        <a:bodyPr/>
        <a:lstStyle/>
        <a:p>
          <a:endParaRPr lang="en-US"/>
        </a:p>
      </dgm:t>
    </dgm:pt>
    <dgm:pt modelId="{E4CEAAB2-62CC-4D71-A682-105EF475DC3E}" type="pres">
      <dgm:prSet presAssocID="{E4C2CCF0-DF33-4A8F-AB32-F19C13723A0A}" presName="spMid" presStyleCnt="0"/>
      <dgm:spPr/>
    </dgm:pt>
    <dgm:pt modelId="{C6BC42A6-38D0-4718-9CFD-3CC6CC52237E}" type="pres">
      <dgm:prSet presAssocID="{5629B32A-7099-4E89-A182-C1CE1C0D8B00}" presName="chevronComposite1" presStyleCnt="0"/>
      <dgm:spPr/>
    </dgm:pt>
    <dgm:pt modelId="{7D19E449-087F-4205-9094-B2D1FC454BFD}" type="pres">
      <dgm:prSet presAssocID="{5629B32A-7099-4E89-A182-C1CE1C0D8B00}" presName="chevron1" presStyleLbl="sibTrans2D1" presStyleIdx="2" presStyleCnt="3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683B0FB5-A4E3-429D-B352-3BF7C2AF803A}" type="pres">
      <dgm:prSet presAssocID="{5629B32A-7099-4E89-A182-C1CE1C0D8B00}" presName="spChevron1" presStyleCnt="0"/>
      <dgm:spPr/>
    </dgm:pt>
    <dgm:pt modelId="{9138B8DC-834E-42EA-99AC-4D507D87F266}" type="pres">
      <dgm:prSet presAssocID="{4B67377F-4ACB-41E7-8947-2AF5FBF2F9C5}" presName="last" presStyleCnt="0"/>
      <dgm:spPr/>
    </dgm:pt>
    <dgm:pt modelId="{ED2E8301-01E6-46A2-8E10-765EA8D4C15F}" type="pres">
      <dgm:prSet presAssocID="{4B67377F-4ACB-41E7-8947-2AF5FBF2F9C5}" presName="circleTx" presStyleLbl="node1" presStyleIdx="18" presStyleCnt="19"/>
      <dgm:spPr/>
      <dgm:t>
        <a:bodyPr/>
        <a:lstStyle/>
        <a:p>
          <a:endParaRPr lang="en-US"/>
        </a:p>
      </dgm:t>
    </dgm:pt>
    <dgm:pt modelId="{DB152FE4-CBE2-43BE-9B17-BFAA709E2780}" type="pres">
      <dgm:prSet presAssocID="{4B67377F-4ACB-41E7-8947-2AF5FBF2F9C5}" presName="spN" presStyleCnt="0"/>
      <dgm:spPr/>
    </dgm:pt>
  </dgm:ptLst>
  <dgm:cxnLst>
    <dgm:cxn modelId="{5CE67C76-69E6-4685-936E-AFD9A1CCF297}" type="presOf" srcId="{6FF99BB5-D288-498B-B1D8-D3E4F2156BBE}" destId="{17AFF456-6D54-4419-9B5E-3D6CBC641FCD}" srcOrd="0" destOrd="0" presId="urn:microsoft.com/office/officeart/2009/3/layout/RandomtoResultProcess"/>
    <dgm:cxn modelId="{4D1DB042-9CCC-4A3C-B138-9024F5919704}" srcId="{6FF99BB5-D288-498B-B1D8-D3E4F2156BBE}" destId="{E4C2CCF0-DF33-4A8F-AB32-F19C13723A0A}" srcOrd="2" destOrd="0" parTransId="{0845E361-44F9-4199-BD66-A90649338E54}" sibTransId="{5629B32A-7099-4E89-A182-C1CE1C0D8B00}"/>
    <dgm:cxn modelId="{82F1A381-9328-4BA9-ACD8-567E1A3208B8}" type="presOf" srcId="{6713FC1B-0FE2-41B3-8F03-0C3D122A8F4A}" destId="{C3F2FD95-020E-472D-B252-3DDEF88AAC12}" srcOrd="0" destOrd="0" presId="urn:microsoft.com/office/officeart/2009/3/layout/RandomtoResultProcess"/>
    <dgm:cxn modelId="{F5FD0BDF-E6FF-4AAA-A0F3-7E186DB20101}" srcId="{6FF99BB5-D288-498B-B1D8-D3E4F2156BBE}" destId="{48017F42-F8F5-46C1-B156-38E389896F7F}" srcOrd="1" destOrd="0" parTransId="{04F97E0A-3235-41FC-8D0C-C920D8F93EF2}" sibTransId="{05448A1C-1A87-4C21-ABD4-4D0FC078EC0A}"/>
    <dgm:cxn modelId="{A24A5972-FEAE-44DB-BAC4-A9F236A4B682}" type="presOf" srcId="{48017F42-F8F5-46C1-B156-38E389896F7F}" destId="{928BF647-E741-43B1-8A8B-23BF810790BC}" srcOrd="0" destOrd="0" presId="urn:microsoft.com/office/officeart/2009/3/layout/RandomtoResultProcess"/>
    <dgm:cxn modelId="{EA508C2D-F2C2-4460-B938-DE87D9FBE2E1}" type="presOf" srcId="{E4C2CCF0-DF33-4A8F-AB32-F19C13723A0A}" destId="{288EE5CF-FE0C-4D94-990D-FE558D2CE2F1}" srcOrd="0" destOrd="0" presId="urn:microsoft.com/office/officeart/2009/3/layout/RandomtoResultProcess"/>
    <dgm:cxn modelId="{30683320-FC50-440E-B954-977095665DFE}" type="presOf" srcId="{4B67377F-4ACB-41E7-8947-2AF5FBF2F9C5}" destId="{ED2E8301-01E6-46A2-8E10-765EA8D4C15F}" srcOrd="0" destOrd="0" presId="urn:microsoft.com/office/officeart/2009/3/layout/RandomtoResultProcess"/>
    <dgm:cxn modelId="{3502ABCD-837F-4D21-9128-DBC94FB400BC}" srcId="{6FF99BB5-D288-498B-B1D8-D3E4F2156BBE}" destId="{6713FC1B-0FE2-41B3-8F03-0C3D122A8F4A}" srcOrd="0" destOrd="0" parTransId="{BC460B4D-66DD-4257-90DE-C7F7F9BCBB83}" sibTransId="{0C0D1287-6CD3-4237-856D-E9093167CA9C}"/>
    <dgm:cxn modelId="{0DC68262-C28D-45FB-A2DB-6DAB0A657290}" srcId="{6FF99BB5-D288-498B-B1D8-D3E4F2156BBE}" destId="{4B67377F-4ACB-41E7-8947-2AF5FBF2F9C5}" srcOrd="3" destOrd="0" parTransId="{4628C180-1BB1-48EC-AA16-7BAEAD93BFF5}" sibTransId="{CF93709E-C189-44DD-B866-60BC2BF91100}"/>
    <dgm:cxn modelId="{DCBD47C4-DE98-4034-8439-3D99CF2CB7C7}" type="presParOf" srcId="{17AFF456-6D54-4419-9B5E-3D6CBC641FCD}" destId="{79A5CBEA-0D49-41B2-A6A3-F076D3BD5AF3}" srcOrd="0" destOrd="0" presId="urn:microsoft.com/office/officeart/2009/3/layout/RandomtoResultProcess"/>
    <dgm:cxn modelId="{8BBCBC76-BB98-44EF-84CC-42C3281CECE6}" type="presParOf" srcId="{79A5CBEA-0D49-41B2-A6A3-F076D3BD5AF3}" destId="{C3F2FD95-020E-472D-B252-3DDEF88AAC12}" srcOrd="0" destOrd="0" presId="urn:microsoft.com/office/officeart/2009/3/layout/RandomtoResultProcess"/>
    <dgm:cxn modelId="{DD52C9CF-6BAB-4EE3-A810-949E2E8A7AF6}" type="presParOf" srcId="{79A5CBEA-0D49-41B2-A6A3-F076D3BD5AF3}" destId="{80AFA16E-2C82-4701-8DF0-1E068DDCA513}" srcOrd="1" destOrd="0" presId="urn:microsoft.com/office/officeart/2009/3/layout/RandomtoResultProcess"/>
    <dgm:cxn modelId="{39654176-3A7F-4802-B24D-911FCDE843E8}" type="presParOf" srcId="{79A5CBEA-0D49-41B2-A6A3-F076D3BD5AF3}" destId="{F528B824-6301-4687-BF71-1AD6E6729D40}" srcOrd="2" destOrd="0" presId="urn:microsoft.com/office/officeart/2009/3/layout/RandomtoResultProcess"/>
    <dgm:cxn modelId="{5F3B007D-C68D-4FB8-9899-276ADA01E817}" type="presParOf" srcId="{79A5CBEA-0D49-41B2-A6A3-F076D3BD5AF3}" destId="{B4127F46-CAD6-43EE-9100-2B6122BDB4ED}" srcOrd="3" destOrd="0" presId="urn:microsoft.com/office/officeart/2009/3/layout/RandomtoResultProcess"/>
    <dgm:cxn modelId="{4B65FB99-76F4-43FA-90ED-F8D64D0F19DA}" type="presParOf" srcId="{79A5CBEA-0D49-41B2-A6A3-F076D3BD5AF3}" destId="{53A097E4-9EE5-4106-923F-72D52223145C}" srcOrd="4" destOrd="0" presId="urn:microsoft.com/office/officeart/2009/3/layout/RandomtoResultProcess"/>
    <dgm:cxn modelId="{F2EF6AF0-4723-4630-BEEB-4AF351A5FC1B}" type="presParOf" srcId="{79A5CBEA-0D49-41B2-A6A3-F076D3BD5AF3}" destId="{5B2DBE10-B84C-4039-BD9D-87F2623C222A}" srcOrd="5" destOrd="0" presId="urn:microsoft.com/office/officeart/2009/3/layout/RandomtoResultProcess"/>
    <dgm:cxn modelId="{A50EF762-7472-4353-A2B3-DE85ABED2C7C}" type="presParOf" srcId="{79A5CBEA-0D49-41B2-A6A3-F076D3BD5AF3}" destId="{7C70CD4A-2408-47F9-B989-4199E723AAA1}" srcOrd="6" destOrd="0" presId="urn:microsoft.com/office/officeart/2009/3/layout/RandomtoResultProcess"/>
    <dgm:cxn modelId="{9713486C-30C7-423B-9529-C81BE4C43E96}" type="presParOf" srcId="{79A5CBEA-0D49-41B2-A6A3-F076D3BD5AF3}" destId="{01AECF0B-5187-47F6-AC2F-4DDF40352CA7}" srcOrd="7" destOrd="0" presId="urn:microsoft.com/office/officeart/2009/3/layout/RandomtoResultProcess"/>
    <dgm:cxn modelId="{D3DCEE25-B2AB-44C2-ADBA-FD4A8B4704ED}" type="presParOf" srcId="{79A5CBEA-0D49-41B2-A6A3-F076D3BD5AF3}" destId="{F62A15F1-0750-4182-B724-7E8712B69451}" srcOrd="8" destOrd="0" presId="urn:microsoft.com/office/officeart/2009/3/layout/RandomtoResultProcess"/>
    <dgm:cxn modelId="{E96098A1-FD60-4D1A-984D-D87F5CC1C9CD}" type="presParOf" srcId="{79A5CBEA-0D49-41B2-A6A3-F076D3BD5AF3}" destId="{5640FDB5-E57D-486E-8FED-D6ECDDE0484B}" srcOrd="9" destOrd="0" presId="urn:microsoft.com/office/officeart/2009/3/layout/RandomtoResultProcess"/>
    <dgm:cxn modelId="{D9E69741-8086-4593-BD47-43804F0ADE64}" type="presParOf" srcId="{79A5CBEA-0D49-41B2-A6A3-F076D3BD5AF3}" destId="{4987A456-1C5F-4582-AFD3-2DA24E099A7A}" srcOrd="10" destOrd="0" presId="urn:microsoft.com/office/officeart/2009/3/layout/RandomtoResultProcess"/>
    <dgm:cxn modelId="{C8DEEF68-A1F5-4DBF-AAEE-F4167E34C758}" type="presParOf" srcId="{79A5CBEA-0D49-41B2-A6A3-F076D3BD5AF3}" destId="{4F0F7596-4A6E-40CD-A9AC-24B5871ECB80}" srcOrd="11" destOrd="0" presId="urn:microsoft.com/office/officeart/2009/3/layout/RandomtoResultProcess"/>
    <dgm:cxn modelId="{3ECE9A3D-8BF3-46C4-A29D-525D7777E839}" type="presParOf" srcId="{79A5CBEA-0D49-41B2-A6A3-F076D3BD5AF3}" destId="{AAF4110A-D404-423E-8F19-51265A126EEE}" srcOrd="12" destOrd="0" presId="urn:microsoft.com/office/officeart/2009/3/layout/RandomtoResultProcess"/>
    <dgm:cxn modelId="{295895E1-712A-4046-BEE8-06754210D459}" type="presParOf" srcId="{79A5CBEA-0D49-41B2-A6A3-F076D3BD5AF3}" destId="{7F2635A5-4532-44BE-8031-5F4C70C9D760}" srcOrd="13" destOrd="0" presId="urn:microsoft.com/office/officeart/2009/3/layout/RandomtoResultProcess"/>
    <dgm:cxn modelId="{0FCC09A5-F0DB-4D24-A59E-4875F4B2E2D3}" type="presParOf" srcId="{79A5CBEA-0D49-41B2-A6A3-F076D3BD5AF3}" destId="{65ACC514-FD3E-45AD-89DF-A966FF08AE32}" srcOrd="14" destOrd="0" presId="urn:microsoft.com/office/officeart/2009/3/layout/RandomtoResultProcess"/>
    <dgm:cxn modelId="{D5673502-14B8-45AC-8AE9-0AC1ED20A458}" type="presParOf" srcId="{79A5CBEA-0D49-41B2-A6A3-F076D3BD5AF3}" destId="{FFD50869-46DE-4E09-80F0-014E65C91F23}" srcOrd="15" destOrd="0" presId="urn:microsoft.com/office/officeart/2009/3/layout/RandomtoResultProcess"/>
    <dgm:cxn modelId="{CEB7E759-0D37-493A-9B5C-83F35102FD45}" type="presParOf" srcId="{79A5CBEA-0D49-41B2-A6A3-F076D3BD5AF3}" destId="{1AC76B80-F48B-4622-80B9-01CBE0AB5B87}" srcOrd="16" destOrd="0" presId="urn:microsoft.com/office/officeart/2009/3/layout/RandomtoResultProcess"/>
    <dgm:cxn modelId="{8192B0D4-C4DD-40B3-B1FA-E3AA896956D6}" type="presParOf" srcId="{79A5CBEA-0D49-41B2-A6A3-F076D3BD5AF3}" destId="{1A4DE83A-FE42-4C35-AFE0-4B886B9DF0E0}" srcOrd="17" destOrd="0" presId="urn:microsoft.com/office/officeart/2009/3/layout/RandomtoResultProcess"/>
    <dgm:cxn modelId="{4DD7B565-5127-43FA-B9FD-B1589CD0AC0A}" type="presParOf" srcId="{79A5CBEA-0D49-41B2-A6A3-F076D3BD5AF3}" destId="{253253A3-5871-47BB-8D49-2EB805F90D47}" srcOrd="18" destOrd="0" presId="urn:microsoft.com/office/officeart/2009/3/layout/RandomtoResultProcess"/>
    <dgm:cxn modelId="{5BAD1AA1-40CD-4B8B-871B-5C3EDCFAEA2B}" type="presParOf" srcId="{17AFF456-6D54-4419-9B5E-3D6CBC641FCD}" destId="{32580262-040E-4FC1-BE7C-0DBF840274F8}" srcOrd="1" destOrd="0" presId="urn:microsoft.com/office/officeart/2009/3/layout/RandomtoResultProcess"/>
    <dgm:cxn modelId="{16F6C560-33DB-4CF7-B220-678C2E31877C}" type="presParOf" srcId="{32580262-040E-4FC1-BE7C-0DBF840274F8}" destId="{0FFED47B-3F23-4DA5-900F-F76C7FAE8A51}" srcOrd="0" destOrd="0" presId="urn:microsoft.com/office/officeart/2009/3/layout/RandomtoResultProcess"/>
    <dgm:cxn modelId="{416E6856-2F3B-4414-9114-FAC6FB7017A8}" type="presParOf" srcId="{32580262-040E-4FC1-BE7C-0DBF840274F8}" destId="{22D1ABF7-4397-455D-A0EA-9820342C6117}" srcOrd="1" destOrd="0" presId="urn:microsoft.com/office/officeart/2009/3/layout/RandomtoResultProcess"/>
    <dgm:cxn modelId="{C2F03E5E-0942-44FD-98B2-EB8DA357B067}" type="presParOf" srcId="{17AFF456-6D54-4419-9B5E-3D6CBC641FCD}" destId="{9FB40860-D328-4D79-BD2F-EB33913AE1E9}" srcOrd="2" destOrd="0" presId="urn:microsoft.com/office/officeart/2009/3/layout/RandomtoResultProcess"/>
    <dgm:cxn modelId="{B7B01886-35A3-44FB-8853-89C91D2C810E}" type="presParOf" srcId="{9FB40860-D328-4D79-BD2F-EB33913AE1E9}" destId="{928BF647-E741-43B1-8A8B-23BF810790BC}" srcOrd="0" destOrd="0" presId="urn:microsoft.com/office/officeart/2009/3/layout/RandomtoResultProcess"/>
    <dgm:cxn modelId="{B5DB1CB0-FF30-4364-9F03-04AC62BB6E02}" type="presParOf" srcId="{9FB40860-D328-4D79-BD2F-EB33913AE1E9}" destId="{CF16EDFD-E534-406F-BCFB-C3D53450DEA8}" srcOrd="1" destOrd="0" presId="urn:microsoft.com/office/officeart/2009/3/layout/RandomtoResultProcess"/>
    <dgm:cxn modelId="{32783DF5-5BDF-4FEC-9F8C-660268BF44BC}" type="presParOf" srcId="{17AFF456-6D54-4419-9B5E-3D6CBC641FCD}" destId="{9DCA5F32-7952-44E0-A4E2-F3BD61AC88A5}" srcOrd="3" destOrd="0" presId="urn:microsoft.com/office/officeart/2009/3/layout/RandomtoResultProcess"/>
    <dgm:cxn modelId="{C38624A1-5533-4DC5-9D64-C589E86D9FB4}" type="presParOf" srcId="{9DCA5F32-7952-44E0-A4E2-F3BD61AC88A5}" destId="{798AB66D-B103-40DF-AAE6-EA74D4AFFE0C}" srcOrd="0" destOrd="0" presId="urn:microsoft.com/office/officeart/2009/3/layout/RandomtoResultProcess"/>
    <dgm:cxn modelId="{06C76D49-BF0E-4A69-BD3D-9301BCDA58D1}" type="presParOf" srcId="{9DCA5F32-7952-44E0-A4E2-F3BD61AC88A5}" destId="{19BEC858-E67B-4DF0-9FB8-3689699594FB}" srcOrd="1" destOrd="0" presId="urn:microsoft.com/office/officeart/2009/3/layout/RandomtoResultProcess"/>
    <dgm:cxn modelId="{9BE72899-7167-440A-9D87-4ADED5931065}" type="presParOf" srcId="{17AFF456-6D54-4419-9B5E-3D6CBC641FCD}" destId="{DD7F0A3D-5097-49FC-9AF0-29C889A1731F}" srcOrd="4" destOrd="0" presId="urn:microsoft.com/office/officeart/2009/3/layout/RandomtoResultProcess"/>
    <dgm:cxn modelId="{A8AFEC92-F6D7-462A-88E5-0756D01F4E0B}" type="presParOf" srcId="{DD7F0A3D-5097-49FC-9AF0-29C889A1731F}" destId="{288EE5CF-FE0C-4D94-990D-FE558D2CE2F1}" srcOrd="0" destOrd="0" presId="urn:microsoft.com/office/officeart/2009/3/layout/RandomtoResultProcess"/>
    <dgm:cxn modelId="{CBA8DEF4-FDD6-4D6F-BFAC-1E57F802DE1F}" type="presParOf" srcId="{DD7F0A3D-5097-49FC-9AF0-29C889A1731F}" destId="{E4CEAAB2-62CC-4D71-A682-105EF475DC3E}" srcOrd="1" destOrd="0" presId="urn:microsoft.com/office/officeart/2009/3/layout/RandomtoResultProcess"/>
    <dgm:cxn modelId="{C347B1FE-E15E-4D0F-966A-65B60CA193EE}" type="presParOf" srcId="{17AFF456-6D54-4419-9B5E-3D6CBC641FCD}" destId="{C6BC42A6-38D0-4718-9CFD-3CC6CC52237E}" srcOrd="5" destOrd="0" presId="urn:microsoft.com/office/officeart/2009/3/layout/RandomtoResultProcess"/>
    <dgm:cxn modelId="{B45F0B04-3ABC-4D42-86C3-64EBC188AB5E}" type="presParOf" srcId="{C6BC42A6-38D0-4718-9CFD-3CC6CC52237E}" destId="{7D19E449-087F-4205-9094-B2D1FC454BFD}" srcOrd="0" destOrd="0" presId="urn:microsoft.com/office/officeart/2009/3/layout/RandomtoResultProcess"/>
    <dgm:cxn modelId="{9461C010-A043-4A70-80F1-B25E2C52DB28}" type="presParOf" srcId="{C6BC42A6-38D0-4718-9CFD-3CC6CC52237E}" destId="{683B0FB5-A4E3-429D-B352-3BF7C2AF803A}" srcOrd="1" destOrd="0" presId="urn:microsoft.com/office/officeart/2009/3/layout/RandomtoResultProcess"/>
    <dgm:cxn modelId="{3AC7C63D-0F6E-4D62-8E99-2B9A880AB6CC}" type="presParOf" srcId="{17AFF456-6D54-4419-9B5E-3D6CBC641FCD}" destId="{9138B8DC-834E-42EA-99AC-4D507D87F266}" srcOrd="6" destOrd="0" presId="urn:microsoft.com/office/officeart/2009/3/layout/RandomtoResultProcess"/>
    <dgm:cxn modelId="{16D000F0-B8B3-4B57-AA13-03BC2CB0BE3B}" type="presParOf" srcId="{9138B8DC-834E-42EA-99AC-4D507D87F266}" destId="{ED2E8301-01E6-46A2-8E10-765EA8D4C15F}" srcOrd="0" destOrd="0" presId="urn:microsoft.com/office/officeart/2009/3/layout/RandomtoResultProcess"/>
    <dgm:cxn modelId="{A36800D6-735C-4243-985F-16AA418DBD94}" type="presParOf" srcId="{9138B8DC-834E-42EA-99AC-4D507D87F266}" destId="{DB152FE4-CBE2-43BE-9B17-BFAA709E278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F9A50A-BEA0-4284-A0A5-41BAF2904818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</dgm:pt>
    <dgm:pt modelId="{EBF85BBC-D142-4272-9FF1-8ED40CAA19FC}">
      <dgm:prSet phldrT="[Text]"/>
      <dgm:spPr/>
      <dgm:t>
        <a:bodyPr/>
        <a:lstStyle/>
        <a:p>
          <a:r>
            <a:rPr lang="en-US" dirty="0" err="1" smtClean="0"/>
            <a:t>Variate</a:t>
          </a:r>
          <a:r>
            <a:rPr lang="en-US" dirty="0" smtClean="0"/>
            <a:t> transformation without causing a change in the output</a:t>
          </a:r>
          <a:endParaRPr lang="en-US" dirty="0"/>
        </a:p>
      </dgm:t>
    </dgm:pt>
    <dgm:pt modelId="{28CB5976-BF45-48FF-A841-07F1EEC88C9B}" type="parTrans" cxnId="{770B2450-07C8-448E-829D-C8F1825C2979}">
      <dgm:prSet/>
      <dgm:spPr/>
      <dgm:t>
        <a:bodyPr/>
        <a:lstStyle/>
        <a:p>
          <a:endParaRPr lang="en-US"/>
        </a:p>
      </dgm:t>
    </dgm:pt>
    <dgm:pt modelId="{BAFA793E-C203-495D-8AC3-EF2B6D71C847}" type="sibTrans" cxnId="{770B2450-07C8-448E-829D-C8F1825C2979}">
      <dgm:prSet/>
      <dgm:spPr/>
      <dgm:t>
        <a:bodyPr/>
        <a:lstStyle/>
        <a:p>
          <a:endParaRPr lang="en-US"/>
        </a:p>
      </dgm:t>
    </dgm:pt>
    <dgm:pt modelId="{14F2A69D-9A92-4104-A0DD-4D8FE0FD8939}">
      <dgm:prSet phldrT="[Text]"/>
      <dgm:spPr/>
      <dgm:t>
        <a:bodyPr/>
        <a:lstStyle/>
        <a:p>
          <a:r>
            <a:rPr lang="en-US" dirty="0" smtClean="0"/>
            <a:t>No change in the fitness of the transformation</a:t>
          </a:r>
          <a:endParaRPr lang="en-US" dirty="0"/>
        </a:p>
      </dgm:t>
    </dgm:pt>
    <dgm:pt modelId="{2F3F6943-D269-413C-9813-730C59989430}" type="parTrans" cxnId="{2DCE0EE2-1789-4E84-B076-ECE16F034084}">
      <dgm:prSet/>
      <dgm:spPr/>
      <dgm:t>
        <a:bodyPr/>
        <a:lstStyle/>
        <a:p>
          <a:endParaRPr lang="en-US"/>
        </a:p>
      </dgm:t>
    </dgm:pt>
    <dgm:pt modelId="{95DFB021-68C4-47BF-B268-8EDB1A5730DF}" type="sibTrans" cxnId="{2DCE0EE2-1789-4E84-B076-ECE16F034084}">
      <dgm:prSet/>
      <dgm:spPr/>
      <dgm:t>
        <a:bodyPr/>
        <a:lstStyle/>
        <a:p>
          <a:endParaRPr lang="en-US"/>
        </a:p>
      </dgm:t>
    </dgm:pt>
    <dgm:pt modelId="{F0B2C1D1-B9D5-4E98-8AEB-933830C49C41}">
      <dgm:prSet phldrT="[Text]"/>
      <dgm:spPr/>
      <dgm:t>
        <a:bodyPr/>
        <a:lstStyle/>
        <a:p>
          <a:r>
            <a:rPr lang="en-US" dirty="0" smtClean="0"/>
            <a:t>Algorithm cannot distinguish transformations</a:t>
          </a:r>
          <a:endParaRPr lang="en-US" dirty="0"/>
        </a:p>
      </dgm:t>
    </dgm:pt>
    <dgm:pt modelId="{6EE49085-51E3-46CD-B3BD-298A3A7B23F9}" type="parTrans" cxnId="{325DAB9E-B176-41B6-8E50-DFA125D30C3A}">
      <dgm:prSet/>
      <dgm:spPr/>
      <dgm:t>
        <a:bodyPr/>
        <a:lstStyle/>
        <a:p>
          <a:endParaRPr lang="en-US"/>
        </a:p>
      </dgm:t>
    </dgm:pt>
    <dgm:pt modelId="{2CB46274-4505-4FC7-9F8A-37DD59F004C6}" type="sibTrans" cxnId="{325DAB9E-B176-41B6-8E50-DFA125D30C3A}">
      <dgm:prSet/>
      <dgm:spPr/>
      <dgm:t>
        <a:bodyPr/>
        <a:lstStyle/>
        <a:p>
          <a:endParaRPr lang="en-US"/>
        </a:p>
      </dgm:t>
    </dgm:pt>
    <dgm:pt modelId="{01C4A809-D7F3-41FC-ABDA-97D5B9DE4B56}">
      <dgm:prSet phldrT="[Text]"/>
      <dgm:spPr/>
      <dgm:t>
        <a:bodyPr/>
        <a:lstStyle/>
        <a:p>
          <a:r>
            <a:rPr lang="en-US" dirty="0" smtClean="0"/>
            <a:t>Algorithm has no guidance: </a:t>
          </a:r>
          <a:br>
            <a:rPr lang="en-US" dirty="0" smtClean="0"/>
          </a:br>
          <a:r>
            <a:rPr lang="en-US" dirty="0" smtClean="0"/>
            <a:t>is a random search</a:t>
          </a:r>
          <a:endParaRPr lang="en-US" dirty="0"/>
        </a:p>
      </dgm:t>
    </dgm:pt>
    <dgm:pt modelId="{91F5F98B-7825-483C-AFF3-A30A10D42DA3}" type="parTrans" cxnId="{BF1893D8-10DB-43AF-BBC1-895D839AB54C}">
      <dgm:prSet/>
      <dgm:spPr/>
      <dgm:t>
        <a:bodyPr/>
        <a:lstStyle/>
        <a:p>
          <a:endParaRPr lang="en-US"/>
        </a:p>
      </dgm:t>
    </dgm:pt>
    <dgm:pt modelId="{292A62B1-4BA8-4C40-8802-233BFB6E8B5B}" type="sibTrans" cxnId="{BF1893D8-10DB-43AF-BBC1-895D839AB54C}">
      <dgm:prSet/>
      <dgm:spPr/>
      <dgm:t>
        <a:bodyPr/>
        <a:lstStyle/>
        <a:p>
          <a:endParaRPr lang="en-US"/>
        </a:p>
      </dgm:t>
    </dgm:pt>
    <dgm:pt modelId="{1309D904-65C7-4AA5-8788-F2C1086AD698}" type="pres">
      <dgm:prSet presAssocID="{35F9A50A-BEA0-4284-A0A5-41BAF290481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C53EFAB-4B48-4144-BE98-75B8E06D4143}" type="pres">
      <dgm:prSet presAssocID="{01C4A809-D7F3-41FC-ABDA-97D5B9DE4B56}" presName="Accent4" presStyleCnt="0"/>
      <dgm:spPr/>
    </dgm:pt>
    <dgm:pt modelId="{A7F8CE92-40A1-4FE0-8927-983D91290ACF}" type="pres">
      <dgm:prSet presAssocID="{01C4A809-D7F3-41FC-ABDA-97D5B9DE4B56}" presName="Accent" presStyleLbl="node1" presStyleIdx="0" presStyleCnt="4"/>
      <dgm:spPr/>
    </dgm:pt>
    <dgm:pt modelId="{5C86BEF2-05A2-4E13-921B-E7330A85D93F}" type="pres">
      <dgm:prSet presAssocID="{01C4A809-D7F3-41FC-ABDA-97D5B9DE4B56}" presName="ParentBackground4" presStyleCnt="0"/>
      <dgm:spPr/>
    </dgm:pt>
    <dgm:pt modelId="{EC95AD52-3B27-4063-ABCF-1D3463CFD441}" type="pres">
      <dgm:prSet presAssocID="{01C4A809-D7F3-41FC-ABDA-97D5B9DE4B56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B2411E27-699C-4105-AAA7-3C277B0CAE4D}" type="pres">
      <dgm:prSet presAssocID="{01C4A809-D7F3-41FC-ABDA-97D5B9DE4B5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66797-83E8-498C-950F-0A1BB92BFBD0}" type="pres">
      <dgm:prSet presAssocID="{F0B2C1D1-B9D5-4E98-8AEB-933830C49C41}" presName="Accent3" presStyleCnt="0"/>
      <dgm:spPr/>
    </dgm:pt>
    <dgm:pt modelId="{D68F24BD-9B2F-4E29-BF16-4B82CAA39472}" type="pres">
      <dgm:prSet presAssocID="{F0B2C1D1-B9D5-4E98-8AEB-933830C49C41}" presName="Accent" presStyleLbl="node1" presStyleIdx="1" presStyleCnt="4"/>
      <dgm:spPr/>
    </dgm:pt>
    <dgm:pt modelId="{835299E7-9ECC-445F-839D-DE5CCF1585D6}" type="pres">
      <dgm:prSet presAssocID="{F0B2C1D1-B9D5-4E98-8AEB-933830C49C41}" presName="ParentBackground3" presStyleCnt="0"/>
      <dgm:spPr/>
    </dgm:pt>
    <dgm:pt modelId="{60061D95-74D1-4328-A51A-0CB6BFBEC185}" type="pres">
      <dgm:prSet presAssocID="{F0B2C1D1-B9D5-4E98-8AEB-933830C49C41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851292C0-AC6D-4CAB-86FB-B51D2BCB5BA7}" type="pres">
      <dgm:prSet presAssocID="{F0B2C1D1-B9D5-4E98-8AEB-933830C49C4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D3AAE-2C17-47CD-9A64-48A928049675}" type="pres">
      <dgm:prSet presAssocID="{14F2A69D-9A92-4104-A0DD-4D8FE0FD8939}" presName="Accent2" presStyleCnt="0"/>
      <dgm:spPr/>
    </dgm:pt>
    <dgm:pt modelId="{222744EC-F53F-4831-B924-2B20E40AB92F}" type="pres">
      <dgm:prSet presAssocID="{14F2A69D-9A92-4104-A0DD-4D8FE0FD8939}" presName="Accent" presStyleLbl="node1" presStyleIdx="2" presStyleCnt="4"/>
      <dgm:spPr/>
    </dgm:pt>
    <dgm:pt modelId="{03F42A87-8838-45AC-AE79-E1DE92CB4684}" type="pres">
      <dgm:prSet presAssocID="{14F2A69D-9A92-4104-A0DD-4D8FE0FD8939}" presName="ParentBackground2" presStyleCnt="0"/>
      <dgm:spPr/>
    </dgm:pt>
    <dgm:pt modelId="{4223F1AA-95A9-4E57-8434-8D2F938E049B}" type="pres">
      <dgm:prSet presAssocID="{14F2A69D-9A92-4104-A0DD-4D8FE0FD8939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F82D513E-2CDF-4E12-9BA6-987346DF1C43}" type="pres">
      <dgm:prSet presAssocID="{14F2A69D-9A92-4104-A0DD-4D8FE0FD893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4E96D-67B8-409D-ABC8-C10D53C9499F}" type="pres">
      <dgm:prSet presAssocID="{EBF85BBC-D142-4272-9FF1-8ED40CAA19FC}" presName="Accent1" presStyleCnt="0"/>
      <dgm:spPr/>
    </dgm:pt>
    <dgm:pt modelId="{10DAF709-CA32-480D-A7D5-29B0BE11080F}" type="pres">
      <dgm:prSet presAssocID="{EBF85BBC-D142-4272-9FF1-8ED40CAA19FC}" presName="Accent" presStyleLbl="node1" presStyleIdx="3" presStyleCnt="4"/>
      <dgm:spPr/>
    </dgm:pt>
    <dgm:pt modelId="{CCD93DB1-A2CF-4529-B87E-0B442CEE68E6}" type="pres">
      <dgm:prSet presAssocID="{EBF85BBC-D142-4272-9FF1-8ED40CAA19FC}" presName="ParentBackground1" presStyleCnt="0"/>
      <dgm:spPr/>
    </dgm:pt>
    <dgm:pt modelId="{17250FF3-77B2-4DF8-96B4-9ABF36F0A54B}" type="pres">
      <dgm:prSet presAssocID="{EBF85BBC-D142-4272-9FF1-8ED40CAA19FC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631C85A4-3489-402E-A67C-7476092CE566}" type="pres">
      <dgm:prSet presAssocID="{EBF85BBC-D142-4272-9FF1-8ED40CAA19F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0B2450-07C8-448E-829D-C8F1825C2979}" srcId="{35F9A50A-BEA0-4284-A0A5-41BAF2904818}" destId="{EBF85BBC-D142-4272-9FF1-8ED40CAA19FC}" srcOrd="0" destOrd="0" parTransId="{28CB5976-BF45-48FF-A841-07F1EEC88C9B}" sibTransId="{BAFA793E-C203-495D-8AC3-EF2B6D71C847}"/>
    <dgm:cxn modelId="{325DAB9E-B176-41B6-8E50-DFA125D30C3A}" srcId="{35F9A50A-BEA0-4284-A0A5-41BAF2904818}" destId="{F0B2C1D1-B9D5-4E98-8AEB-933830C49C41}" srcOrd="2" destOrd="0" parTransId="{6EE49085-51E3-46CD-B3BD-298A3A7B23F9}" sibTransId="{2CB46274-4505-4FC7-9F8A-37DD59F004C6}"/>
    <dgm:cxn modelId="{A03B3A05-4AE8-4279-BE67-3D4C829E4DDE}" type="presOf" srcId="{01C4A809-D7F3-41FC-ABDA-97D5B9DE4B56}" destId="{EC95AD52-3B27-4063-ABCF-1D3463CFD441}" srcOrd="0" destOrd="0" presId="urn:microsoft.com/office/officeart/2011/layout/CircleProcess"/>
    <dgm:cxn modelId="{8F151DDE-7FDE-4188-ADB7-268812B69B7B}" type="presOf" srcId="{14F2A69D-9A92-4104-A0DD-4D8FE0FD8939}" destId="{4223F1AA-95A9-4E57-8434-8D2F938E049B}" srcOrd="0" destOrd="0" presId="urn:microsoft.com/office/officeart/2011/layout/CircleProcess"/>
    <dgm:cxn modelId="{C3FF84AC-6107-42F4-A31C-9032CF4FE170}" type="presOf" srcId="{F0B2C1D1-B9D5-4E98-8AEB-933830C49C41}" destId="{851292C0-AC6D-4CAB-86FB-B51D2BCB5BA7}" srcOrd="1" destOrd="0" presId="urn:microsoft.com/office/officeart/2011/layout/CircleProcess"/>
    <dgm:cxn modelId="{2DCE0EE2-1789-4E84-B076-ECE16F034084}" srcId="{35F9A50A-BEA0-4284-A0A5-41BAF2904818}" destId="{14F2A69D-9A92-4104-A0DD-4D8FE0FD8939}" srcOrd="1" destOrd="0" parTransId="{2F3F6943-D269-413C-9813-730C59989430}" sibTransId="{95DFB021-68C4-47BF-B268-8EDB1A5730DF}"/>
    <dgm:cxn modelId="{676FD7E2-CA9E-4A59-9225-76443391A70F}" type="presOf" srcId="{14F2A69D-9A92-4104-A0DD-4D8FE0FD8939}" destId="{F82D513E-2CDF-4E12-9BA6-987346DF1C43}" srcOrd="1" destOrd="0" presId="urn:microsoft.com/office/officeart/2011/layout/CircleProcess"/>
    <dgm:cxn modelId="{436C08E2-7C0D-47F9-87C8-68F2B7CFE0D2}" type="presOf" srcId="{35F9A50A-BEA0-4284-A0A5-41BAF2904818}" destId="{1309D904-65C7-4AA5-8788-F2C1086AD698}" srcOrd="0" destOrd="0" presId="urn:microsoft.com/office/officeart/2011/layout/CircleProcess"/>
    <dgm:cxn modelId="{B9BDD02C-3725-4C94-A301-A4312B5264C9}" type="presOf" srcId="{EBF85BBC-D142-4272-9FF1-8ED40CAA19FC}" destId="{631C85A4-3489-402E-A67C-7476092CE566}" srcOrd="1" destOrd="0" presId="urn:microsoft.com/office/officeart/2011/layout/CircleProcess"/>
    <dgm:cxn modelId="{453AF8C3-DBA8-47C6-8EAE-8AFD4BF8CADE}" type="presOf" srcId="{01C4A809-D7F3-41FC-ABDA-97D5B9DE4B56}" destId="{B2411E27-699C-4105-AAA7-3C277B0CAE4D}" srcOrd="1" destOrd="0" presId="urn:microsoft.com/office/officeart/2011/layout/CircleProcess"/>
    <dgm:cxn modelId="{14378F51-B869-4D0D-91E7-77F037203632}" type="presOf" srcId="{F0B2C1D1-B9D5-4E98-8AEB-933830C49C41}" destId="{60061D95-74D1-4328-A51A-0CB6BFBEC185}" srcOrd="0" destOrd="0" presId="urn:microsoft.com/office/officeart/2011/layout/CircleProcess"/>
    <dgm:cxn modelId="{2A54F204-402B-4885-8EBD-4C5E0A9B53D9}" type="presOf" srcId="{EBF85BBC-D142-4272-9FF1-8ED40CAA19FC}" destId="{17250FF3-77B2-4DF8-96B4-9ABF36F0A54B}" srcOrd="0" destOrd="0" presId="urn:microsoft.com/office/officeart/2011/layout/CircleProcess"/>
    <dgm:cxn modelId="{BF1893D8-10DB-43AF-BBC1-895D839AB54C}" srcId="{35F9A50A-BEA0-4284-A0A5-41BAF2904818}" destId="{01C4A809-D7F3-41FC-ABDA-97D5B9DE4B56}" srcOrd="3" destOrd="0" parTransId="{91F5F98B-7825-483C-AFF3-A30A10D42DA3}" sibTransId="{292A62B1-4BA8-4C40-8802-233BFB6E8B5B}"/>
    <dgm:cxn modelId="{158B646F-D648-4354-B900-63F054F85B89}" type="presParOf" srcId="{1309D904-65C7-4AA5-8788-F2C1086AD698}" destId="{1C53EFAB-4B48-4144-BE98-75B8E06D4143}" srcOrd="0" destOrd="0" presId="urn:microsoft.com/office/officeart/2011/layout/CircleProcess"/>
    <dgm:cxn modelId="{D04A8527-0EB2-4548-8F5E-2DB1BA9CB3A8}" type="presParOf" srcId="{1C53EFAB-4B48-4144-BE98-75B8E06D4143}" destId="{A7F8CE92-40A1-4FE0-8927-983D91290ACF}" srcOrd="0" destOrd="0" presId="urn:microsoft.com/office/officeart/2011/layout/CircleProcess"/>
    <dgm:cxn modelId="{8208A03B-E2D6-41B3-9F8A-47E3A158F98F}" type="presParOf" srcId="{1309D904-65C7-4AA5-8788-F2C1086AD698}" destId="{5C86BEF2-05A2-4E13-921B-E7330A85D93F}" srcOrd="1" destOrd="0" presId="urn:microsoft.com/office/officeart/2011/layout/CircleProcess"/>
    <dgm:cxn modelId="{36D94D2A-1D16-45A7-BA6E-75873D002A85}" type="presParOf" srcId="{5C86BEF2-05A2-4E13-921B-E7330A85D93F}" destId="{EC95AD52-3B27-4063-ABCF-1D3463CFD441}" srcOrd="0" destOrd="0" presId="urn:microsoft.com/office/officeart/2011/layout/CircleProcess"/>
    <dgm:cxn modelId="{3B771A48-4EA7-45D7-8556-E5BE43506536}" type="presParOf" srcId="{1309D904-65C7-4AA5-8788-F2C1086AD698}" destId="{B2411E27-699C-4105-AAA7-3C277B0CAE4D}" srcOrd="2" destOrd="0" presId="urn:microsoft.com/office/officeart/2011/layout/CircleProcess"/>
    <dgm:cxn modelId="{F1063839-E2B4-4FF7-83D4-2B45A7BE077C}" type="presParOf" srcId="{1309D904-65C7-4AA5-8788-F2C1086AD698}" destId="{89766797-83E8-498C-950F-0A1BB92BFBD0}" srcOrd="3" destOrd="0" presId="urn:microsoft.com/office/officeart/2011/layout/CircleProcess"/>
    <dgm:cxn modelId="{0D7A135A-383B-4E5A-A37F-350AFA32A098}" type="presParOf" srcId="{89766797-83E8-498C-950F-0A1BB92BFBD0}" destId="{D68F24BD-9B2F-4E29-BF16-4B82CAA39472}" srcOrd="0" destOrd="0" presId="urn:microsoft.com/office/officeart/2011/layout/CircleProcess"/>
    <dgm:cxn modelId="{5E25709C-958E-4E78-9358-C5C321A96B5C}" type="presParOf" srcId="{1309D904-65C7-4AA5-8788-F2C1086AD698}" destId="{835299E7-9ECC-445F-839D-DE5CCF1585D6}" srcOrd="4" destOrd="0" presId="urn:microsoft.com/office/officeart/2011/layout/CircleProcess"/>
    <dgm:cxn modelId="{6302F987-4E2B-4939-9CD3-BA14CDE00E22}" type="presParOf" srcId="{835299E7-9ECC-445F-839D-DE5CCF1585D6}" destId="{60061D95-74D1-4328-A51A-0CB6BFBEC185}" srcOrd="0" destOrd="0" presId="urn:microsoft.com/office/officeart/2011/layout/CircleProcess"/>
    <dgm:cxn modelId="{3D5A4C80-AE42-4BB1-8A6E-5E222699E8EE}" type="presParOf" srcId="{1309D904-65C7-4AA5-8788-F2C1086AD698}" destId="{851292C0-AC6D-4CAB-86FB-B51D2BCB5BA7}" srcOrd="5" destOrd="0" presId="urn:microsoft.com/office/officeart/2011/layout/CircleProcess"/>
    <dgm:cxn modelId="{5713C865-669D-41A4-B0A2-FC78E81A1304}" type="presParOf" srcId="{1309D904-65C7-4AA5-8788-F2C1086AD698}" destId="{D79D3AAE-2C17-47CD-9A64-48A928049675}" srcOrd="6" destOrd="0" presId="urn:microsoft.com/office/officeart/2011/layout/CircleProcess"/>
    <dgm:cxn modelId="{F239F7B0-9420-4009-B502-8529C8F4E782}" type="presParOf" srcId="{D79D3AAE-2C17-47CD-9A64-48A928049675}" destId="{222744EC-F53F-4831-B924-2B20E40AB92F}" srcOrd="0" destOrd="0" presId="urn:microsoft.com/office/officeart/2011/layout/CircleProcess"/>
    <dgm:cxn modelId="{6EAB91DC-287F-439C-8BA2-53CE72E69C2A}" type="presParOf" srcId="{1309D904-65C7-4AA5-8788-F2C1086AD698}" destId="{03F42A87-8838-45AC-AE79-E1DE92CB4684}" srcOrd="7" destOrd="0" presId="urn:microsoft.com/office/officeart/2011/layout/CircleProcess"/>
    <dgm:cxn modelId="{2D6DD436-72BB-4FCE-BEE8-359B700FF11C}" type="presParOf" srcId="{03F42A87-8838-45AC-AE79-E1DE92CB4684}" destId="{4223F1AA-95A9-4E57-8434-8D2F938E049B}" srcOrd="0" destOrd="0" presId="urn:microsoft.com/office/officeart/2011/layout/CircleProcess"/>
    <dgm:cxn modelId="{5CA72786-EF2C-40AA-A5E1-993A691813B8}" type="presParOf" srcId="{1309D904-65C7-4AA5-8788-F2C1086AD698}" destId="{F82D513E-2CDF-4E12-9BA6-987346DF1C43}" srcOrd="8" destOrd="0" presId="urn:microsoft.com/office/officeart/2011/layout/CircleProcess"/>
    <dgm:cxn modelId="{544003C0-117C-4C81-80E4-B27DFAD2869D}" type="presParOf" srcId="{1309D904-65C7-4AA5-8788-F2C1086AD698}" destId="{7E44E96D-67B8-409D-ABC8-C10D53C9499F}" srcOrd="9" destOrd="0" presId="urn:microsoft.com/office/officeart/2011/layout/CircleProcess"/>
    <dgm:cxn modelId="{190C43F5-EDF6-4D05-A3DC-4D05B3E15E9B}" type="presParOf" srcId="{7E44E96D-67B8-409D-ABC8-C10D53C9499F}" destId="{10DAF709-CA32-480D-A7D5-29B0BE11080F}" srcOrd="0" destOrd="0" presId="urn:microsoft.com/office/officeart/2011/layout/CircleProcess"/>
    <dgm:cxn modelId="{C2C6C28E-1CB2-4FCE-8D39-9702040F2E84}" type="presParOf" srcId="{1309D904-65C7-4AA5-8788-F2C1086AD698}" destId="{CCD93DB1-A2CF-4529-B87E-0B442CEE68E6}" srcOrd="10" destOrd="0" presId="urn:microsoft.com/office/officeart/2011/layout/CircleProcess"/>
    <dgm:cxn modelId="{67343F84-D031-47E4-B694-8FE565E7C995}" type="presParOf" srcId="{CCD93DB1-A2CF-4529-B87E-0B442CEE68E6}" destId="{17250FF3-77B2-4DF8-96B4-9ABF36F0A54B}" srcOrd="0" destOrd="0" presId="urn:microsoft.com/office/officeart/2011/layout/CircleProcess"/>
    <dgm:cxn modelId="{A8DA7DE9-A60F-478C-8F2E-05FB290676E1}" type="presParOf" srcId="{1309D904-65C7-4AA5-8788-F2C1086AD698}" destId="{631C85A4-3489-402E-A67C-7476092CE566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9F577-4D11-456E-8940-58033FA9A25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16C8C-4350-43F0-8905-D32D2E623FC4}">
      <dgm:prSet/>
      <dgm:spPr/>
      <dgm:t>
        <a:bodyPr/>
        <a:lstStyle/>
        <a:p>
          <a:pPr algn="ctr" rtl="0"/>
          <a:r>
            <a:rPr lang="en-US" u="none" dirty="0" smtClean="0"/>
            <a:t>Enable algorithm to solve common transformation problems itself</a:t>
          </a:r>
          <a:endParaRPr lang="de-DE" u="none" dirty="0"/>
        </a:p>
      </dgm:t>
    </dgm:pt>
    <dgm:pt modelId="{9305A8DB-C27A-4912-99BB-1F60E4571C43}" type="parTrans" cxnId="{2D3BD81D-DBF1-4065-A735-689D9AC691E8}">
      <dgm:prSet/>
      <dgm:spPr/>
      <dgm:t>
        <a:bodyPr/>
        <a:lstStyle/>
        <a:p>
          <a:endParaRPr lang="en-US"/>
        </a:p>
      </dgm:t>
    </dgm:pt>
    <dgm:pt modelId="{FE876C20-059D-4D51-8CF6-890BA2A503A5}" type="sibTrans" cxnId="{2D3BD81D-DBF1-4065-A735-689D9AC691E8}">
      <dgm:prSet/>
      <dgm:spPr/>
      <dgm:t>
        <a:bodyPr/>
        <a:lstStyle/>
        <a:p>
          <a:endParaRPr lang="en-US"/>
        </a:p>
      </dgm:t>
    </dgm:pt>
    <dgm:pt modelId="{C185555E-AE0A-4432-BA29-C55C87AC8B14}">
      <dgm:prSet/>
      <dgm:spPr/>
      <dgm:t>
        <a:bodyPr/>
        <a:lstStyle/>
        <a:p>
          <a:pPr rtl="0"/>
          <a:r>
            <a:rPr lang="en-US" dirty="0" smtClean="0"/>
            <a:t>Define reference transformation scenarios</a:t>
          </a:r>
          <a:endParaRPr lang="de-DE" dirty="0"/>
        </a:p>
      </dgm:t>
    </dgm:pt>
    <dgm:pt modelId="{E360AD86-87D3-442A-B1EF-E17DAFA0BED7}" type="parTrans" cxnId="{2F841246-598C-40CB-A61B-BBC37FBAFB7E}">
      <dgm:prSet/>
      <dgm:spPr/>
      <dgm:t>
        <a:bodyPr/>
        <a:lstStyle/>
        <a:p>
          <a:endParaRPr lang="en-US"/>
        </a:p>
      </dgm:t>
    </dgm:pt>
    <dgm:pt modelId="{E20388E7-C983-40B0-8090-2A02E101204D}" type="sibTrans" cxnId="{2F841246-598C-40CB-A61B-BBC37FBAFB7E}">
      <dgm:prSet/>
      <dgm:spPr/>
      <dgm:t>
        <a:bodyPr/>
        <a:lstStyle/>
        <a:p>
          <a:endParaRPr lang="en-US"/>
        </a:p>
      </dgm:t>
    </dgm:pt>
    <dgm:pt modelId="{F5138E8A-9C3B-4C85-A184-D6A8E4B41848}">
      <dgm:prSet/>
      <dgm:spPr/>
      <dgm:t>
        <a:bodyPr/>
        <a:lstStyle/>
        <a:p>
          <a:pPr rtl="0"/>
          <a:r>
            <a:rPr lang="en-US" u="none" dirty="0" smtClean="0"/>
            <a:t>Increase reliability / </a:t>
          </a:r>
          <a:r>
            <a:rPr lang="en-US" u="none" dirty="0" smtClean="0"/>
            <a:t>prevent a </a:t>
          </a:r>
          <a:r>
            <a:rPr lang="en-US" u="none" dirty="0" smtClean="0"/>
            <a:t>random search </a:t>
          </a:r>
          <a:endParaRPr lang="de-DE" u="none" dirty="0"/>
        </a:p>
      </dgm:t>
    </dgm:pt>
    <dgm:pt modelId="{CA5046E1-924E-4AA7-962A-CB59A00A1F39}" type="parTrans" cxnId="{991D7944-B455-4261-9FD0-A43919A3945F}">
      <dgm:prSet/>
      <dgm:spPr/>
      <dgm:t>
        <a:bodyPr/>
        <a:lstStyle/>
        <a:p>
          <a:endParaRPr lang="en-US"/>
        </a:p>
      </dgm:t>
    </dgm:pt>
    <dgm:pt modelId="{6E446A81-DB7A-4741-9CEB-BD01C24085A9}" type="sibTrans" cxnId="{991D7944-B455-4261-9FD0-A43919A3945F}">
      <dgm:prSet/>
      <dgm:spPr/>
      <dgm:t>
        <a:bodyPr/>
        <a:lstStyle/>
        <a:p>
          <a:endParaRPr lang="en-US"/>
        </a:p>
      </dgm:t>
    </dgm:pt>
    <dgm:pt modelId="{2A069FFA-9BF1-4702-A926-AC89A4C95429}">
      <dgm:prSet/>
      <dgm:spPr/>
      <dgm:t>
        <a:bodyPr/>
        <a:lstStyle/>
        <a:p>
          <a:pPr rtl="0"/>
          <a:r>
            <a:rPr lang="en-US" dirty="0" smtClean="0"/>
            <a:t>Add more input information into the fitness evaluation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i.e. analyze the transformation itself, not only the output</a:t>
          </a:r>
          <a:endParaRPr lang="de-DE" dirty="0"/>
        </a:p>
      </dgm:t>
    </dgm:pt>
    <dgm:pt modelId="{002831BE-BB79-4ACE-96DB-3C7EFEBEDE77}" type="parTrans" cxnId="{69D9E589-4FFD-435C-861F-131761D58E27}">
      <dgm:prSet/>
      <dgm:spPr/>
      <dgm:t>
        <a:bodyPr/>
        <a:lstStyle/>
        <a:p>
          <a:endParaRPr lang="en-US"/>
        </a:p>
      </dgm:t>
    </dgm:pt>
    <dgm:pt modelId="{50E6A4EA-6832-4E64-B3AB-C410712A085B}" type="sibTrans" cxnId="{69D9E589-4FFD-435C-861F-131761D58E27}">
      <dgm:prSet/>
      <dgm:spPr/>
      <dgm:t>
        <a:bodyPr/>
        <a:lstStyle/>
        <a:p>
          <a:endParaRPr lang="en-US"/>
        </a:p>
      </dgm:t>
    </dgm:pt>
    <dgm:pt modelId="{0053D1EB-0381-42A3-9F37-BADEB15CCB52}">
      <dgm:prSet/>
      <dgm:spPr/>
      <dgm:t>
        <a:bodyPr/>
        <a:lstStyle/>
        <a:p>
          <a:pPr rtl="0"/>
          <a:r>
            <a:rPr lang="en-US" u="none" dirty="0" smtClean="0"/>
            <a:t>Improve software quality of created transformations</a:t>
          </a:r>
          <a:endParaRPr lang="de-DE" u="none" dirty="0"/>
        </a:p>
      </dgm:t>
    </dgm:pt>
    <dgm:pt modelId="{4A1DD3A1-FDC9-4B8E-9FA6-E503F5682BD5}" type="parTrans" cxnId="{0A73DC3E-9D46-40DE-BFCE-51102E11D454}">
      <dgm:prSet/>
      <dgm:spPr/>
      <dgm:t>
        <a:bodyPr/>
        <a:lstStyle/>
        <a:p>
          <a:endParaRPr lang="en-US"/>
        </a:p>
      </dgm:t>
    </dgm:pt>
    <dgm:pt modelId="{F63C2C7E-B985-4309-B8A4-306A16B5D534}" type="sibTrans" cxnId="{0A73DC3E-9D46-40DE-BFCE-51102E11D454}">
      <dgm:prSet/>
      <dgm:spPr/>
      <dgm:t>
        <a:bodyPr/>
        <a:lstStyle/>
        <a:p>
          <a:endParaRPr lang="en-US"/>
        </a:p>
      </dgm:t>
    </dgm:pt>
    <dgm:pt modelId="{1826B7FB-7E91-4C89-9A30-C3E7DBE28D67}">
      <dgm:prSet/>
      <dgm:spPr/>
      <dgm:t>
        <a:bodyPr/>
        <a:lstStyle/>
        <a:p>
          <a:pPr rtl="0"/>
          <a:r>
            <a:rPr lang="en-US" dirty="0" smtClean="0"/>
            <a:t>Refine fitness function with a focus on software quality, </a:t>
          </a:r>
          <a:br>
            <a:rPr lang="en-US" dirty="0" smtClean="0"/>
          </a:br>
          <a:r>
            <a:rPr lang="en-US" dirty="0" smtClean="0"/>
            <a:t>i.e. take LOC into account</a:t>
          </a:r>
          <a:endParaRPr lang="de-DE" dirty="0"/>
        </a:p>
      </dgm:t>
    </dgm:pt>
    <dgm:pt modelId="{CC8F2D9F-69A2-4501-878D-AF806A9832B1}" type="parTrans" cxnId="{2182948F-C222-4871-98B7-38A0082108BF}">
      <dgm:prSet/>
      <dgm:spPr/>
      <dgm:t>
        <a:bodyPr/>
        <a:lstStyle/>
        <a:p>
          <a:endParaRPr lang="en-US"/>
        </a:p>
      </dgm:t>
    </dgm:pt>
    <dgm:pt modelId="{9A838B11-8416-4C56-96A9-0A7BA2ECFCD2}" type="sibTrans" cxnId="{2182948F-C222-4871-98B7-38A0082108BF}">
      <dgm:prSet/>
      <dgm:spPr/>
      <dgm:t>
        <a:bodyPr/>
        <a:lstStyle/>
        <a:p>
          <a:endParaRPr lang="en-US"/>
        </a:p>
      </dgm:t>
    </dgm:pt>
    <dgm:pt modelId="{56FA20FD-18BD-4E37-A8A3-FC84E1A05FDC}">
      <dgm:prSet/>
      <dgm:spPr/>
      <dgm:t>
        <a:bodyPr/>
        <a:lstStyle/>
        <a:p>
          <a:pPr rtl="0"/>
          <a:r>
            <a:rPr lang="en-US" dirty="0" smtClean="0"/>
            <a:t>Add pattern which create re-useable transformation modules</a:t>
          </a:r>
          <a:endParaRPr lang="de-DE" dirty="0"/>
        </a:p>
      </dgm:t>
    </dgm:pt>
    <dgm:pt modelId="{3179D579-58AA-4134-8B25-8FF6E8066B39}" type="parTrans" cxnId="{173B23F8-B14B-406D-AF8C-DE642FFF0B34}">
      <dgm:prSet/>
      <dgm:spPr/>
      <dgm:t>
        <a:bodyPr/>
        <a:lstStyle/>
        <a:p>
          <a:endParaRPr lang="en-US"/>
        </a:p>
      </dgm:t>
    </dgm:pt>
    <dgm:pt modelId="{A0903CF8-CDD3-4532-B121-36894080FF5D}" type="sibTrans" cxnId="{173B23F8-B14B-406D-AF8C-DE642FFF0B34}">
      <dgm:prSet/>
      <dgm:spPr/>
      <dgm:t>
        <a:bodyPr/>
        <a:lstStyle/>
        <a:p>
          <a:endParaRPr lang="en-US"/>
        </a:p>
      </dgm:t>
    </dgm:pt>
    <dgm:pt modelId="{F6BAA0B5-A843-4E8F-BA47-81018EF631A3}">
      <dgm:prSet/>
      <dgm:spPr/>
      <dgm:t>
        <a:bodyPr/>
        <a:lstStyle/>
        <a:p>
          <a:pPr rtl="0"/>
          <a:r>
            <a:rPr lang="en-US" dirty="0" smtClean="0"/>
            <a:t>Extend the algorithm based on those</a:t>
          </a:r>
          <a:endParaRPr lang="de-DE" dirty="0"/>
        </a:p>
      </dgm:t>
    </dgm:pt>
    <dgm:pt modelId="{09A5F954-651B-4627-A905-823CDCB4EC87}" type="parTrans" cxnId="{B892B435-2025-4CAC-9F3F-68BF711B62EE}">
      <dgm:prSet/>
      <dgm:spPr/>
      <dgm:t>
        <a:bodyPr/>
        <a:lstStyle/>
        <a:p>
          <a:endParaRPr lang="en-US"/>
        </a:p>
      </dgm:t>
    </dgm:pt>
    <dgm:pt modelId="{5D7CC533-2738-4C96-9D4C-D88B6444D086}" type="sibTrans" cxnId="{B892B435-2025-4CAC-9F3F-68BF711B62EE}">
      <dgm:prSet/>
      <dgm:spPr/>
      <dgm:t>
        <a:bodyPr/>
        <a:lstStyle/>
        <a:p>
          <a:endParaRPr lang="en-US"/>
        </a:p>
      </dgm:t>
    </dgm:pt>
    <dgm:pt modelId="{FE68D93B-3A09-406E-AC0A-8B559A24F853}" type="pres">
      <dgm:prSet presAssocID="{3D69F577-4D11-456E-8940-58033FA9A2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F25454-059F-46D5-B6F9-0063054247D7}" type="pres">
      <dgm:prSet presAssocID="{E5016C8C-4350-43F0-8905-D32D2E623FC4}" presName="compNode" presStyleCnt="0"/>
      <dgm:spPr/>
    </dgm:pt>
    <dgm:pt modelId="{A3CA53E3-CA6B-42D9-A283-96C6E4A322E1}" type="pres">
      <dgm:prSet presAssocID="{E5016C8C-4350-43F0-8905-D32D2E623FC4}" presName="aNode" presStyleLbl="bgShp" presStyleIdx="0" presStyleCnt="3"/>
      <dgm:spPr/>
      <dgm:t>
        <a:bodyPr/>
        <a:lstStyle/>
        <a:p>
          <a:endParaRPr lang="en-US"/>
        </a:p>
      </dgm:t>
    </dgm:pt>
    <dgm:pt modelId="{0684E12A-F365-440B-9EC4-61BE669EFE51}" type="pres">
      <dgm:prSet presAssocID="{E5016C8C-4350-43F0-8905-D32D2E623FC4}" presName="textNode" presStyleLbl="bgShp" presStyleIdx="0" presStyleCnt="3"/>
      <dgm:spPr/>
      <dgm:t>
        <a:bodyPr/>
        <a:lstStyle/>
        <a:p>
          <a:endParaRPr lang="en-US"/>
        </a:p>
      </dgm:t>
    </dgm:pt>
    <dgm:pt modelId="{16314ADC-0514-4AE9-AD5E-7D0E69819840}" type="pres">
      <dgm:prSet presAssocID="{E5016C8C-4350-43F0-8905-D32D2E623FC4}" presName="compChildNode" presStyleCnt="0"/>
      <dgm:spPr/>
    </dgm:pt>
    <dgm:pt modelId="{243F1151-B828-496D-8356-CAC990244475}" type="pres">
      <dgm:prSet presAssocID="{E5016C8C-4350-43F0-8905-D32D2E623FC4}" presName="theInnerList" presStyleCnt="0"/>
      <dgm:spPr/>
    </dgm:pt>
    <dgm:pt modelId="{EC7608CB-FBDF-45EA-B70E-B1E0F23DC795}" type="pres">
      <dgm:prSet presAssocID="{C185555E-AE0A-4432-BA29-C55C87AC8B14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0BBB7-FBA1-4FE9-AC4D-9001D1D25EC5}" type="pres">
      <dgm:prSet presAssocID="{C185555E-AE0A-4432-BA29-C55C87AC8B14}" presName="aSpace2" presStyleCnt="0"/>
      <dgm:spPr/>
    </dgm:pt>
    <dgm:pt modelId="{B7313ED8-7D55-4D6A-B189-15ED1663AA5B}" type="pres">
      <dgm:prSet presAssocID="{F6BAA0B5-A843-4E8F-BA47-81018EF631A3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3FB6D-F76B-42CF-AF94-F7FA3A0133A8}" type="pres">
      <dgm:prSet presAssocID="{E5016C8C-4350-43F0-8905-D32D2E623FC4}" presName="aSpace" presStyleCnt="0"/>
      <dgm:spPr/>
    </dgm:pt>
    <dgm:pt modelId="{149B0BEC-E989-4529-97A4-48F5F74777C6}" type="pres">
      <dgm:prSet presAssocID="{F5138E8A-9C3B-4C85-A184-D6A8E4B41848}" presName="compNode" presStyleCnt="0"/>
      <dgm:spPr/>
    </dgm:pt>
    <dgm:pt modelId="{5A41E931-1CA6-46D9-BCE3-FE869E807EA0}" type="pres">
      <dgm:prSet presAssocID="{F5138E8A-9C3B-4C85-A184-D6A8E4B41848}" presName="aNode" presStyleLbl="bgShp" presStyleIdx="1" presStyleCnt="3"/>
      <dgm:spPr/>
      <dgm:t>
        <a:bodyPr/>
        <a:lstStyle/>
        <a:p>
          <a:endParaRPr lang="en-US"/>
        </a:p>
      </dgm:t>
    </dgm:pt>
    <dgm:pt modelId="{00EDF352-303F-4740-B64C-69D9BD91BEEC}" type="pres">
      <dgm:prSet presAssocID="{F5138E8A-9C3B-4C85-A184-D6A8E4B41848}" presName="textNode" presStyleLbl="bgShp" presStyleIdx="1" presStyleCnt="3"/>
      <dgm:spPr/>
      <dgm:t>
        <a:bodyPr/>
        <a:lstStyle/>
        <a:p>
          <a:endParaRPr lang="en-US"/>
        </a:p>
      </dgm:t>
    </dgm:pt>
    <dgm:pt modelId="{552AF89B-BFD8-4DD2-A080-5FCBD086824B}" type="pres">
      <dgm:prSet presAssocID="{F5138E8A-9C3B-4C85-A184-D6A8E4B41848}" presName="compChildNode" presStyleCnt="0"/>
      <dgm:spPr/>
    </dgm:pt>
    <dgm:pt modelId="{F5EF32C7-A711-4991-A68C-35AFCD206ECB}" type="pres">
      <dgm:prSet presAssocID="{F5138E8A-9C3B-4C85-A184-D6A8E4B41848}" presName="theInnerList" presStyleCnt="0"/>
      <dgm:spPr/>
    </dgm:pt>
    <dgm:pt modelId="{0442CC01-8C9E-4E4A-81DB-7E6329024F56}" type="pres">
      <dgm:prSet presAssocID="{2A069FFA-9BF1-4702-A926-AC89A4C95429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0536A-3A86-4626-BBEE-2E3D9CC00156}" type="pres">
      <dgm:prSet presAssocID="{F5138E8A-9C3B-4C85-A184-D6A8E4B41848}" presName="aSpace" presStyleCnt="0"/>
      <dgm:spPr/>
    </dgm:pt>
    <dgm:pt modelId="{53113DE9-C0A2-444A-A015-A141C866B8A5}" type="pres">
      <dgm:prSet presAssocID="{0053D1EB-0381-42A3-9F37-BADEB15CCB52}" presName="compNode" presStyleCnt="0"/>
      <dgm:spPr/>
    </dgm:pt>
    <dgm:pt modelId="{C97C0022-45A1-4A6C-9862-8DA1A8B3548E}" type="pres">
      <dgm:prSet presAssocID="{0053D1EB-0381-42A3-9F37-BADEB15CCB52}" presName="aNode" presStyleLbl="bgShp" presStyleIdx="2" presStyleCnt="3"/>
      <dgm:spPr/>
      <dgm:t>
        <a:bodyPr/>
        <a:lstStyle/>
        <a:p>
          <a:endParaRPr lang="en-US"/>
        </a:p>
      </dgm:t>
    </dgm:pt>
    <dgm:pt modelId="{358906FA-96A1-443F-8113-C11689F357C5}" type="pres">
      <dgm:prSet presAssocID="{0053D1EB-0381-42A3-9F37-BADEB15CCB52}" presName="textNode" presStyleLbl="bgShp" presStyleIdx="2" presStyleCnt="3"/>
      <dgm:spPr/>
      <dgm:t>
        <a:bodyPr/>
        <a:lstStyle/>
        <a:p>
          <a:endParaRPr lang="en-US"/>
        </a:p>
      </dgm:t>
    </dgm:pt>
    <dgm:pt modelId="{13C25C11-E278-4AA8-84DF-09920E1B3614}" type="pres">
      <dgm:prSet presAssocID="{0053D1EB-0381-42A3-9F37-BADEB15CCB52}" presName="compChildNode" presStyleCnt="0"/>
      <dgm:spPr/>
    </dgm:pt>
    <dgm:pt modelId="{AF0B5B5E-829E-4C0A-A018-68B290CEAC12}" type="pres">
      <dgm:prSet presAssocID="{0053D1EB-0381-42A3-9F37-BADEB15CCB52}" presName="theInnerList" presStyleCnt="0"/>
      <dgm:spPr/>
    </dgm:pt>
    <dgm:pt modelId="{EA49A4BE-72E4-4DEC-86EF-D69F43CD1A6D}" type="pres">
      <dgm:prSet presAssocID="{1826B7FB-7E91-4C89-9A30-C3E7DBE28D67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5C25F-D7C6-4DCE-96E6-0C2429E4540B}" type="pres">
      <dgm:prSet presAssocID="{1826B7FB-7E91-4C89-9A30-C3E7DBE28D67}" presName="aSpace2" presStyleCnt="0"/>
      <dgm:spPr/>
    </dgm:pt>
    <dgm:pt modelId="{161F9E93-CA6C-4214-A0A7-1B63BAFE7D95}" type="pres">
      <dgm:prSet presAssocID="{56FA20FD-18BD-4E37-A8A3-FC84E1A05FDC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73DC3E-9D46-40DE-BFCE-51102E11D454}" srcId="{3D69F577-4D11-456E-8940-58033FA9A25B}" destId="{0053D1EB-0381-42A3-9F37-BADEB15CCB52}" srcOrd="2" destOrd="0" parTransId="{4A1DD3A1-FDC9-4B8E-9FA6-E503F5682BD5}" sibTransId="{F63C2C7E-B985-4309-B8A4-306A16B5D534}"/>
    <dgm:cxn modelId="{2D3BD81D-DBF1-4065-A735-689D9AC691E8}" srcId="{3D69F577-4D11-456E-8940-58033FA9A25B}" destId="{E5016C8C-4350-43F0-8905-D32D2E623FC4}" srcOrd="0" destOrd="0" parTransId="{9305A8DB-C27A-4912-99BB-1F60E4571C43}" sibTransId="{FE876C20-059D-4D51-8CF6-890BA2A503A5}"/>
    <dgm:cxn modelId="{69D9E589-4FFD-435C-861F-131761D58E27}" srcId="{F5138E8A-9C3B-4C85-A184-D6A8E4B41848}" destId="{2A069FFA-9BF1-4702-A926-AC89A4C95429}" srcOrd="0" destOrd="0" parTransId="{002831BE-BB79-4ACE-96DB-3C7EFEBEDE77}" sibTransId="{50E6A4EA-6832-4E64-B3AB-C410712A085B}"/>
    <dgm:cxn modelId="{E080B332-30C1-468B-B145-CB6B5D3A8604}" type="presOf" srcId="{0053D1EB-0381-42A3-9F37-BADEB15CCB52}" destId="{358906FA-96A1-443F-8113-C11689F357C5}" srcOrd="1" destOrd="0" presId="urn:microsoft.com/office/officeart/2005/8/layout/lProcess2"/>
    <dgm:cxn modelId="{E2690B6F-1BF4-48CF-A511-B6DAC148C673}" type="presOf" srcId="{0053D1EB-0381-42A3-9F37-BADEB15CCB52}" destId="{C97C0022-45A1-4A6C-9862-8DA1A8B3548E}" srcOrd="0" destOrd="0" presId="urn:microsoft.com/office/officeart/2005/8/layout/lProcess2"/>
    <dgm:cxn modelId="{613EF1BB-1EF9-4488-AA2D-98BC1CD44215}" type="presOf" srcId="{E5016C8C-4350-43F0-8905-D32D2E623FC4}" destId="{0684E12A-F365-440B-9EC4-61BE669EFE51}" srcOrd="1" destOrd="0" presId="urn:microsoft.com/office/officeart/2005/8/layout/lProcess2"/>
    <dgm:cxn modelId="{2EAD874E-20E6-4773-8395-67BFBF0624B7}" type="presOf" srcId="{C185555E-AE0A-4432-BA29-C55C87AC8B14}" destId="{EC7608CB-FBDF-45EA-B70E-B1E0F23DC795}" srcOrd="0" destOrd="0" presId="urn:microsoft.com/office/officeart/2005/8/layout/lProcess2"/>
    <dgm:cxn modelId="{E040DAEF-028D-46BD-8F69-BA32ACA0E938}" type="presOf" srcId="{1826B7FB-7E91-4C89-9A30-C3E7DBE28D67}" destId="{EA49A4BE-72E4-4DEC-86EF-D69F43CD1A6D}" srcOrd="0" destOrd="0" presId="urn:microsoft.com/office/officeart/2005/8/layout/lProcess2"/>
    <dgm:cxn modelId="{52768C56-A989-4964-AE22-F779F916E72E}" type="presOf" srcId="{F6BAA0B5-A843-4E8F-BA47-81018EF631A3}" destId="{B7313ED8-7D55-4D6A-B189-15ED1663AA5B}" srcOrd="0" destOrd="0" presId="urn:microsoft.com/office/officeart/2005/8/layout/lProcess2"/>
    <dgm:cxn modelId="{2182948F-C222-4871-98B7-38A0082108BF}" srcId="{0053D1EB-0381-42A3-9F37-BADEB15CCB52}" destId="{1826B7FB-7E91-4C89-9A30-C3E7DBE28D67}" srcOrd="0" destOrd="0" parTransId="{CC8F2D9F-69A2-4501-878D-AF806A9832B1}" sibTransId="{9A838B11-8416-4C56-96A9-0A7BA2ECFCD2}"/>
    <dgm:cxn modelId="{3D5B35E8-4A63-4489-8D67-BF562F9511D3}" type="presOf" srcId="{E5016C8C-4350-43F0-8905-D32D2E623FC4}" destId="{A3CA53E3-CA6B-42D9-A283-96C6E4A322E1}" srcOrd="0" destOrd="0" presId="urn:microsoft.com/office/officeart/2005/8/layout/lProcess2"/>
    <dgm:cxn modelId="{BB9AD36E-0139-4E90-B837-39493D9DBC36}" type="presOf" srcId="{F5138E8A-9C3B-4C85-A184-D6A8E4B41848}" destId="{00EDF352-303F-4740-B64C-69D9BD91BEEC}" srcOrd="1" destOrd="0" presId="urn:microsoft.com/office/officeart/2005/8/layout/lProcess2"/>
    <dgm:cxn modelId="{6BFB9FC1-6E3D-401B-A4E1-43D3F9BE241E}" type="presOf" srcId="{2A069FFA-9BF1-4702-A926-AC89A4C95429}" destId="{0442CC01-8C9E-4E4A-81DB-7E6329024F56}" srcOrd="0" destOrd="0" presId="urn:microsoft.com/office/officeart/2005/8/layout/lProcess2"/>
    <dgm:cxn modelId="{2F841246-598C-40CB-A61B-BBC37FBAFB7E}" srcId="{E5016C8C-4350-43F0-8905-D32D2E623FC4}" destId="{C185555E-AE0A-4432-BA29-C55C87AC8B14}" srcOrd="0" destOrd="0" parTransId="{E360AD86-87D3-442A-B1EF-E17DAFA0BED7}" sibTransId="{E20388E7-C983-40B0-8090-2A02E101204D}"/>
    <dgm:cxn modelId="{173B23F8-B14B-406D-AF8C-DE642FFF0B34}" srcId="{0053D1EB-0381-42A3-9F37-BADEB15CCB52}" destId="{56FA20FD-18BD-4E37-A8A3-FC84E1A05FDC}" srcOrd="1" destOrd="0" parTransId="{3179D579-58AA-4134-8B25-8FF6E8066B39}" sibTransId="{A0903CF8-CDD3-4532-B121-36894080FF5D}"/>
    <dgm:cxn modelId="{991D7944-B455-4261-9FD0-A43919A3945F}" srcId="{3D69F577-4D11-456E-8940-58033FA9A25B}" destId="{F5138E8A-9C3B-4C85-A184-D6A8E4B41848}" srcOrd="1" destOrd="0" parTransId="{CA5046E1-924E-4AA7-962A-CB59A00A1F39}" sibTransId="{6E446A81-DB7A-4741-9CEB-BD01C24085A9}"/>
    <dgm:cxn modelId="{E4A7F043-4954-451A-AC0C-739F21F1DF95}" type="presOf" srcId="{56FA20FD-18BD-4E37-A8A3-FC84E1A05FDC}" destId="{161F9E93-CA6C-4214-A0A7-1B63BAFE7D95}" srcOrd="0" destOrd="0" presId="urn:microsoft.com/office/officeart/2005/8/layout/lProcess2"/>
    <dgm:cxn modelId="{1A72F523-8111-4710-8022-C93303C5BD6A}" type="presOf" srcId="{F5138E8A-9C3B-4C85-A184-D6A8E4B41848}" destId="{5A41E931-1CA6-46D9-BCE3-FE869E807EA0}" srcOrd="0" destOrd="0" presId="urn:microsoft.com/office/officeart/2005/8/layout/lProcess2"/>
    <dgm:cxn modelId="{B892B435-2025-4CAC-9F3F-68BF711B62EE}" srcId="{E5016C8C-4350-43F0-8905-D32D2E623FC4}" destId="{F6BAA0B5-A843-4E8F-BA47-81018EF631A3}" srcOrd="1" destOrd="0" parTransId="{09A5F954-651B-4627-A905-823CDCB4EC87}" sibTransId="{5D7CC533-2738-4C96-9D4C-D88B6444D086}"/>
    <dgm:cxn modelId="{29920024-BE00-4CD3-B693-16B9284EDEF1}" type="presOf" srcId="{3D69F577-4D11-456E-8940-58033FA9A25B}" destId="{FE68D93B-3A09-406E-AC0A-8B559A24F853}" srcOrd="0" destOrd="0" presId="urn:microsoft.com/office/officeart/2005/8/layout/lProcess2"/>
    <dgm:cxn modelId="{66C5BF3C-4012-43FC-8DED-6728A416162D}" type="presParOf" srcId="{FE68D93B-3A09-406E-AC0A-8B559A24F853}" destId="{ADF25454-059F-46D5-B6F9-0063054247D7}" srcOrd="0" destOrd="0" presId="urn:microsoft.com/office/officeart/2005/8/layout/lProcess2"/>
    <dgm:cxn modelId="{F907D5AC-F358-47A2-8A5A-1EF3CCD006AF}" type="presParOf" srcId="{ADF25454-059F-46D5-B6F9-0063054247D7}" destId="{A3CA53E3-CA6B-42D9-A283-96C6E4A322E1}" srcOrd="0" destOrd="0" presId="urn:microsoft.com/office/officeart/2005/8/layout/lProcess2"/>
    <dgm:cxn modelId="{01AB8F25-DC51-4467-941B-DBF8974CBBE2}" type="presParOf" srcId="{ADF25454-059F-46D5-B6F9-0063054247D7}" destId="{0684E12A-F365-440B-9EC4-61BE669EFE51}" srcOrd="1" destOrd="0" presId="urn:microsoft.com/office/officeart/2005/8/layout/lProcess2"/>
    <dgm:cxn modelId="{36543CCD-B556-4A6C-A3BA-877E1B8006EE}" type="presParOf" srcId="{ADF25454-059F-46D5-B6F9-0063054247D7}" destId="{16314ADC-0514-4AE9-AD5E-7D0E69819840}" srcOrd="2" destOrd="0" presId="urn:microsoft.com/office/officeart/2005/8/layout/lProcess2"/>
    <dgm:cxn modelId="{7DE81DBE-AA7F-40B2-B40A-73859E728D55}" type="presParOf" srcId="{16314ADC-0514-4AE9-AD5E-7D0E69819840}" destId="{243F1151-B828-496D-8356-CAC990244475}" srcOrd="0" destOrd="0" presId="urn:microsoft.com/office/officeart/2005/8/layout/lProcess2"/>
    <dgm:cxn modelId="{CE4E3639-C7C0-4794-9747-5F939799C1A5}" type="presParOf" srcId="{243F1151-B828-496D-8356-CAC990244475}" destId="{EC7608CB-FBDF-45EA-B70E-B1E0F23DC795}" srcOrd="0" destOrd="0" presId="urn:microsoft.com/office/officeart/2005/8/layout/lProcess2"/>
    <dgm:cxn modelId="{C2202604-0193-47B0-A438-BB9318383A6C}" type="presParOf" srcId="{243F1151-B828-496D-8356-CAC990244475}" destId="{47D0BBB7-FBA1-4FE9-AC4D-9001D1D25EC5}" srcOrd="1" destOrd="0" presId="urn:microsoft.com/office/officeart/2005/8/layout/lProcess2"/>
    <dgm:cxn modelId="{427A4009-577F-49BD-AB00-9636B5F9244D}" type="presParOf" srcId="{243F1151-B828-496D-8356-CAC990244475}" destId="{B7313ED8-7D55-4D6A-B189-15ED1663AA5B}" srcOrd="2" destOrd="0" presId="urn:microsoft.com/office/officeart/2005/8/layout/lProcess2"/>
    <dgm:cxn modelId="{309BB8C1-1C6A-4EBA-B852-3676A56EAD1C}" type="presParOf" srcId="{FE68D93B-3A09-406E-AC0A-8B559A24F853}" destId="{6B13FB6D-F76B-42CF-AF94-F7FA3A0133A8}" srcOrd="1" destOrd="0" presId="urn:microsoft.com/office/officeart/2005/8/layout/lProcess2"/>
    <dgm:cxn modelId="{8DC65427-D444-4E92-818A-54B859B892E5}" type="presParOf" srcId="{FE68D93B-3A09-406E-AC0A-8B559A24F853}" destId="{149B0BEC-E989-4529-97A4-48F5F74777C6}" srcOrd="2" destOrd="0" presId="urn:microsoft.com/office/officeart/2005/8/layout/lProcess2"/>
    <dgm:cxn modelId="{1E663253-30E1-49D5-B536-14A2689D8280}" type="presParOf" srcId="{149B0BEC-E989-4529-97A4-48F5F74777C6}" destId="{5A41E931-1CA6-46D9-BCE3-FE869E807EA0}" srcOrd="0" destOrd="0" presId="urn:microsoft.com/office/officeart/2005/8/layout/lProcess2"/>
    <dgm:cxn modelId="{682699CB-494B-4B41-87F6-14BB54031EB2}" type="presParOf" srcId="{149B0BEC-E989-4529-97A4-48F5F74777C6}" destId="{00EDF352-303F-4740-B64C-69D9BD91BEEC}" srcOrd="1" destOrd="0" presId="urn:microsoft.com/office/officeart/2005/8/layout/lProcess2"/>
    <dgm:cxn modelId="{505F37CF-460B-4F7A-AD16-75934FA5B3BF}" type="presParOf" srcId="{149B0BEC-E989-4529-97A4-48F5F74777C6}" destId="{552AF89B-BFD8-4DD2-A080-5FCBD086824B}" srcOrd="2" destOrd="0" presId="urn:microsoft.com/office/officeart/2005/8/layout/lProcess2"/>
    <dgm:cxn modelId="{D293ECBB-854B-44E9-9BD6-B806A3594DFC}" type="presParOf" srcId="{552AF89B-BFD8-4DD2-A080-5FCBD086824B}" destId="{F5EF32C7-A711-4991-A68C-35AFCD206ECB}" srcOrd="0" destOrd="0" presId="urn:microsoft.com/office/officeart/2005/8/layout/lProcess2"/>
    <dgm:cxn modelId="{F2AC6719-DBDA-46DD-B9E4-865745BA508F}" type="presParOf" srcId="{F5EF32C7-A711-4991-A68C-35AFCD206ECB}" destId="{0442CC01-8C9E-4E4A-81DB-7E6329024F56}" srcOrd="0" destOrd="0" presId="urn:microsoft.com/office/officeart/2005/8/layout/lProcess2"/>
    <dgm:cxn modelId="{35B27C91-31F3-4373-906F-1C8B9962512B}" type="presParOf" srcId="{FE68D93B-3A09-406E-AC0A-8B559A24F853}" destId="{1BB0536A-3A86-4626-BBEE-2E3D9CC00156}" srcOrd="3" destOrd="0" presId="urn:microsoft.com/office/officeart/2005/8/layout/lProcess2"/>
    <dgm:cxn modelId="{A72E572F-D013-4D46-9084-C7A299D9F571}" type="presParOf" srcId="{FE68D93B-3A09-406E-AC0A-8B559A24F853}" destId="{53113DE9-C0A2-444A-A015-A141C866B8A5}" srcOrd="4" destOrd="0" presId="urn:microsoft.com/office/officeart/2005/8/layout/lProcess2"/>
    <dgm:cxn modelId="{7598309D-5E21-43EC-A956-84C3B15185FB}" type="presParOf" srcId="{53113DE9-C0A2-444A-A015-A141C866B8A5}" destId="{C97C0022-45A1-4A6C-9862-8DA1A8B3548E}" srcOrd="0" destOrd="0" presId="urn:microsoft.com/office/officeart/2005/8/layout/lProcess2"/>
    <dgm:cxn modelId="{CED3BC89-F3D6-4182-9948-797757EF5AAD}" type="presParOf" srcId="{53113DE9-C0A2-444A-A015-A141C866B8A5}" destId="{358906FA-96A1-443F-8113-C11689F357C5}" srcOrd="1" destOrd="0" presId="urn:microsoft.com/office/officeart/2005/8/layout/lProcess2"/>
    <dgm:cxn modelId="{09592B23-6BB3-4C3F-AA3B-0A2F8A9F0CA0}" type="presParOf" srcId="{53113DE9-C0A2-444A-A015-A141C866B8A5}" destId="{13C25C11-E278-4AA8-84DF-09920E1B3614}" srcOrd="2" destOrd="0" presId="urn:microsoft.com/office/officeart/2005/8/layout/lProcess2"/>
    <dgm:cxn modelId="{EEE6C158-C332-4F62-9591-CF4801E15B9A}" type="presParOf" srcId="{13C25C11-E278-4AA8-84DF-09920E1B3614}" destId="{AF0B5B5E-829E-4C0A-A018-68B290CEAC12}" srcOrd="0" destOrd="0" presId="urn:microsoft.com/office/officeart/2005/8/layout/lProcess2"/>
    <dgm:cxn modelId="{16EF52C7-5994-46C8-B9E9-C9EADB12CDA2}" type="presParOf" srcId="{AF0B5B5E-829E-4C0A-A018-68B290CEAC12}" destId="{EA49A4BE-72E4-4DEC-86EF-D69F43CD1A6D}" srcOrd="0" destOrd="0" presId="urn:microsoft.com/office/officeart/2005/8/layout/lProcess2"/>
    <dgm:cxn modelId="{D24DE33F-85B5-4C93-BF0A-C83CA4256E7F}" type="presParOf" srcId="{AF0B5B5E-829E-4C0A-A018-68B290CEAC12}" destId="{0265C25F-D7C6-4DCE-96E6-0C2429E4540B}" srcOrd="1" destOrd="0" presId="urn:microsoft.com/office/officeart/2005/8/layout/lProcess2"/>
    <dgm:cxn modelId="{0A1A31D1-4C6A-4589-9C67-0A3C634D3A30}" type="presParOf" srcId="{AF0B5B5E-829E-4C0A-A018-68B290CEAC12}" destId="{161F9E93-CA6C-4214-A0A7-1B63BAFE7D9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A53E3-CA6B-42D9-A283-96C6E4A322E1}">
      <dsp:nvSpPr>
        <dsp:cNvPr id="0" name=""/>
        <dsp:cNvSpPr/>
      </dsp:nvSpPr>
      <dsp:spPr>
        <a:xfrm>
          <a:off x="1072" y="0"/>
          <a:ext cx="2789604" cy="5425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none" kern="1200" dirty="0" smtClean="0"/>
            <a:t>Enable algorithm to solve common transformation problems itself</a:t>
          </a:r>
          <a:endParaRPr lang="de-DE" sz="2500" u="none" kern="1200" dirty="0"/>
        </a:p>
      </dsp:txBody>
      <dsp:txXfrm>
        <a:off x="1072" y="0"/>
        <a:ext cx="2789604" cy="1627553"/>
      </dsp:txXfrm>
    </dsp:sp>
    <dsp:sp modelId="{EC7608CB-FBDF-45EA-B70E-B1E0F23DC795}">
      <dsp:nvSpPr>
        <dsp:cNvPr id="0" name=""/>
        <dsp:cNvSpPr/>
      </dsp:nvSpPr>
      <dsp:spPr>
        <a:xfrm>
          <a:off x="280033" y="1629142"/>
          <a:ext cx="2231683" cy="163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Define reference transformation scenarios</a:t>
          </a:r>
          <a:endParaRPr lang="de-DE" sz="1800" kern="1200" dirty="0"/>
        </a:p>
      </dsp:txBody>
      <dsp:txXfrm>
        <a:off x="327943" y="1677052"/>
        <a:ext cx="2135863" cy="1539945"/>
      </dsp:txXfrm>
    </dsp:sp>
    <dsp:sp modelId="{B7313ED8-7D55-4D6A-B189-15ED1663AA5B}">
      <dsp:nvSpPr>
        <dsp:cNvPr id="0" name=""/>
        <dsp:cNvSpPr/>
      </dsp:nvSpPr>
      <dsp:spPr>
        <a:xfrm>
          <a:off x="280033" y="3516563"/>
          <a:ext cx="2231683" cy="163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Extend the algorithm based on those</a:t>
          </a:r>
          <a:endParaRPr lang="de-DE" sz="1800" kern="1200" dirty="0"/>
        </a:p>
      </dsp:txBody>
      <dsp:txXfrm>
        <a:off x="327943" y="3564473"/>
        <a:ext cx="2135863" cy="1539945"/>
      </dsp:txXfrm>
    </dsp:sp>
    <dsp:sp modelId="{5A41E931-1CA6-46D9-BCE3-FE869E807EA0}">
      <dsp:nvSpPr>
        <dsp:cNvPr id="0" name=""/>
        <dsp:cNvSpPr/>
      </dsp:nvSpPr>
      <dsp:spPr>
        <a:xfrm>
          <a:off x="2999897" y="0"/>
          <a:ext cx="2789604" cy="5425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none" kern="1200" dirty="0" smtClean="0"/>
            <a:t>Increase reliability / </a:t>
          </a:r>
          <a:r>
            <a:rPr lang="en-US" sz="2500" u="none" kern="1200" dirty="0" smtClean="0"/>
            <a:t>prevent a </a:t>
          </a:r>
          <a:r>
            <a:rPr lang="en-US" sz="2500" u="none" kern="1200" dirty="0" smtClean="0"/>
            <a:t>random search </a:t>
          </a:r>
          <a:endParaRPr lang="de-DE" sz="2500" u="none" kern="1200" dirty="0"/>
        </a:p>
      </dsp:txBody>
      <dsp:txXfrm>
        <a:off x="2999897" y="0"/>
        <a:ext cx="2789604" cy="1627553"/>
      </dsp:txXfrm>
    </dsp:sp>
    <dsp:sp modelId="{0442CC01-8C9E-4E4A-81DB-7E6329024F56}">
      <dsp:nvSpPr>
        <dsp:cNvPr id="0" name=""/>
        <dsp:cNvSpPr/>
      </dsp:nvSpPr>
      <dsp:spPr>
        <a:xfrm>
          <a:off x="3278858" y="1627553"/>
          <a:ext cx="2231683" cy="3526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more input information into the fitness evaluation</a:t>
          </a:r>
          <a:br>
            <a:rPr lang="en-US" sz="1800" kern="1200" dirty="0" smtClean="0"/>
          </a:b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/>
            <a:t>i.e. analyze the transformation itself, not only the output</a:t>
          </a:r>
          <a:endParaRPr lang="de-DE" sz="1800" kern="1200" dirty="0"/>
        </a:p>
      </dsp:txBody>
      <dsp:txXfrm>
        <a:off x="3344222" y="1692917"/>
        <a:ext cx="2100955" cy="3395637"/>
      </dsp:txXfrm>
    </dsp:sp>
    <dsp:sp modelId="{C97C0022-45A1-4A6C-9862-8DA1A8B3548E}">
      <dsp:nvSpPr>
        <dsp:cNvPr id="0" name=""/>
        <dsp:cNvSpPr/>
      </dsp:nvSpPr>
      <dsp:spPr>
        <a:xfrm>
          <a:off x="5998722" y="0"/>
          <a:ext cx="2789604" cy="5425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none" kern="1200" dirty="0" smtClean="0"/>
            <a:t>Improve software quality of created transformations</a:t>
          </a:r>
          <a:endParaRPr lang="de-DE" sz="2500" u="none" kern="1200" dirty="0"/>
        </a:p>
      </dsp:txBody>
      <dsp:txXfrm>
        <a:off x="5998722" y="0"/>
        <a:ext cx="2789604" cy="1627553"/>
      </dsp:txXfrm>
    </dsp:sp>
    <dsp:sp modelId="{EA49A4BE-72E4-4DEC-86EF-D69F43CD1A6D}">
      <dsp:nvSpPr>
        <dsp:cNvPr id="0" name=""/>
        <dsp:cNvSpPr/>
      </dsp:nvSpPr>
      <dsp:spPr>
        <a:xfrm>
          <a:off x="6277683" y="1629142"/>
          <a:ext cx="2231683" cy="163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Refine fitness function with a focus on software quality, </a:t>
          </a:r>
          <a:br>
            <a:rPr lang="en-US" sz="1800" kern="1200" dirty="0" smtClean="0"/>
          </a:br>
          <a:r>
            <a:rPr lang="en-US" sz="1800" kern="1200" dirty="0" smtClean="0"/>
            <a:t>i.e. take LOC into account</a:t>
          </a:r>
          <a:endParaRPr lang="de-DE" sz="1800" kern="1200" dirty="0"/>
        </a:p>
      </dsp:txBody>
      <dsp:txXfrm>
        <a:off x="6325593" y="1677052"/>
        <a:ext cx="2135863" cy="1539945"/>
      </dsp:txXfrm>
    </dsp:sp>
    <dsp:sp modelId="{161F9E93-CA6C-4214-A0A7-1B63BAFE7D95}">
      <dsp:nvSpPr>
        <dsp:cNvPr id="0" name=""/>
        <dsp:cNvSpPr/>
      </dsp:nvSpPr>
      <dsp:spPr>
        <a:xfrm>
          <a:off x="6277683" y="3516563"/>
          <a:ext cx="2231683" cy="163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pattern which create re-useable transformation modules</a:t>
          </a:r>
          <a:endParaRPr lang="de-DE" sz="1800" kern="1200" dirty="0"/>
        </a:p>
      </dsp:txBody>
      <dsp:txXfrm>
        <a:off x="6325593" y="3564473"/>
        <a:ext cx="2135863" cy="1539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857D-AB79-4A40-816D-4F37B7678E4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1FE4E-78A0-4327-96D4-05C1987E7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Expert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</a:t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MTBE</a:t>
            </a:r>
          </a:p>
          <a:p>
            <a:pPr marL="171450" indent="-171450" rtl="0" fontAlgn="ctr">
              <a:buFont typeface="Symbol" panose="05050102010706020507" pitchFamily="18" charset="2"/>
              <a:buChar char="Þ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 rtl="0" fontAlgn="ctr">
              <a:buFont typeface="Symbol" panose="05050102010706020507" pitchFamily="18" charset="2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Expert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dirty="0" smtClean="0"/>
              <a:t>Explain</a:t>
            </a:r>
            <a:r>
              <a:rPr lang="en-US" baseline="0" dirty="0" smtClean="0"/>
              <a:t> MTBE: fitness results out of comparison of expected vs. actual output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desired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transformation language</a:t>
            </a:r>
            <a:r>
              <a:rPr lang="en-US" baseline="0" dirty="0" smtClean="0"/>
              <a:t> =&gt; maybe domain specific?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r>
              <a:rPr lang="en-US" baseline="0" dirty="0" smtClean="0"/>
              <a:t> of reporting frontend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4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Expert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</a:t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MTBE</a:t>
            </a:r>
          </a:p>
          <a:p>
            <a:pPr marL="171450" indent="-171450" rtl="0" fontAlgn="ctr">
              <a:buFont typeface="Symbol" panose="05050102010706020507" pitchFamily="18" charset="2"/>
              <a:buChar char="Þ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 rtl="0" fontAlgn="ctr">
              <a:buFont typeface="Symbol" panose="05050102010706020507" pitchFamily="18" charset="2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Expert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dirty="0" smtClean="0"/>
              <a:t>Explain</a:t>
            </a:r>
            <a:r>
              <a:rPr lang="en-US" baseline="0" dirty="0" smtClean="0"/>
              <a:t> MTBE: fitness results out of comparison of expected vs. actual output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desired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4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desired result of</a:t>
            </a:r>
            <a:r>
              <a:rPr lang="en-US" baseline="0" dirty="0" smtClean="0"/>
              <a:t> the algorithm?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of chosen language ETL from Eclipse Foundation =&gt; transforms a transition which is not related to a composite state into an equivalent transition (1:1)</a:t>
            </a:r>
          </a:p>
          <a:p>
            <a:endParaRPr lang="en-US" baseline="0" dirty="0" smtClean="0"/>
          </a:p>
          <a:p>
            <a:r>
              <a:rPr lang="en-US" dirty="0" smtClean="0"/>
              <a:t>Associations</a:t>
            </a:r>
            <a:r>
              <a:rPr lang="en-US" baseline="0" dirty="0" smtClean="0"/>
              <a:t> are transformed within the transformation of a type =&gt; many different possible solutions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decades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Transformation Language:</a:t>
            </a: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guidance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3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discarded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meta-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 not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optimal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all</a:t>
            </a:r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rtl="0" fontAlgn="ctr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centralized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colonies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 rtl="0" fontAlgn="ctr">
              <a:buFontTx/>
              <a:buChar char="-"/>
            </a:pP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candidte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evolved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Types:</a:t>
            </a:r>
            <a:r>
              <a:rPr lang="en-US" baseline="0" dirty="0" smtClean="0"/>
              <a:t> i.e. Particle Swarm Optimization; Genetic Algorithm based on discrete genotypes (i.e. binary strings =&gt; mutation is a bit-flip)</a:t>
            </a: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Difficult to define an extensible reduction of an incomplete problem</a:t>
            </a: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Reduction not</a:t>
            </a:r>
            <a:r>
              <a:rPr lang="en-US" baseline="0" dirty="0" smtClean="0"/>
              <a:t> possible considering the required systematic extensibility</a:t>
            </a:r>
          </a:p>
          <a:p>
            <a:pPr marL="171450" marR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baseline="0" dirty="0" smtClean="0"/>
              <a:t>Used Genetic Programming -  based on tree-representation of programs which does not require a reduction when using an existing transformation language</a:t>
            </a:r>
          </a:p>
          <a:p>
            <a:pPr marL="171450" marR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 smtClean="0"/>
              <a:t>[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 not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dirty="0" smtClean="0"/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5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Due to parallel execution per generation (8 processors) =&gt; faster than the others</a:t>
            </a:r>
          </a:p>
          <a:p>
            <a:r>
              <a:rPr lang="en-US" baseline="0" dirty="0" smtClean="0"/>
              <a:t>=&gt; Might reduce genetic diversity, but since “bad” is considered as below 2% fitness this is unlikely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4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Size=10 very </a:t>
            </a:r>
            <a:r>
              <a:rPr lang="en-US" dirty="0" err="1" smtClean="0"/>
              <a:t>interatial</a:t>
            </a:r>
            <a:r>
              <a:rPr lang="en-US" dirty="0" smtClean="0"/>
              <a:t> =&gt; low selection pressure</a:t>
            </a:r>
          </a:p>
          <a:p>
            <a:r>
              <a:rPr lang="en-US" dirty="0" smtClean="0"/>
              <a:t>Size=2 not that inertial</a:t>
            </a:r>
            <a:r>
              <a:rPr lang="en-US" baseline="0" dirty="0" smtClean="0"/>
              <a:t>, but still much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8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transformation language</a:t>
            </a:r>
            <a:r>
              <a:rPr lang="en-US" baseline="0" dirty="0" smtClean="0"/>
              <a:t> =&gt; maybe domain specific?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</a:t>
            </a: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Symbol" panose="05050102010706020507" pitchFamily="18" charset="2"/>
              <a:buChar char="Þ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transfromation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not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example is derived from a course of Prof. Engels. </a:t>
            </a:r>
            <a:r>
              <a:rPr lang="en-US" dirty="0" smtClean="0"/>
              <a:t>DHC</a:t>
            </a:r>
            <a:r>
              <a:rPr lang="en-US" baseline="0" dirty="0" smtClean="0"/>
              <a:t> is a warehouse management system, while this is only a simplified version.</a:t>
            </a: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a human must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discarded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meta-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 not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optimal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all</a:t>
            </a:r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rtl="0" fontAlgn="ctr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centralized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colonies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 rtl="0" fontAlgn="ctr">
              <a:buFontTx/>
              <a:buChar char="-"/>
            </a:pP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candidte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evolved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Types:</a:t>
            </a:r>
            <a:r>
              <a:rPr lang="en-US" baseline="0" dirty="0" smtClean="0"/>
              <a:t> i.e. Particle Swarm Optimization; Genetic Algorithm based on discrete genotypes (i.e. binary strings =&gt; mutation is a bit-flip)</a:t>
            </a: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Difficult to define an extensible reduction of an incomplete problem</a:t>
            </a: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Reduction not</a:t>
            </a:r>
            <a:r>
              <a:rPr lang="en-US" baseline="0" dirty="0" smtClean="0"/>
              <a:t> possible considering the required systematic extensibility</a:t>
            </a:r>
          </a:p>
          <a:p>
            <a:pPr marL="171450" marR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baseline="0" dirty="0" smtClean="0"/>
              <a:t>Used Genetic Programming -  based on tree-representation of programs which does not require a reduction when using an existing transformation language</a:t>
            </a:r>
          </a:p>
          <a:p>
            <a:pPr marL="171450" marR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 smtClean="0"/>
              <a:t>[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 not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dirty="0" smtClean="0"/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1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rtl="0" fontAlgn="ctr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Variation: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171450" indent="-171450" rtl="0" fontAlgn="ctr">
              <a:buFont typeface="Symbol" panose="05050102010706020507" pitchFamily="18" charset="2"/>
              <a:buChar char="Þ"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Symbol" panose="05050102010706020507" pitchFamily="18" charset="2"/>
              <a:buChar char="Þ"/>
            </a:pP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fitness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evaluated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Symbol" panose="05050102010706020507" pitchFamily="18" charset="2"/>
              <a:buChar char="Þ"/>
            </a:pP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distinguish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transformations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Symbol" panose="05050102010706020507" pitchFamily="18" charset="2"/>
              <a:buChar char="Þ"/>
            </a:pP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guidance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Font typeface="Symbol" panose="05050102010706020507" pitchFamily="18" charset="2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synthax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guidance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0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Mof</a:t>
            </a:r>
            <a:r>
              <a:rPr lang="en-US" dirty="0" smtClean="0"/>
              <a:t> which allows only the definition of basic structures</a:t>
            </a:r>
          </a:p>
          <a:p>
            <a:r>
              <a:rPr lang="en-US" dirty="0" smtClean="0"/>
              <a:t>-  </a:t>
            </a:r>
            <a:r>
              <a:rPr lang="en-US" baseline="0" dirty="0" smtClean="0"/>
              <a:t> </a:t>
            </a:r>
            <a:r>
              <a:rPr lang="en-US" dirty="0" smtClean="0"/>
              <a:t>No enumerations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operations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Simplified Associations (only 0..1,</a:t>
            </a:r>
            <a:r>
              <a:rPr lang="en-US" baseline="0" dirty="0" smtClean="0"/>
              <a:t> 0..n, not mandatory properties (default values required?)), not unique, not ordered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opposite property relationship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generalization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pattern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baseline="0" dirty="0" smtClean="0"/>
              <a:t>Require to transform one-to-many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baseline="0" dirty="0" smtClean="0"/>
          </a:p>
          <a:p>
            <a:pPr rtl="0" fontAlgn="ctr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i.e. do not follow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etc.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 Pattern</a:t>
            </a:r>
            <a:r>
              <a:rPr lang="en-US" baseline="0" dirty="0" smtClean="0">
                <a:sym typeface="Wingdings" panose="05000000000000000000" pitchFamily="2" charset="2"/>
              </a:rPr>
              <a:t>  Mutations -&gt; ARE transformations itself</a:t>
            </a:r>
            <a:endParaRPr lang="en-US" dirty="0" smtClean="0"/>
          </a:p>
          <a:p>
            <a:pPr marL="0" indent="0">
              <a:buFont typeface="Symbol" panose="05050102010706020507" pitchFamily="18" charset="2"/>
              <a:buNone/>
            </a:pPr>
            <a:endParaRPr lang="en-US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smtClean="0"/>
              <a:t>===============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smtClean="0"/>
              <a:t>Show Example Models on second screen!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60%</a:t>
            </a:r>
            <a:r>
              <a:rPr lang="en-US" baseline="0" dirty="0" smtClean="0"/>
              <a:t> of the individuals were above 80% fitness, 5% above 90%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1FE4E-78A0-4327-96D4-05C1987E7D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0"/>
            <a:ext cx="8789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569600"/>
            <a:ext cx="87894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00" y="6356351"/>
            <a:ext cx="2057400" cy="365125"/>
          </a:xfrm>
        </p:spPr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2000" y="6356351"/>
            <a:ext cx="2057400" cy="365125"/>
          </a:xfrm>
        </p:spPr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0"/>
            <a:ext cx="878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1568450"/>
            <a:ext cx="87894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B1639-E233-4FDC-9E85-E9B7B0D7FF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20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CC19-9B9E-4192-9CEF-348B1A00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27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25.emf"/><Relationship Id="rId5" Type="http://schemas.openxmlformats.org/officeDocument/2006/relationships/image" Target="../media/image23.emf"/><Relationship Id="rId10" Type="http://schemas.openxmlformats.org/officeDocument/2006/relationships/image" Target="../media/image24.emf"/><Relationship Id="rId4" Type="http://schemas.openxmlformats.org/officeDocument/2006/relationships/image" Target="../media/image22.emf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4445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Automatic Generation of Model-to-Model Transformations using Evolutionary and Swarm-Intelligent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Kühne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1210" y="3940731"/>
            <a:ext cx="162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Master’s Thesis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5263468"/>
            <a:ext cx="4420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Thesis Supervisor: </a:t>
            </a:r>
          </a:p>
          <a:p>
            <a:r>
              <a:rPr lang="en-US" dirty="0" smtClean="0"/>
              <a:t>Jun</a:t>
            </a:r>
            <a:r>
              <a:rPr lang="en-US" dirty="0"/>
              <a:t>.-Prof. Dr. Heiko </a:t>
            </a:r>
            <a:r>
              <a:rPr lang="en-US" dirty="0" smtClean="0"/>
              <a:t>Hamann and</a:t>
            </a:r>
          </a:p>
          <a:p>
            <a:r>
              <a:rPr lang="en-US" dirty="0"/>
              <a:t>Prof. Dr. Gregor Engels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16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Pattern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2" y="2018414"/>
            <a:ext cx="2652919" cy="38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856" y="2003780"/>
            <a:ext cx="2745268" cy="388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311" y="1992547"/>
            <a:ext cx="1838574" cy="157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358"/>
          <a:stretch/>
        </p:blipFill>
        <p:spPr>
          <a:xfrm>
            <a:off x="304489" y="2835217"/>
            <a:ext cx="2146612" cy="52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637" y="2223236"/>
            <a:ext cx="1418808" cy="91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145" y="2865836"/>
            <a:ext cx="3677147" cy="54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776" y="3266905"/>
            <a:ext cx="2157596" cy="115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160" y="4336713"/>
            <a:ext cx="2157596" cy="115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4470" y="3375160"/>
            <a:ext cx="2258339" cy="20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8801" y="2193422"/>
            <a:ext cx="1578319" cy="957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7443" y="3581055"/>
            <a:ext cx="2485013" cy="110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0305" y="4871184"/>
            <a:ext cx="411370" cy="32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71238" y="3040957"/>
            <a:ext cx="260255" cy="327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245" y="1325563"/>
            <a:ext cx="9144000" cy="560311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>
            <a:off x="1676977" y="2189108"/>
            <a:ext cx="6335583" cy="2272914"/>
          </a:xfrm>
          <a:prstGeom prst="flowChart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Patten result in at least one add- and remove-mutation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Mutations are model-to-model transformations </a:t>
            </a:r>
            <a:r>
              <a:rPr lang="en-US" dirty="0"/>
              <a:t>themselves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 maintainable &amp; extendible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62" y="2289600"/>
            <a:ext cx="6583907" cy="456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13" y="1968300"/>
            <a:ext cx="2984534" cy="312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89" y="3927360"/>
            <a:ext cx="1876353" cy="211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303" y="2420855"/>
            <a:ext cx="5301641" cy="162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397" y="1043722"/>
            <a:ext cx="1687458" cy="103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831" y="1006890"/>
            <a:ext cx="1687458" cy="107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225" y="2104571"/>
            <a:ext cx="2052654" cy="76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523" y="679320"/>
            <a:ext cx="2531187" cy="137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9284" y="2031671"/>
            <a:ext cx="2052654" cy="7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154036"/>
            <a:ext cx="8789400" cy="5023564"/>
          </a:xfrm>
        </p:spPr>
        <p:txBody>
          <a:bodyPr>
            <a:normAutofit/>
          </a:bodyPr>
          <a:lstStyle/>
          <a:p>
            <a:r>
              <a:rPr lang="en-US" dirty="0" smtClean="0"/>
              <a:t>Implemented a modular algorithm framework </a:t>
            </a:r>
            <a:br>
              <a:rPr lang="en-US" dirty="0" smtClean="0"/>
            </a:br>
            <a:r>
              <a:rPr lang="en-US" dirty="0" smtClean="0"/>
              <a:t>(based on EMF &amp; Java 8) including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relational evaluation database </a:t>
            </a:r>
          </a:p>
          <a:p>
            <a:pPr lvl="1"/>
            <a:r>
              <a:rPr lang="en-US" dirty="0" smtClean="0"/>
              <a:t>with a graphical evaluation frontend</a:t>
            </a:r>
          </a:p>
          <a:p>
            <a:r>
              <a:rPr lang="en-US" dirty="0" smtClean="0"/>
              <a:t>Evaluated about 1.000 different algorithm configurations, </a:t>
            </a:r>
            <a:br>
              <a:rPr lang="en-US" dirty="0" smtClean="0"/>
            </a:br>
            <a:r>
              <a:rPr lang="en-US" dirty="0" smtClean="0"/>
              <a:t>each executed 50 times</a:t>
            </a:r>
          </a:p>
          <a:p>
            <a:r>
              <a:rPr lang="en-US" dirty="0" smtClean="0"/>
              <a:t>Created 50.000 populations with 300m individuals</a:t>
            </a:r>
          </a:p>
          <a:p>
            <a:r>
              <a:rPr lang="en-US" dirty="0" smtClean="0"/>
              <a:t>Resulted in a recommended configuration</a:t>
            </a:r>
          </a:p>
          <a:p>
            <a:pPr lvl="1"/>
            <a:r>
              <a:rPr lang="en-US" dirty="0" smtClean="0"/>
              <a:t>Provides a solution or at least a result close to a solution for </a:t>
            </a:r>
            <a:r>
              <a:rPr lang="en-US" dirty="0"/>
              <a:t>the evaluated </a:t>
            </a:r>
            <a:r>
              <a:rPr lang="en-US" dirty="0" smtClean="0"/>
              <a:t>scenarios within an acceptable time (&lt;2 hours)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Algorithm and prototype are functional</a:t>
            </a:r>
            <a:endParaRPr lang="en-US" dirty="0" smtClean="0"/>
          </a:p>
        </p:txBody>
      </p:sp>
      <p:pic>
        <p:nvPicPr>
          <p:cNvPr id="1034" name="Picture 10" descr="http://leanlinking.com/media/1007/icon_diagram_bi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3961" y="46913"/>
            <a:ext cx="895085" cy="8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243296"/>
              </p:ext>
            </p:extLst>
          </p:nvPr>
        </p:nvGraphicFramePr>
        <p:xfrm>
          <a:off x="180000" y="1242323"/>
          <a:ext cx="8789400" cy="542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8" name="Picture 10" descr="http://www.iconsdb.com/icons/preview/soylent-red/fast-forward-xxl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9426" y="266752"/>
            <a:ext cx="708819" cy="70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19426" y="1163782"/>
            <a:ext cx="6024574" cy="563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38062" y="1242323"/>
            <a:ext cx="3105937" cy="555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139" y="1163782"/>
            <a:ext cx="9036860" cy="563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cdn.designrshub.com/wp-content/uploads/2012/10/preview_question_and_answer_site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988" y="-48413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&amp;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 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00" y="2972850"/>
            <a:ext cx="6485884" cy="1976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Problem: </a:t>
            </a:r>
            <a:br>
              <a:rPr lang="en-US" sz="3600" dirty="0" smtClean="0"/>
            </a:br>
            <a:r>
              <a:rPr lang="en-US" sz="3600" dirty="0" smtClean="0"/>
              <a:t>Generate Model-to-Model Transformations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051" y="1960460"/>
            <a:ext cx="2298637" cy="22004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415" y="1804613"/>
            <a:ext cx="6485884" cy="1268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350" y="3470130"/>
            <a:ext cx="2398038" cy="14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37" y="2530400"/>
            <a:ext cx="7628990" cy="4313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00" y="3470130"/>
            <a:ext cx="6485884" cy="1479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962" y="1804613"/>
            <a:ext cx="6485884" cy="2349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790" y="4832369"/>
            <a:ext cx="6759235" cy="1379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051" y="1960460"/>
            <a:ext cx="2298637" cy="2200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456" y="2411231"/>
            <a:ext cx="4038146" cy="360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4567" y="2618100"/>
            <a:ext cx="4075421" cy="17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Example Model-to-Model Transformation in Epsilon Transformation Language (from Eclipse Foundation)</a:t>
            </a:r>
            <a:endParaRPr lang="en-US" sz="3600" dirty="0"/>
          </a:p>
        </p:txBody>
      </p:sp>
      <p:sp>
        <p:nvSpPr>
          <p:cNvPr id="6" name="Flowchart: Document 5"/>
          <p:cNvSpPr/>
          <p:nvPr/>
        </p:nvSpPr>
        <p:spPr>
          <a:xfrm>
            <a:off x="1698524" y="4536511"/>
            <a:ext cx="6335583" cy="1707828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Infinite different solutions exist for a transformation problem.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Transformation languages provide a rough guidance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 The problem cannot be defined precisely enough: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A complete solution of the problem is considered impossible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397" y="1373960"/>
            <a:ext cx="8789987" cy="29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23667" y="3182113"/>
            <a:ext cx="1397203" cy="14264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420251"/>
              </p:ext>
            </p:extLst>
          </p:nvPr>
        </p:nvGraphicFramePr>
        <p:xfrm>
          <a:off x="180000" y="1569600"/>
          <a:ext cx="8789400" cy="46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0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Type Decision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5139" y="1382573"/>
            <a:ext cx="7095744" cy="47109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Naturally inspired Meta-Heuristic Optimization Algorithms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813" y="1858061"/>
            <a:ext cx="3269894" cy="41038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Swarm-intelligent Algorithms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7161" y="1858061"/>
            <a:ext cx="3269894" cy="41038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Evolutionary Algorithms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0989" y="2329890"/>
            <a:ext cx="2771240" cy="9985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Genetic Programming</a:t>
            </a:r>
          </a:p>
          <a:p>
            <a:pPr algn="ctr"/>
            <a:r>
              <a:rPr lang="en-US" sz="1600" dirty="0" smtClean="0"/>
              <a:t>Creates tree-representations of programs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1352092" y="2329889"/>
            <a:ext cx="6130137" cy="3504133"/>
          </a:xfrm>
          <a:custGeom>
            <a:avLst/>
            <a:gdLst>
              <a:gd name="connsiteX0" fmla="*/ 0 w 6130137"/>
              <a:gd name="connsiteY0" fmla="*/ 3460090 h 3474720"/>
              <a:gd name="connsiteX1" fmla="*/ 0 w 6130137"/>
              <a:gd name="connsiteY1" fmla="*/ 0 h 3474720"/>
              <a:gd name="connsiteX2" fmla="*/ 2655417 w 6130137"/>
              <a:gd name="connsiteY2" fmla="*/ 0 h 3474720"/>
              <a:gd name="connsiteX3" fmla="*/ 2662733 w 6130137"/>
              <a:gd name="connsiteY3" fmla="*/ 1192378 h 3474720"/>
              <a:gd name="connsiteX4" fmla="*/ 6115507 w 6130137"/>
              <a:gd name="connsiteY4" fmla="*/ 1185063 h 3474720"/>
              <a:gd name="connsiteX5" fmla="*/ 6130137 w 6130137"/>
              <a:gd name="connsiteY5" fmla="*/ 3474720 h 3474720"/>
              <a:gd name="connsiteX6" fmla="*/ 0 w 6130137"/>
              <a:gd name="connsiteY6" fmla="*/ 346009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0137" h="3474720">
                <a:moveTo>
                  <a:pt x="0" y="3460090"/>
                </a:moveTo>
                <a:lnTo>
                  <a:pt x="0" y="0"/>
                </a:lnTo>
                <a:lnTo>
                  <a:pt x="2655417" y="0"/>
                </a:lnTo>
                <a:cubicBezTo>
                  <a:pt x="2657856" y="397459"/>
                  <a:pt x="2660294" y="794919"/>
                  <a:pt x="2662733" y="1192378"/>
                </a:cubicBezTo>
                <a:lnTo>
                  <a:pt x="6115507" y="1185063"/>
                </a:lnTo>
                <a:cubicBezTo>
                  <a:pt x="6120384" y="1948282"/>
                  <a:pt x="6125260" y="2711501"/>
                  <a:pt x="6130137" y="3474720"/>
                </a:cubicBezTo>
                <a:lnTo>
                  <a:pt x="0" y="346009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u="sng" dirty="0" smtClean="0"/>
              <a:t>Most Types</a:t>
            </a:r>
            <a:endParaRPr lang="en-US" u="sng" dirty="0"/>
          </a:p>
          <a:p>
            <a:pPr algn="ctr"/>
            <a:r>
              <a:rPr lang="en-US" dirty="0" smtClean="0"/>
              <a:t>Focused on combinatorial problems</a:t>
            </a:r>
          </a:p>
          <a:p>
            <a:pPr algn="ctr"/>
            <a:r>
              <a:rPr lang="en-US" dirty="0" smtClean="0"/>
              <a:t>Require a finite set of dimensions</a:t>
            </a:r>
          </a:p>
          <a:p>
            <a:pPr algn="ctr"/>
            <a:r>
              <a:rPr lang="en-US" dirty="0" smtClean="0"/>
              <a:t>Often “Array based”, i.e. 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3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Development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298" y="1028714"/>
            <a:ext cx="5959184" cy="57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40" y="1155802"/>
            <a:ext cx="8172350" cy="53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Mof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77" y="1192378"/>
            <a:ext cx="7205667" cy="49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Selection 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350" y="2059100"/>
            <a:ext cx="7052063" cy="3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172" y="2714300"/>
            <a:ext cx="5700418" cy="23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357" y="1821485"/>
            <a:ext cx="5106270" cy="4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&amp; Replacement Strategy: “Naive”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3775" y="1570038"/>
            <a:ext cx="2261213" cy="4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&amp; Replacement Strategy: “Roulette”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146" y="1325563"/>
            <a:ext cx="2317107" cy="51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&amp; Replacement Strategy: “Tournament”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49" y="1325563"/>
            <a:ext cx="2224758" cy="52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37" y="2530400"/>
            <a:ext cx="7628990" cy="4313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790" y="4832369"/>
            <a:ext cx="6759235" cy="1379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456" y="2411231"/>
            <a:ext cx="4038146" cy="360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567" y="2618100"/>
            <a:ext cx="4075421" cy="1790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100" y="2972850"/>
            <a:ext cx="6485884" cy="1976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8051" y="1960460"/>
            <a:ext cx="2298637" cy="22004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9415" y="1804613"/>
            <a:ext cx="6485884" cy="1268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350" y="3470130"/>
            <a:ext cx="2398038" cy="14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9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684" y="2346150"/>
            <a:ext cx="8017161" cy="26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93" y="958291"/>
            <a:ext cx="7854623" cy="57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and Fitness Evaluation Realization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086" y="1325564"/>
            <a:ext cx="6840199" cy="54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1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889730"/>
              </p:ext>
            </p:extLst>
          </p:nvPr>
        </p:nvGraphicFramePr>
        <p:xfrm>
          <a:off x="387114" y="1257483"/>
          <a:ext cx="8171670" cy="526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ular Callout 5"/>
          <p:cNvSpPr>
            <a:spLocks noChangeAspect="1"/>
          </p:cNvSpPr>
          <p:nvPr/>
        </p:nvSpPr>
        <p:spPr>
          <a:xfrm>
            <a:off x="2571468" y="1325562"/>
            <a:ext cx="4791105" cy="599040"/>
          </a:xfrm>
          <a:prstGeom prst="wedgeRectCallout">
            <a:avLst>
              <a:gd name="adj1" fmla="val 41306"/>
              <a:gd name="adj2" fmla="val 1116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S&amp;R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: 	</a:t>
            </a:r>
            <a:r>
              <a:rPr lang="de-DE" sz="11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Naive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high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pressure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elitism</a:t>
            </a:r>
            <a:endParaRPr lang="de-DE" dirty="0">
              <a:effectLst/>
            </a:endParaRPr>
          </a:p>
          <a:p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Fitness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de-DE" sz="11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focused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1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heuristic</a:t>
            </a:r>
            <a:endParaRPr lang="de-DE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 err="1">
                <a:effectLst/>
              </a:rPr>
              <a:t>Mutataion</a:t>
            </a:r>
            <a:r>
              <a:rPr lang="de-DE" baseline="0" dirty="0">
                <a:effectLst/>
              </a:rPr>
              <a:t> Sel. </a:t>
            </a:r>
            <a:r>
              <a:rPr lang="de-DE" baseline="0" dirty="0" err="1">
                <a:effectLst/>
              </a:rPr>
              <a:t>Strategy</a:t>
            </a:r>
            <a:r>
              <a:rPr lang="de-DE" baseline="0" dirty="0">
                <a:effectLst/>
              </a:rPr>
              <a:t>: Operator -&gt; Option</a:t>
            </a:r>
            <a:endParaRPr lang="de-DE" dirty="0">
              <a:effectLst/>
            </a:endParaRPr>
          </a:p>
          <a:p>
            <a:pPr algn="l"/>
            <a:endParaRPr lang="de-DE" sz="1100" dirty="0"/>
          </a:p>
        </p:txBody>
      </p:sp>
      <p:sp>
        <p:nvSpPr>
          <p:cNvPr id="7" name="Rectangular Callout 6"/>
          <p:cNvSpPr>
            <a:spLocks noChangeAspect="1"/>
          </p:cNvSpPr>
          <p:nvPr/>
        </p:nvSpPr>
        <p:spPr>
          <a:xfrm>
            <a:off x="1047453" y="3407703"/>
            <a:ext cx="1401761" cy="464133"/>
          </a:xfrm>
          <a:prstGeom prst="wedgeRectCallout">
            <a:avLst>
              <a:gd name="adj1" fmla="val -45083"/>
              <a:gd name="adj2" fmla="val 38617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Population Size:	</a:t>
            </a:r>
            <a:r>
              <a:rPr lang="de-DE" sz="11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50</a:t>
            </a:r>
            <a:endParaRPr lang="de-DE" dirty="0">
              <a:effectLst/>
            </a:endParaRPr>
          </a:p>
          <a:p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Generations:</a:t>
            </a:r>
            <a:r>
              <a:rPr lang="de-DE" sz="11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      100</a:t>
            </a:r>
            <a:endParaRPr lang="de-DE" sz="1100" dirty="0"/>
          </a:p>
        </p:txBody>
      </p:sp>
      <p:sp>
        <p:nvSpPr>
          <p:cNvPr id="8" name="Rectangular Callout 7"/>
          <p:cNvSpPr>
            <a:spLocks noChangeAspect="1"/>
          </p:cNvSpPr>
          <p:nvPr/>
        </p:nvSpPr>
        <p:spPr>
          <a:xfrm>
            <a:off x="2686057" y="4999142"/>
            <a:ext cx="1401761" cy="464133"/>
          </a:xfrm>
          <a:prstGeom prst="wedgeRectCallout">
            <a:avLst>
              <a:gd name="adj1" fmla="val -97562"/>
              <a:gd name="adj2" fmla="val -6959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Population Size:	</a:t>
            </a:r>
            <a:r>
              <a:rPr lang="de-DE" sz="11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50</a:t>
            </a:r>
            <a:endParaRPr lang="de-DE" dirty="0">
              <a:effectLst/>
            </a:endParaRPr>
          </a:p>
          <a:p>
            <a:r>
              <a:rPr lang="de-DE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Generations:</a:t>
            </a:r>
            <a:r>
              <a:rPr lang="de-DE" sz="11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      200</a:t>
            </a:r>
            <a:endParaRPr lang="de-DE" sz="1100" dirty="0"/>
          </a:p>
        </p:txBody>
      </p:sp>
      <p:sp>
        <p:nvSpPr>
          <p:cNvPr id="9" name="Rectangular Callout 8"/>
          <p:cNvSpPr>
            <a:spLocks noChangeAspect="1"/>
          </p:cNvSpPr>
          <p:nvPr/>
        </p:nvSpPr>
        <p:spPr>
          <a:xfrm>
            <a:off x="2832361" y="2943569"/>
            <a:ext cx="1401761" cy="464134"/>
          </a:xfrm>
          <a:prstGeom prst="wedgeRectCallout">
            <a:avLst>
              <a:gd name="adj1" fmla="val -92126"/>
              <a:gd name="adj2" fmla="val 22520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Population Size:	</a:t>
            </a:r>
            <a:r>
              <a:rPr lang="de-DE" sz="11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endParaRPr lang="de-DE">
              <a:effectLst/>
            </a:endParaRPr>
          </a:p>
          <a:p>
            <a:r>
              <a:rPr lang="de-DE" sz="11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Generations:</a:t>
            </a:r>
            <a:r>
              <a:rPr lang="de-DE" sz="11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      100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29995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402211"/>
              </p:ext>
            </p:extLst>
          </p:nvPr>
        </p:nvGraphicFramePr>
        <p:xfrm>
          <a:off x="245225" y="1484985"/>
          <a:ext cx="8789987" cy="583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20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242323"/>
            <a:ext cx="8789400" cy="5425177"/>
          </a:xfrm>
        </p:spPr>
        <p:txBody>
          <a:bodyPr>
            <a:normAutofit/>
          </a:bodyPr>
          <a:lstStyle/>
          <a:p>
            <a:r>
              <a:rPr lang="en-US" dirty="0" smtClean="0"/>
              <a:t>Software Engineering</a:t>
            </a:r>
          </a:p>
          <a:p>
            <a:pPr lvl="1"/>
            <a:r>
              <a:rPr lang="en-US" dirty="0" smtClean="0"/>
              <a:t>Define reference transformation scenarios incl. examples</a:t>
            </a:r>
          </a:p>
          <a:p>
            <a:pPr lvl="1"/>
            <a:r>
              <a:rPr lang="en-US" dirty="0" smtClean="0"/>
              <a:t>Create generic model-to-model transformation language</a:t>
            </a:r>
          </a:p>
          <a:p>
            <a:r>
              <a:rPr lang="en-US" dirty="0" smtClean="0"/>
              <a:t>Meta-Heuristic Optimization</a:t>
            </a:r>
          </a:p>
          <a:p>
            <a:pPr lvl="1"/>
            <a:r>
              <a:rPr lang="en-US" dirty="0" smtClean="0"/>
              <a:t>Define a generic domain model for all algorithms</a:t>
            </a:r>
          </a:p>
          <a:p>
            <a:pPr lvl="1"/>
            <a:r>
              <a:rPr lang="en-US" dirty="0" smtClean="0"/>
              <a:t>Provide design guidelines (avoid trial-and-error)</a:t>
            </a:r>
          </a:p>
          <a:p>
            <a:pPr lvl="1"/>
            <a:r>
              <a:rPr lang="en-US" dirty="0" smtClean="0"/>
              <a:t>Provide reference applications for each algorithm type</a:t>
            </a:r>
          </a:p>
        </p:txBody>
      </p:sp>
      <p:pic>
        <p:nvPicPr>
          <p:cNvPr id="2058" name="Picture 10" descr="http://www.iconsdb.com/icons/preview/soylent-red/fast-forward-xxl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9426" y="266752"/>
            <a:ext cx="708819" cy="70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Issue: Unexpected shortcut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128" y="2176700"/>
            <a:ext cx="6976506" cy="33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nt-Up Arrow 2"/>
          <p:cNvSpPr/>
          <p:nvPr/>
        </p:nvSpPr>
        <p:spPr>
          <a:xfrm rot="5400000">
            <a:off x="1110520" y="4269357"/>
            <a:ext cx="1995056" cy="22980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5288570"/>
            <a:ext cx="2398038" cy="1479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12" y="1196191"/>
            <a:ext cx="5868324" cy="32844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3200" dirty="0" smtClean="0"/>
              <a:t>Example Model-to-Model Transformation: Hierarchical State Machine to Flat State Machine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815" y="4478979"/>
            <a:ext cx="5868324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2" y="1439775"/>
            <a:ext cx="3813668" cy="4196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134" y="1414630"/>
            <a:ext cx="3813668" cy="4196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3200" dirty="0" smtClean="0"/>
              <a:t>Example Model-to-Model Transformation: Hierarchical State Machine to Flat State Machine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28" y="1941111"/>
            <a:ext cx="3596552" cy="352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689" y="2470312"/>
            <a:ext cx="2881272" cy="2802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294" y="2645848"/>
            <a:ext cx="4080122" cy="1935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544" y="2658691"/>
            <a:ext cx="4533469" cy="1895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4465" y="3482566"/>
            <a:ext cx="2699933" cy="12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891" y="2213247"/>
            <a:ext cx="6286411" cy="294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3764" y="1983542"/>
            <a:ext cx="272008" cy="524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6268" y="3915928"/>
            <a:ext cx="1239149" cy="22579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00" y="1254887"/>
            <a:ext cx="9144000" cy="560311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1676977" y="2189108"/>
            <a:ext cx="6335583" cy="2272914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Transformations can become </a:t>
            </a:r>
            <a:r>
              <a:rPr lang="en-US" dirty="0" smtClean="0"/>
              <a:t>complex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Infinite different solutions exist for a transformation problem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Transformation languages provide a rough guidance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 The problem cannot be defined precisely enough: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A complete solution of the problem is considered 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37" y="2530400"/>
            <a:ext cx="7628990" cy="4313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00" y="3470130"/>
            <a:ext cx="6485884" cy="1479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962" y="1804613"/>
            <a:ext cx="6485884" cy="2349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790" y="4832369"/>
            <a:ext cx="6759235" cy="1379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051" y="1960460"/>
            <a:ext cx="2298637" cy="2200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456" y="2411231"/>
            <a:ext cx="4038146" cy="360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4567" y="2618100"/>
            <a:ext cx="4075421" cy="1790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7792" y="4836000"/>
            <a:ext cx="2522289" cy="12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5031" y="1065257"/>
            <a:ext cx="1863760" cy="93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9241" y="801550"/>
            <a:ext cx="2012861" cy="10318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77843" y="500210"/>
            <a:ext cx="5268227" cy="12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8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Type Decision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6094" y="2954438"/>
            <a:ext cx="8057156" cy="3317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Naturally inspired Meta-Heuristic Optimization Algorithms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9943" y="3429926"/>
            <a:ext cx="3827553" cy="2736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Swarm-intelligent Algorithms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6770" y="3429926"/>
            <a:ext cx="3827553" cy="273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Evolutionary Algorithms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6040" y="3901754"/>
            <a:ext cx="3614907" cy="692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Genetic Programming</a:t>
            </a:r>
          </a:p>
          <a:p>
            <a:pPr algn="ctr"/>
            <a:r>
              <a:rPr lang="en-US" sz="1600" dirty="0" smtClean="0"/>
              <a:t>Creates tree-representations of programs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2939495" y="1492153"/>
            <a:ext cx="2667630" cy="672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reduction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80000" y="1303102"/>
            <a:ext cx="2692350" cy="120912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Model-to-Model Transformations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4270" y="1178411"/>
            <a:ext cx="3151280" cy="1458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Extendible problem definition &amp;</a:t>
            </a:r>
            <a:br>
              <a:rPr lang="en-US" dirty="0" smtClean="0"/>
            </a:br>
            <a:r>
              <a:rPr lang="en-US" dirty="0" smtClean="0"/>
              <a:t>Input for the algorithm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7458" y="4681580"/>
            <a:ext cx="7433489" cy="1398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Most </a:t>
            </a:r>
            <a:r>
              <a:rPr lang="en-US" u="sng" dirty="0"/>
              <a:t>Types</a:t>
            </a:r>
          </a:p>
          <a:p>
            <a:pPr algn="ctr"/>
            <a:r>
              <a:rPr lang="en-US" dirty="0"/>
              <a:t>Focused on combinatorial problems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nd/or require </a:t>
            </a:r>
            <a:r>
              <a:rPr lang="en-US" dirty="0"/>
              <a:t>a finite set of dimensions</a:t>
            </a:r>
          </a:p>
          <a:p>
            <a:pPr algn="ctr"/>
            <a:r>
              <a:rPr lang="en-US" dirty="0"/>
              <a:t>Often “Array based”, i.e. TSP</a:t>
            </a:r>
          </a:p>
        </p:txBody>
      </p:sp>
    </p:spTree>
    <p:extLst>
      <p:ext uri="{BB962C8B-B14F-4D97-AF65-F5344CB8AC3E}">
        <p14:creationId xmlns:p14="http://schemas.microsoft.com/office/powerpoint/2010/main" val="40398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4" y="1257551"/>
            <a:ext cx="8520381" cy="287797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 rot="10800000">
            <a:off x="702801" y="4284833"/>
            <a:ext cx="8040675" cy="2138638"/>
          </a:xfrm>
          <a:prstGeom prst="wedgeRectCallout">
            <a:avLst>
              <a:gd name="adj1" fmla="val -13548"/>
              <a:gd name="adj2" fmla="val 1200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0000" y="1140835"/>
            <a:ext cx="8689469" cy="56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470646"/>
              </p:ext>
            </p:extLst>
          </p:nvPr>
        </p:nvGraphicFramePr>
        <p:xfrm>
          <a:off x="422091" y="3634928"/>
          <a:ext cx="8225267" cy="3464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91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DAF709-CA32-480D-A7D5-29B0BE110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0DAF709-CA32-480D-A7D5-29B0BE110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250FF3-77B2-4DF8-96B4-9ABF36F0A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7250FF3-77B2-4DF8-96B4-9ABF36F0A5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2744EC-F53F-4831-B924-2B20E40AB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22744EC-F53F-4831-B924-2B20E40AB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23F1AA-95A9-4E57-8434-8D2F938E0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223F1AA-95A9-4E57-8434-8D2F938E04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8F24BD-9B2F-4E29-BF16-4B82CAA39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D68F24BD-9B2F-4E29-BF16-4B82CAA39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061D95-74D1-4328-A51A-0CB6BFBEC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60061D95-74D1-4328-A51A-0CB6BFBEC1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F8CE92-40A1-4FE0-8927-983D91290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A7F8CE92-40A1-4FE0-8927-983D91290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5AD52-3B27-4063-ABCF-1D3463CFD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C95AD52-3B27-4063-ABCF-1D3463CFD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Solution: Divide &amp; Conquer Approach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975600"/>
            <a:ext cx="8090396" cy="57200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" y="975600"/>
            <a:ext cx="8090396" cy="5720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" y="975600"/>
            <a:ext cx="8090396" cy="5720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0" y="975600"/>
            <a:ext cx="8090396" cy="5720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00" y="975600"/>
            <a:ext cx="8090396" cy="57200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000" y="975600"/>
            <a:ext cx="8090396" cy="57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1233</Words>
  <Application>Microsoft Office PowerPoint</Application>
  <PresentationFormat>On-screen Show (4:3)</PresentationFormat>
  <Paragraphs>266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Wingdings</vt:lpstr>
      <vt:lpstr>Arial</vt:lpstr>
      <vt:lpstr>Symbol</vt:lpstr>
      <vt:lpstr>Calibri Light</vt:lpstr>
      <vt:lpstr>Calibri</vt:lpstr>
      <vt:lpstr>Office Theme</vt:lpstr>
      <vt:lpstr>Automatic Generation of Model-to-Model Transformations using Evolutionary and Swarm-Intelligent Algorithms</vt:lpstr>
      <vt:lpstr>Outline</vt:lpstr>
      <vt:lpstr>Requirements</vt:lpstr>
      <vt:lpstr>Example Model-to-Model Transformation: Hierarchical State Machine to Flat State Machine</vt:lpstr>
      <vt:lpstr>Example Model-to-Model Transformation: Hierarchical State Machine to Flat State Machine</vt:lpstr>
      <vt:lpstr>Requirements</vt:lpstr>
      <vt:lpstr>Algorithm Type Decision</vt:lpstr>
      <vt:lpstr>Evolutionary Algorithm</vt:lpstr>
      <vt:lpstr>Solution: Divide &amp; Conquer Approach</vt:lpstr>
      <vt:lpstr>Transformation Pattern Example</vt:lpstr>
      <vt:lpstr>Solution</vt:lpstr>
      <vt:lpstr>Evaluation</vt:lpstr>
      <vt:lpstr>Future Work</vt:lpstr>
      <vt:lpstr>Questions &amp; Answers</vt:lpstr>
      <vt:lpstr>Demo</vt:lpstr>
      <vt:lpstr>Demo</vt:lpstr>
      <vt:lpstr>Problem:  Generate Model-to-Model Transformations</vt:lpstr>
      <vt:lpstr>Requirements</vt:lpstr>
      <vt:lpstr>Example Model-to-Model Transformation in Epsilon Transformation Language (from Eclipse Foundation)</vt:lpstr>
      <vt:lpstr>Algorithm Type Decision</vt:lpstr>
      <vt:lpstr>Design &amp; Development Process</vt:lpstr>
      <vt:lpstr>Design Method</vt:lpstr>
      <vt:lpstr>Simplified Mof</vt:lpstr>
      <vt:lpstr>Mutation Selection Strategy</vt:lpstr>
      <vt:lpstr>Mutation</vt:lpstr>
      <vt:lpstr>Fitness Function</vt:lpstr>
      <vt:lpstr>Selection &amp; Replacement Strategy: “Naive”</vt:lpstr>
      <vt:lpstr>Selection &amp; Replacement Strategy: “Roulette”</vt:lpstr>
      <vt:lpstr>Selection &amp; Replacement Strategy: “Tournament”</vt:lpstr>
      <vt:lpstr>Architecture</vt:lpstr>
      <vt:lpstr>Architecture</vt:lpstr>
      <vt:lpstr>Mutation and Fitness Evaluation Realization</vt:lpstr>
      <vt:lpstr>Evaluation Results</vt:lpstr>
      <vt:lpstr>Focus Distribution</vt:lpstr>
      <vt:lpstr>Future Work</vt:lpstr>
      <vt:lpstr>Example Issue: Unexpected shortcut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Model-to-Model Transformations using Evolutionary and Swarm-Intelligent Algorithms</dc:title>
  <dc:creator>Thomas Kühne</dc:creator>
  <cp:lastModifiedBy>Thomas Kühne</cp:lastModifiedBy>
  <cp:revision>131</cp:revision>
  <dcterms:created xsi:type="dcterms:W3CDTF">2014-09-04T07:42:19Z</dcterms:created>
  <dcterms:modified xsi:type="dcterms:W3CDTF">2014-09-24T06:17:33Z</dcterms:modified>
</cp:coreProperties>
</file>