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26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82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36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1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7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8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0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08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C0AE-5902-4D1D-8837-4C9C200A5946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A157-C39F-4914-AE3D-4DE1A87EC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1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 wanted to display almost the same style in .inner and .</a:t>
            </a:r>
            <a:r>
              <a:rPr lang="en-US" dirty="0" err="1" smtClean="0"/>
              <a:t>cludb</a:t>
            </a:r>
            <a:r>
              <a:rPr lang="en-US" dirty="0" smtClean="0"/>
              <a:t>. Instead of copy every style from .inner to .</a:t>
            </a:r>
            <a:r>
              <a:rPr lang="en-US" dirty="0" err="1" smtClean="0"/>
              <a:t>clubdb</a:t>
            </a:r>
            <a:r>
              <a:rPr lang="en-US" dirty="0" smtClean="0"/>
              <a:t>, with teacher’s help, I did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CA" dirty="0" smtClean="0"/>
              <a:t>.inner, .</a:t>
            </a:r>
            <a:r>
              <a:rPr lang="en-CA" dirty="0" err="1" smtClean="0"/>
              <a:t>clubdb</a:t>
            </a: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dirty="0" smtClean="0"/>
              <a:t>  width: 400px;</a:t>
            </a:r>
          </a:p>
          <a:p>
            <a:pPr marL="0" indent="0">
              <a:buNone/>
            </a:pPr>
            <a:r>
              <a:rPr lang="en-CA" dirty="0" smtClean="0"/>
              <a:t>  margin-right: auto;</a:t>
            </a:r>
          </a:p>
          <a:p>
            <a:pPr marL="0" indent="0">
              <a:buNone/>
            </a:pPr>
            <a:r>
              <a:rPr lang="en-CA" dirty="0" smtClean="0"/>
              <a:t>  background-color: </a:t>
            </a:r>
            <a:r>
              <a:rPr lang="en-CA" dirty="0" err="1" smtClean="0"/>
              <a:t>rgba</a:t>
            </a:r>
            <a:r>
              <a:rPr lang="en-CA" dirty="0" smtClean="0"/>
              <a:t>(0, 0, 0, 0.6); </a:t>
            </a:r>
          </a:p>
          <a:p>
            <a:pPr marL="0" indent="0">
              <a:buNone/>
            </a:pPr>
            <a:r>
              <a:rPr lang="en-CA" dirty="0" smtClean="0"/>
              <a:t>  border-radius: 15px; </a:t>
            </a:r>
          </a:p>
          <a:p>
            <a:pPr marL="0" indent="0">
              <a:buNone/>
            </a:pPr>
            <a:r>
              <a:rPr lang="en-CA" dirty="0" smtClean="0"/>
              <a:t>  padding: 15px;</a:t>
            </a:r>
          </a:p>
          <a:p>
            <a:pPr marL="0" indent="0">
              <a:buNone/>
            </a:pPr>
            <a:r>
              <a:rPr lang="en-CA" dirty="0" smtClean="0"/>
              <a:t>  margin-top: 100px;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.</a:t>
            </a:r>
            <a:r>
              <a:rPr lang="en-CA" dirty="0" err="1" smtClean="0"/>
              <a:t>clubdb</a:t>
            </a: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dirty="0" smtClean="0"/>
              <a:t>  width: auto;</a:t>
            </a:r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1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I was building dropdown menu for “experience,” I bumped into style problem. I couldn’t make my dropdown menu having the same effect as other input text which were styled by bootstrap. 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this.style.color</a:t>
            </a:r>
            <a:r>
              <a:rPr lang="en-US" dirty="0" smtClean="0"/>
              <a:t>='#555'"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7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Phase 1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I was validating input, I realize that FILTER_VALIDATE_INT will recognize 0 as false. But I need to allow the app to validate 0 instead of pop up “skill is required.”</a:t>
            </a:r>
          </a:p>
          <a:p>
            <a:pPr marL="0" indent="0">
              <a:buNone/>
            </a:pPr>
            <a:r>
              <a:rPr lang="en-US" dirty="0" smtClean="0"/>
              <a:t>Solution: I wrote if else and the first condition is </a:t>
            </a:r>
            <a:r>
              <a:rPr lang="en-CA" dirty="0" smtClean="0"/>
              <a:t>if ($skill === ‘0’ ). </a:t>
            </a:r>
            <a:r>
              <a:rPr lang="en-CA" dirty="0" smtClean="0"/>
              <a:t>And I shouldn’t put === 0 at here because the type of users’ input was text!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269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if ($skill === ‘0’ ){</a:t>
            </a:r>
          </a:p>
          <a:p>
            <a:pPr marL="0" indent="0">
              <a:buNone/>
            </a:pPr>
            <a:r>
              <a:rPr lang="en-CA" dirty="0" smtClean="0"/>
              <a:t>      $ok = true; </a:t>
            </a:r>
          </a:p>
          <a:p>
            <a:pPr marL="0" indent="0">
              <a:buNone/>
            </a:pPr>
            <a:r>
              <a:rPr lang="en-CA" dirty="0" smtClean="0"/>
              <a:t>    } else if (empty($skill)) {</a:t>
            </a:r>
          </a:p>
          <a:p>
            <a:pPr marL="0" indent="0">
              <a:buNone/>
            </a:pPr>
            <a:r>
              <a:rPr lang="en-CA" dirty="0" smtClean="0"/>
              <a:t>      $ok = false; </a:t>
            </a:r>
          </a:p>
          <a:p>
            <a:pPr marL="0" indent="0">
              <a:buNone/>
            </a:pPr>
            <a:r>
              <a:rPr lang="en-CA" dirty="0" smtClean="0"/>
              <a:t>      echo '&lt;p&gt;Skill is required&lt;/p&gt;';</a:t>
            </a:r>
          </a:p>
          <a:p>
            <a:pPr marL="0" indent="0">
              <a:buNone/>
            </a:pPr>
            <a:r>
              <a:rPr lang="en-CA" dirty="0" smtClean="0"/>
              <a:t>    } else if (!</a:t>
            </a:r>
            <a:r>
              <a:rPr lang="en-CA" dirty="0" err="1" smtClean="0"/>
              <a:t>filter_var</a:t>
            </a:r>
            <a:r>
              <a:rPr lang="en-CA" dirty="0" smtClean="0"/>
              <a:t>($skill, FILTER_VALIDATE_INT)) {</a:t>
            </a:r>
          </a:p>
          <a:p>
            <a:pPr marL="0" indent="0">
              <a:buNone/>
            </a:pPr>
            <a:r>
              <a:rPr lang="en-CA" dirty="0" smtClean="0"/>
              <a:t>      $ok = false; </a:t>
            </a:r>
          </a:p>
          <a:p>
            <a:pPr marL="0" indent="0">
              <a:buNone/>
            </a:pPr>
            <a:r>
              <a:rPr lang="en-CA" dirty="0" smtClean="0"/>
              <a:t>      echo '&lt;p&gt;Only integer 1 - 10 allowed in Skill&lt;/p&gt;'; </a:t>
            </a:r>
          </a:p>
          <a:p>
            <a:pPr marL="0" indent="0">
              <a:buNone/>
            </a:pPr>
            <a:r>
              <a:rPr lang="en-CA" dirty="0" smtClean="0"/>
              <a:t>    } </a:t>
            </a:r>
          </a:p>
          <a:p>
            <a:pPr marL="0" indent="0">
              <a:buNone/>
            </a:pPr>
            <a:r>
              <a:rPr lang="en-CA" dirty="0" smtClean="0"/>
              <a:t>    else if ($skill &lt; 0 || $skill &gt; 10 ) {</a:t>
            </a:r>
          </a:p>
          <a:p>
            <a:pPr marL="0" indent="0">
              <a:buNone/>
            </a:pPr>
            <a:r>
              <a:rPr lang="en-CA" dirty="0" smtClean="0"/>
              <a:t>      $ok = false; </a:t>
            </a:r>
          </a:p>
          <a:p>
            <a:pPr marL="0" indent="0">
              <a:buNone/>
            </a:pPr>
            <a:r>
              <a:rPr lang="en-CA" dirty="0" smtClean="0"/>
              <a:t>      echo '&lt;p&gt;Only integer 0 - 10 allowed in Skill&lt;/p&gt;'; </a:t>
            </a:r>
          </a:p>
          <a:p>
            <a:pPr marL="0" indent="0">
              <a:buNone/>
            </a:pPr>
            <a:r>
              <a:rPr lang="en-CA" dirty="0" smtClean="0"/>
              <a:t>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41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316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Phase 1</vt:lpstr>
      <vt:lpstr>Phase 1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</dc:title>
  <dc:creator>桂卿 黃</dc:creator>
  <cp:lastModifiedBy>桂卿 黃</cp:lastModifiedBy>
  <cp:revision>21</cp:revision>
  <dcterms:created xsi:type="dcterms:W3CDTF">2019-02-17T04:11:14Z</dcterms:created>
  <dcterms:modified xsi:type="dcterms:W3CDTF">2019-02-17T04:36:48Z</dcterms:modified>
</cp:coreProperties>
</file>