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56" r:id="rId6"/>
    <p:sldId id="277" r:id="rId7"/>
    <p:sldId id="267" r:id="rId8"/>
    <p:sldId id="268" r:id="rId9"/>
    <p:sldId id="269" r:id="rId10"/>
    <p:sldId id="270" r:id="rId11"/>
    <p:sldId id="273" r:id="rId12"/>
    <p:sldId id="265" r:id="rId13"/>
    <p:sldId id="274" r:id="rId14"/>
    <p:sldId id="275" r:id="rId15"/>
    <p:sldId id="276" r:id="rId16"/>
    <p:sldId id="271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ite" id="{43E14AD8-2833-4F53-ABA6-B208D2314BBE}">
          <p14:sldIdLst>
            <p14:sldId id="259"/>
            <p14:sldId id="256"/>
            <p14:sldId id="277"/>
            <p14:sldId id="267"/>
            <p14:sldId id="268"/>
            <p14:sldId id="269"/>
            <p14:sldId id="270"/>
            <p14:sldId id="273"/>
          </p14:sldIdLst>
        </p14:section>
        <p14:section name="secondary pages" id="{84A35267-70C6-452E-A1B0-F632C1827AF8}">
          <p14:sldIdLst>
            <p14:sldId id="265"/>
            <p14:sldId id="274"/>
            <p14:sldId id="275"/>
            <p14:sldId id="276"/>
            <p14:sldId id="271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ECE69E-AB8D-4317-8E65-41A3C36C70DC}" v="39" dt="2025-07-02T00:05:10.069"/>
    <p1510:client id="{4EBB8C76-DD2E-3093-3D9E-53FCB8EC2AED}" v="1" dt="2025-07-01T21:33:05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man, Md Atikur" userId="S::rahmanmd@oregonstate.edu::39610585-7b35-485a-9459-69b091f14a7f" providerId="AD" clId="Web-{4EBB8C76-DD2E-3093-3D9E-53FCB8EC2AED}"/>
    <pc:docChg chg="modSld">
      <pc:chgData name="Rahman, Md Atikur" userId="S::rahmanmd@oregonstate.edu::39610585-7b35-485a-9459-69b091f14a7f" providerId="AD" clId="Web-{4EBB8C76-DD2E-3093-3D9E-53FCB8EC2AED}" dt="2025-07-01T21:33:05.087" v="0" actId="1076"/>
      <pc:docMkLst>
        <pc:docMk/>
      </pc:docMkLst>
      <pc:sldChg chg="modSp">
        <pc:chgData name="Rahman, Md Atikur" userId="S::rahmanmd@oregonstate.edu::39610585-7b35-485a-9459-69b091f14a7f" providerId="AD" clId="Web-{4EBB8C76-DD2E-3093-3D9E-53FCB8EC2AED}" dt="2025-07-01T21:33:05.087" v="0" actId="1076"/>
        <pc:sldMkLst>
          <pc:docMk/>
          <pc:sldMk cId="828654312" sldId="274"/>
        </pc:sldMkLst>
        <pc:picChg chg="mod">
          <ac:chgData name="Rahman, Md Atikur" userId="S::rahmanmd@oregonstate.edu::39610585-7b35-485a-9459-69b091f14a7f" providerId="AD" clId="Web-{4EBB8C76-DD2E-3093-3D9E-53FCB8EC2AED}" dt="2025-07-01T21:33:05.087" v="0" actId="1076"/>
          <ac:picMkLst>
            <pc:docMk/>
            <pc:sldMk cId="828654312" sldId="274"/>
            <ac:picMk id="4" creationId="{37033B5F-C975-D884-36B1-E4786B054D27}"/>
          </ac:picMkLst>
        </pc:picChg>
      </pc:sldChg>
    </pc:docChg>
  </pc:docChgLst>
  <pc:docChgLst>
    <pc:chgData name="Kuhfeld, Russell" userId="2ec945ac-95d7-4502-9e1c-9deba89096d8" providerId="ADAL" clId="{18ECE69E-AB8D-4317-8E65-41A3C36C70DC}"/>
    <pc:docChg chg="undo custSel addSld delSld modSld sldOrd addSection modSection">
      <pc:chgData name="Kuhfeld, Russell" userId="2ec945ac-95d7-4502-9e1c-9deba89096d8" providerId="ADAL" clId="{18ECE69E-AB8D-4317-8E65-41A3C36C70DC}" dt="2025-07-02T00:06:47.607" v="43" actId="21"/>
      <pc:docMkLst>
        <pc:docMk/>
      </pc:docMkLst>
      <pc:sldChg chg="add setBg">
        <pc:chgData name="Kuhfeld, Russell" userId="2ec945ac-95d7-4502-9e1c-9deba89096d8" providerId="ADAL" clId="{18ECE69E-AB8D-4317-8E65-41A3C36C70DC}" dt="2025-07-01T18:13:02.570" v="17"/>
        <pc:sldMkLst>
          <pc:docMk/>
          <pc:sldMk cId="1023398036" sldId="256"/>
        </pc:sldMkLst>
      </pc:sldChg>
      <pc:sldChg chg="add del setBg">
        <pc:chgData name="Kuhfeld, Russell" userId="2ec945ac-95d7-4502-9e1c-9deba89096d8" providerId="ADAL" clId="{18ECE69E-AB8D-4317-8E65-41A3C36C70DC}" dt="2025-07-01T21:49:21.885" v="40" actId="2696"/>
        <pc:sldMkLst>
          <pc:docMk/>
          <pc:sldMk cId="3513536261" sldId="258"/>
        </pc:sldMkLst>
      </pc:sldChg>
      <pc:sldChg chg="add setBg">
        <pc:chgData name="Kuhfeld, Russell" userId="2ec945ac-95d7-4502-9e1c-9deba89096d8" providerId="ADAL" clId="{18ECE69E-AB8D-4317-8E65-41A3C36C70DC}" dt="2025-07-01T17:58:19.836" v="0"/>
        <pc:sldMkLst>
          <pc:docMk/>
          <pc:sldMk cId="4280158586" sldId="259"/>
        </pc:sldMkLst>
      </pc:sldChg>
      <pc:sldChg chg="add setBg">
        <pc:chgData name="Kuhfeld, Russell" userId="2ec945ac-95d7-4502-9e1c-9deba89096d8" providerId="ADAL" clId="{18ECE69E-AB8D-4317-8E65-41A3C36C70DC}" dt="2025-07-01T18:13:14.241" v="18"/>
        <pc:sldMkLst>
          <pc:docMk/>
          <pc:sldMk cId="903220525" sldId="265"/>
        </pc:sldMkLst>
      </pc:sldChg>
      <pc:sldChg chg="addSp delSp modSp add mod setBg">
        <pc:chgData name="Kuhfeld, Russell" userId="2ec945ac-95d7-4502-9e1c-9deba89096d8" providerId="ADAL" clId="{18ECE69E-AB8D-4317-8E65-41A3C36C70DC}" dt="2025-07-02T00:05:10.069" v="41"/>
        <pc:sldMkLst>
          <pc:docMk/>
          <pc:sldMk cId="848807446" sldId="267"/>
        </pc:sldMkLst>
        <pc:spChg chg="add del mod">
          <ac:chgData name="Kuhfeld, Russell" userId="2ec945ac-95d7-4502-9e1c-9deba89096d8" providerId="ADAL" clId="{18ECE69E-AB8D-4317-8E65-41A3C36C70DC}" dt="2025-07-01T18:13:55.914" v="29"/>
          <ac:spMkLst>
            <pc:docMk/>
            <pc:sldMk cId="848807446" sldId="267"/>
            <ac:spMk id="3" creationId="{D7B61665-8C2D-D583-1941-FEC0E2DAAF33}"/>
          </ac:spMkLst>
        </pc:spChg>
        <pc:picChg chg="add mod">
          <ac:chgData name="Kuhfeld, Russell" userId="2ec945ac-95d7-4502-9e1c-9deba89096d8" providerId="ADAL" clId="{18ECE69E-AB8D-4317-8E65-41A3C36C70DC}" dt="2025-07-02T00:05:10.069" v="41"/>
          <ac:picMkLst>
            <pc:docMk/>
            <pc:sldMk cId="848807446" sldId="267"/>
            <ac:picMk id="2" creationId="{C20DA1C5-F9E2-4ADA-23FC-F8CD9C20A330}"/>
          </ac:picMkLst>
        </pc:picChg>
        <pc:picChg chg="del">
          <ac:chgData name="Kuhfeld, Russell" userId="2ec945ac-95d7-4502-9e1c-9deba89096d8" providerId="ADAL" clId="{18ECE69E-AB8D-4317-8E65-41A3C36C70DC}" dt="2025-07-01T18:14:01.128" v="31" actId="21"/>
          <ac:picMkLst>
            <pc:docMk/>
            <pc:sldMk cId="848807446" sldId="267"/>
            <ac:picMk id="4" creationId="{B2A34F2E-C76A-193C-4AD7-BEE3A7C97638}"/>
          </ac:picMkLst>
        </pc:picChg>
      </pc:sldChg>
      <pc:sldChg chg="add setBg">
        <pc:chgData name="Kuhfeld, Russell" userId="2ec945ac-95d7-4502-9e1c-9deba89096d8" providerId="ADAL" clId="{18ECE69E-AB8D-4317-8E65-41A3C36C70DC}" dt="2025-07-01T18:00:50.383" v="1"/>
        <pc:sldMkLst>
          <pc:docMk/>
          <pc:sldMk cId="2097722692" sldId="268"/>
        </pc:sldMkLst>
      </pc:sldChg>
      <pc:sldChg chg="delSp modSp add mod setBg">
        <pc:chgData name="Kuhfeld, Russell" userId="2ec945ac-95d7-4502-9e1c-9deba89096d8" providerId="ADAL" clId="{18ECE69E-AB8D-4317-8E65-41A3C36C70DC}" dt="2025-07-02T00:06:47.607" v="43" actId="21"/>
        <pc:sldMkLst>
          <pc:docMk/>
          <pc:sldMk cId="3536923307" sldId="269"/>
        </pc:sldMkLst>
        <pc:spChg chg="del mod">
          <ac:chgData name="Kuhfeld, Russell" userId="2ec945ac-95d7-4502-9e1c-9deba89096d8" providerId="ADAL" clId="{18ECE69E-AB8D-4317-8E65-41A3C36C70DC}" dt="2025-07-02T00:06:47.607" v="43" actId="21"/>
          <ac:spMkLst>
            <pc:docMk/>
            <pc:sldMk cId="3536923307" sldId="269"/>
            <ac:spMk id="4" creationId="{42EA84AE-44F3-B73E-D9B8-F6BA9C983989}"/>
          </ac:spMkLst>
        </pc:spChg>
      </pc:sldChg>
      <pc:sldChg chg="add setBg">
        <pc:chgData name="Kuhfeld, Russell" userId="2ec945ac-95d7-4502-9e1c-9deba89096d8" providerId="ADAL" clId="{18ECE69E-AB8D-4317-8E65-41A3C36C70DC}" dt="2025-07-01T18:00:50.383" v="1"/>
        <pc:sldMkLst>
          <pc:docMk/>
          <pc:sldMk cId="4216065409" sldId="270"/>
        </pc:sldMkLst>
      </pc:sldChg>
      <pc:sldChg chg="add">
        <pc:chgData name="Kuhfeld, Russell" userId="2ec945ac-95d7-4502-9e1c-9deba89096d8" providerId="ADAL" clId="{18ECE69E-AB8D-4317-8E65-41A3C36C70DC}" dt="2025-07-01T18:15:48.018" v="38"/>
        <pc:sldMkLst>
          <pc:docMk/>
          <pc:sldMk cId="3450064626" sldId="271"/>
        </pc:sldMkLst>
      </pc:sldChg>
      <pc:sldChg chg="add ord">
        <pc:chgData name="Kuhfeld, Russell" userId="2ec945ac-95d7-4502-9e1c-9deba89096d8" providerId="ADAL" clId="{18ECE69E-AB8D-4317-8E65-41A3C36C70DC}" dt="2025-07-01T18:01:10.643" v="4"/>
        <pc:sldMkLst>
          <pc:docMk/>
          <pc:sldMk cId="387318711" sldId="273"/>
        </pc:sldMkLst>
      </pc:sldChg>
      <pc:sldChg chg="addSp modSp add mod setBg">
        <pc:chgData name="Kuhfeld, Russell" userId="2ec945ac-95d7-4502-9e1c-9deba89096d8" providerId="ADAL" clId="{18ECE69E-AB8D-4317-8E65-41A3C36C70DC}" dt="2025-07-01T18:14:04.026" v="33" actId="1076"/>
        <pc:sldMkLst>
          <pc:docMk/>
          <pc:sldMk cId="828654312" sldId="274"/>
        </pc:sldMkLst>
        <pc:spChg chg="mod">
          <ac:chgData name="Kuhfeld, Russell" userId="2ec945ac-95d7-4502-9e1c-9deba89096d8" providerId="ADAL" clId="{18ECE69E-AB8D-4317-8E65-41A3C36C70DC}" dt="2025-07-01T18:13:58.068" v="30"/>
          <ac:spMkLst>
            <pc:docMk/>
            <pc:sldMk cId="828654312" sldId="274"/>
            <ac:spMk id="6" creationId="{7F255DD9-E53A-FA67-8B39-A2F2ECD25B53}"/>
          </ac:spMkLst>
        </pc:spChg>
        <pc:picChg chg="add mod">
          <ac:chgData name="Kuhfeld, Russell" userId="2ec945ac-95d7-4502-9e1c-9deba89096d8" providerId="ADAL" clId="{18ECE69E-AB8D-4317-8E65-41A3C36C70DC}" dt="2025-07-01T18:14:04.026" v="33" actId="1076"/>
          <ac:picMkLst>
            <pc:docMk/>
            <pc:sldMk cId="828654312" sldId="274"/>
            <ac:picMk id="2" creationId="{B2A34F2E-C76A-193C-4AD7-BEE3A7C97638}"/>
          </ac:picMkLst>
        </pc:picChg>
      </pc:sldChg>
      <pc:sldChg chg="add del setBg">
        <pc:chgData name="Kuhfeld, Russell" userId="2ec945ac-95d7-4502-9e1c-9deba89096d8" providerId="ADAL" clId="{18ECE69E-AB8D-4317-8E65-41A3C36C70DC}" dt="2025-07-01T18:12:16.305" v="14"/>
        <pc:sldMkLst>
          <pc:docMk/>
          <pc:sldMk cId="3390568117" sldId="274"/>
        </pc:sldMkLst>
      </pc:sldChg>
      <pc:sldChg chg="add del setBg">
        <pc:chgData name="Kuhfeld, Russell" userId="2ec945ac-95d7-4502-9e1c-9deba89096d8" providerId="ADAL" clId="{18ECE69E-AB8D-4317-8E65-41A3C36C70DC}" dt="2025-07-01T18:12:15.929" v="13"/>
        <pc:sldMkLst>
          <pc:docMk/>
          <pc:sldMk cId="2597637350" sldId="275"/>
        </pc:sldMkLst>
      </pc:sldChg>
      <pc:sldChg chg="add setBg">
        <pc:chgData name="Kuhfeld, Russell" userId="2ec945ac-95d7-4502-9e1c-9deba89096d8" providerId="ADAL" clId="{18ECE69E-AB8D-4317-8E65-41A3C36C70DC}" dt="2025-07-01T18:13:27.861" v="19"/>
        <pc:sldMkLst>
          <pc:docMk/>
          <pc:sldMk cId="3293543231" sldId="275"/>
        </pc:sldMkLst>
      </pc:sldChg>
      <pc:sldChg chg="add setBg">
        <pc:chgData name="Kuhfeld, Russell" userId="2ec945ac-95d7-4502-9e1c-9deba89096d8" providerId="ADAL" clId="{18ECE69E-AB8D-4317-8E65-41A3C36C70DC}" dt="2025-07-01T18:13:27.861" v="19"/>
        <pc:sldMkLst>
          <pc:docMk/>
          <pc:sldMk cId="1098515379" sldId="276"/>
        </pc:sldMkLst>
      </pc:sldChg>
      <pc:sldChg chg="add del setBg">
        <pc:chgData name="Kuhfeld, Russell" userId="2ec945ac-95d7-4502-9e1c-9deba89096d8" providerId="ADAL" clId="{18ECE69E-AB8D-4317-8E65-41A3C36C70DC}" dt="2025-07-01T18:12:15.454" v="12"/>
        <pc:sldMkLst>
          <pc:docMk/>
          <pc:sldMk cId="2775490604" sldId="276"/>
        </pc:sldMkLst>
      </pc:sldChg>
      <pc:sldChg chg="add setBg">
        <pc:chgData name="Kuhfeld, Russell" userId="2ec945ac-95d7-4502-9e1c-9deba89096d8" providerId="ADAL" clId="{18ECE69E-AB8D-4317-8E65-41A3C36C70DC}" dt="2025-07-01T18:15:09.542" v="37"/>
        <pc:sldMkLst>
          <pc:docMk/>
          <pc:sldMk cId="1757900239" sldId="277"/>
        </pc:sldMkLst>
      </pc:sldChg>
      <pc:sldChg chg="add">
        <pc:chgData name="Kuhfeld, Russell" userId="2ec945ac-95d7-4502-9e1c-9deba89096d8" providerId="ADAL" clId="{18ECE69E-AB8D-4317-8E65-41A3C36C70DC}" dt="2025-07-01T18:16:48.143" v="39"/>
        <pc:sldMkLst>
          <pc:docMk/>
          <pc:sldMk cId="3855033360" sldId="27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D8BF-B9E2-BA61-95E3-C0F4F4E8B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CBED9-4066-5B34-4E71-D78CE3DDC6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3377E-352F-57A1-540E-B5108838A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CD883-794A-E399-3375-1B71089D9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517FB-252C-0BD4-2073-BE70B963B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B362-EFE9-CAF3-16CC-2B73A381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B6E8A7-7729-7A3F-3794-1D5A92096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C8F58-7CEE-F408-368D-13C7CB81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F8E0A-95DF-1528-AC71-E41C23301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43422-A10E-9A39-1D8C-5C28FBB3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0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4D191-A56E-A812-1DEC-A591BAF85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FDD70-1863-14E6-FFD3-08CB6FE76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131D7-1C8D-7452-74D7-E9B28113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81D76-FD8A-4A51-38B3-AF5972CC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838DB-548E-2136-0DC7-4C42B5E9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3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E128-ECAB-A43B-34B3-877CC973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C83C-E640-860A-8F98-9EE970E89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BD77F-9905-DC5C-9EF6-6AE6011C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5A32-0990-E6BD-AB64-3CE63F362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066F-7838-8080-1DB7-BCFA73E8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3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B44D9-7824-B615-A8DD-D566645B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92499-C4C5-00FD-9985-41A5D4A0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36DF6-5246-852A-FB1C-E1E23343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4284-56E0-A33E-82AE-B9AE81E6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9681B-061E-D71C-A18C-C6051AC1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0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AD2C7-A630-2FD8-4C2C-BC2FC926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D460-2E42-1942-6AEA-7A988AD621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1B5E1-9C50-81B6-A9CF-02579E9B00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27734-343F-E3CD-C0DA-6C28E37C8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CE786-EEDE-5D3C-B383-6743882F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537BC-F52F-042E-A8BA-FD0487AFC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8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A1932-6AC7-D777-6AC1-FCE1007BB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BAC75-E318-615A-1F4D-4958BC2A5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268CD-F524-EF1E-DC68-424FBE33B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ACF95-ACA3-84DF-D17E-E00F8B64DA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4CD0A4-3E30-1583-A201-832D8B97D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C6F0B-FA1C-6DE8-A592-CA588004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E7C46-1308-E42F-CAEF-32105F3B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51E15-7843-7EB5-DBBD-88C46D27D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6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8285-5462-D2C0-41DE-215155F1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AEC391-499F-6310-9A7D-7F64059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31535-6D5C-9935-4D93-BC4672C2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01026-137B-63A6-3719-D632D7FA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26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8B5A18-4278-1D5C-FB8B-B779E247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750C9-2023-FFEB-8F86-FFBD84A5D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2CCE88-7A16-09A2-53FA-25F4F2F9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9D65-F056-7B49-358E-9779E9FCC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274DE-80D8-0C25-6494-989E87A21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7C41E-A28F-4F20-CE52-2830518ED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CC748-2A64-5ECD-BBA6-8B9FA63AC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70B92-2ECC-4C5D-5D53-E860A774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E96EA-6D2E-FA44-F24D-CFA3515D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28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194D-E3B3-8500-3A8F-DBB775DD3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4C2C0-7A42-5373-D054-B816607B8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C2CAA-0055-6CEE-72AC-D14AC776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9FAB2-57AA-5685-6E08-1048B04C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1DDB8-8E51-570F-82E5-7C36BEC4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4FC24-B2FF-70D0-5836-8FE6D177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9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38C31-E830-758E-CD35-55089F53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C250A-9CDA-B879-117E-70C191F41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B96E3-3BCD-78B4-4A6A-EB1428B746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1DECB-2334-422C-B8D1-7FC594511628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8E35F-D7B5-FCE1-FFB6-11602B018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BC8FB-FDF9-9DD6-03E5-809779104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6C758-0469-44E7-BF10-A207DD0D7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7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\\wsl.localhost\Ubuntu\home\kuhfeldrf\dallaslabsite\services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\\wsl.localhost\Ubuntu\home\kuhfeldrf\dallaslabsite\services.html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68D47-8FF3-B27C-4403-299F3055D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tter Peptides in Dairy Products">
            <a:extLst>
              <a:ext uri="{FF2B5EF4-FFF2-40B4-BE49-F238E27FC236}">
                <a16:creationId xmlns:a16="http://schemas.microsoft.com/office/drawing/2014/main" id="{4D178A0B-BE57-2472-E1BB-753F6A744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46" y="785972"/>
            <a:ext cx="4286250" cy="48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C15770-287F-022A-2E87-94351E8687E4}"/>
              </a:ext>
            </a:extLst>
          </p:cNvPr>
          <p:cNvSpPr txBox="1"/>
          <p:nvPr/>
        </p:nvSpPr>
        <p:spPr>
          <a:xfrm>
            <a:off x="5522535" y="1536021"/>
            <a:ext cx="6094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6A8E"/>
                </a:solidFill>
                <a:effectLst/>
                <a:latin typeface="Segoe UI" panose="020B0502040204020203" pitchFamily="34" charset="0"/>
              </a:rPr>
              <a:t>Bitter Peptides in Dairy Products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We study the formation and impact of bitter peptides in dairy products, developing strategies to minimize bitterness while maintaining nutritional value.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Research focus: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Bitter peptide identification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Formation mechanisms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Mitigation strategies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Sensory impact assessment</a:t>
            </a:r>
          </a:p>
          <a:p>
            <a:pPr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hlinkClick r:id="" action="ppaction://noaction"/>
              </a:rPr>
              <a:t>Learn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15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6A4B8-AF44-F5B6-E612-FCEE5720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B61665-8C2D-D583-1941-FEC0E2DAAF33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Data Analysis</a:t>
            </a:r>
          </a:p>
        </p:txBody>
      </p:sp>
      <p:pic>
        <p:nvPicPr>
          <p:cNvPr id="4" name="Picture 2" descr="Data Analysis">
            <a:extLst>
              <a:ext uri="{FF2B5EF4-FFF2-40B4-BE49-F238E27FC236}">
                <a16:creationId xmlns:a16="http://schemas.microsoft.com/office/drawing/2014/main" id="{37033B5F-C975-D884-36B1-E4786B054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2427" y="-686414"/>
            <a:ext cx="4800600" cy="491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255DD9-E53A-FA67-8B39-A2F2ECD25B53}"/>
              </a:ext>
            </a:extLst>
          </p:cNvPr>
          <p:cNvSpPr txBox="1"/>
          <p:nvPr/>
        </p:nvSpPr>
        <p:spPr>
          <a:xfrm>
            <a:off x="460169" y="1771173"/>
            <a:ext cx="61217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6A8E"/>
                </a:solidFill>
                <a:effectLst/>
                <a:latin typeface="Segoe UI" panose="020B0502040204020203" pitchFamily="34" charset="0"/>
              </a:rPr>
              <a:t>Data Analysis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Comprehensive data analysis and reporting services to help you understand and utilize your results effectively.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Functional peptide annotation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Statistical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Figure generation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16s bioinformatics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Custom data analysis projects</a:t>
            </a:r>
          </a:p>
          <a:p>
            <a:pPr algn="l"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hlinkClick r:id="rId3"/>
              </a:rPr>
              <a:t>Learn More</a:t>
            </a:r>
            <a:endParaRPr lang="en-US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A34F2E-C76A-193C-4AD7-BEE3A7C9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27" y="4013104"/>
            <a:ext cx="5344271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65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3E749-5915-D5E5-4256-C5A7F956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B44CB2-D621-9EC1-FEC7-AEE27FD617D5}"/>
              </a:ext>
            </a:extLst>
          </p:cNvPr>
          <p:cNvSpPr txBox="1"/>
          <p:nvPr/>
        </p:nvSpPr>
        <p:spPr>
          <a:xfrm>
            <a:off x="-54840" y="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Expert Consultation</a:t>
            </a:r>
          </a:p>
          <a:p>
            <a:pPr algn="l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4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48611E-02E6-1422-43E2-28CA58E5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BE472-393F-498F-4751-027DD5967591}"/>
              </a:ext>
            </a:extLst>
          </p:cNvPr>
          <p:cNvSpPr txBox="1"/>
          <p:nvPr/>
        </p:nvSpPr>
        <p:spPr>
          <a:xfrm>
            <a:off x="-4849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Hosting Expert Panel</a:t>
            </a:r>
          </a:p>
        </p:txBody>
      </p:sp>
    </p:spTree>
    <p:extLst>
      <p:ext uri="{BB962C8B-B14F-4D97-AF65-F5344CB8AC3E}">
        <p14:creationId xmlns:p14="http://schemas.microsoft.com/office/powerpoint/2010/main" val="109851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1D3C4-8AEC-DD58-680B-DEDBA1304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E56117-6734-A60E-36B1-4014C846E48A}"/>
              </a:ext>
            </a:extLst>
          </p:cNvPr>
          <p:cNvSpPr txBox="1"/>
          <p:nvPr/>
        </p:nvSpPr>
        <p:spPr>
          <a:xfrm>
            <a:off x="0" y="-13873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br>
              <a:rPr lang="en-US" b="1" dirty="0">
                <a:solidFill>
                  <a:srgbClr val="006A8E"/>
                </a:solidFill>
                <a:latin typeface="Segoe UI" panose="020B0502040204020203" pitchFamily="34" charset="0"/>
              </a:rPr>
            </a:br>
            <a:r>
              <a:rPr lang="en-US" b="1" dirty="0">
                <a:solidFill>
                  <a:srgbClr val="006A8E"/>
                </a:solidFill>
                <a:latin typeface="Segoe UI" panose="020B0502040204020203" pitchFamily="34" charset="0"/>
              </a:rPr>
              <a:t>About Us</a:t>
            </a:r>
          </a:p>
          <a:p>
            <a:r>
              <a:rPr lang="en-US" dirty="0"/>
              <a:t>https://health.oregonstate.edu/research/dallas-lab/people</a:t>
            </a:r>
          </a:p>
        </p:txBody>
      </p:sp>
    </p:spTree>
    <p:extLst>
      <p:ext uri="{BB962C8B-B14F-4D97-AF65-F5344CB8AC3E}">
        <p14:creationId xmlns:p14="http://schemas.microsoft.com/office/powerpoint/2010/main" val="345006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E3A84-BD67-E0A2-C747-CF9CE8299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299F9-1818-207A-24D9-AE0CF3A2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9" y="1142682"/>
            <a:ext cx="909764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3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DB3153-C80C-BC59-3243-6F72A02AEC97}"/>
              </a:ext>
            </a:extLst>
          </p:cNvPr>
          <p:cNvSpPr txBox="1"/>
          <p:nvPr/>
        </p:nvSpPr>
        <p:spPr>
          <a:xfrm>
            <a:off x="15240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Functional Optimization of Ingredients and Processes</a:t>
            </a:r>
          </a:p>
        </p:txBody>
      </p:sp>
      <p:sp>
        <p:nvSpPr>
          <p:cNvPr id="6" name="AutoShape 2" descr="Functional Optimization">
            <a:extLst>
              <a:ext uri="{FF2B5EF4-FFF2-40B4-BE49-F238E27FC236}">
                <a16:creationId xmlns:a16="http://schemas.microsoft.com/office/drawing/2014/main" id="{D1574C69-70C3-35A2-621A-3F6C6E25AC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98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68D47-8FF3-B27C-4403-299F3055D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C15770-287F-022A-2E87-94351E8687E4}"/>
              </a:ext>
            </a:extLst>
          </p:cNvPr>
          <p:cNvSpPr txBox="1"/>
          <p:nvPr/>
        </p:nvSpPr>
        <p:spPr>
          <a:xfrm>
            <a:off x="0" y="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</a:rPr>
              <a:t>Bitter Peptides in Dairy Products</a:t>
            </a:r>
          </a:p>
        </p:txBody>
      </p:sp>
    </p:spTree>
    <p:extLst>
      <p:ext uri="{BB962C8B-B14F-4D97-AF65-F5344CB8AC3E}">
        <p14:creationId xmlns:p14="http://schemas.microsoft.com/office/powerpoint/2010/main" val="1757900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6A4B8-AF44-F5B6-E612-FCEE5720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0DA1C5-F9E2-4ADA-23FC-F8CD9C20A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7" y="537760"/>
            <a:ext cx="10850489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0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3E749-5915-D5E5-4256-C5A7F956E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B44CB2-D621-9EC1-FEC7-AEE27FD617D5}"/>
              </a:ext>
            </a:extLst>
          </p:cNvPr>
          <p:cNvSpPr txBox="1"/>
          <p:nvPr/>
        </p:nvSpPr>
        <p:spPr>
          <a:xfrm>
            <a:off x="840510" y="120577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6A8E"/>
                </a:solidFill>
                <a:effectLst/>
                <a:latin typeface="Segoe UI" panose="020B0502040204020203" pitchFamily="34" charset="0"/>
              </a:rPr>
              <a:t>Expert Consultation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Expert guidance for project design, troubleshooting, and research strategy in milk and dairy science.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Project Design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Project Troubleshooting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Hosting a Panel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Scientific writing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Research strategy</a:t>
            </a:r>
          </a:p>
          <a:p>
            <a:pPr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hlinkClick r:id="rId2"/>
              </a:rPr>
              <a:t>Learn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72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A7454-1800-BECB-5DF3-96C7A1AD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692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8611E-02E6-1422-43E2-28CA58E5F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EBE472-393F-498F-4751-027DD5967591}"/>
              </a:ext>
            </a:extLst>
          </p:cNvPr>
          <p:cNvSpPr txBox="1"/>
          <p:nvPr/>
        </p:nvSpPr>
        <p:spPr>
          <a:xfrm>
            <a:off x="840510" y="120577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06A8E"/>
                </a:solidFill>
                <a:effectLst/>
                <a:latin typeface="Segoe UI" panose="020B0502040204020203" pitchFamily="34" charset="0"/>
              </a:rPr>
              <a:t>Hosting Expert Panel</a:t>
            </a:r>
          </a:p>
          <a:p>
            <a:pPr algn="l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Organizing and moderating expert panels on milk and nutrition topics, facilitating discussion among leading researchers and industry professionals.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Panel organization and moderation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Facilitating expert discussion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Panel reports and recommendations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Segoe UI" panose="020B0502040204020203" pitchFamily="34" charset="0"/>
              </a:rPr>
              <a:t>Custom panel events available</a:t>
            </a:r>
          </a:p>
          <a:p>
            <a:pPr>
              <a:buNone/>
            </a:pPr>
            <a:r>
              <a:rPr lang="en-US" b="1" i="0" u="none" strike="noStrike" dirty="0">
                <a:solidFill>
                  <a:srgbClr val="FFFFFF"/>
                </a:solidFill>
                <a:effectLst/>
                <a:latin typeface="Segoe UI" panose="020B0502040204020203" pitchFamily="34" charset="0"/>
                <a:hlinkClick r:id="" action="ppaction://noaction"/>
              </a:rPr>
              <a:t>Learn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6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E3A84-BD67-E0A2-C747-CF9CE8299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9299F9-1818-207A-24D9-AE0CF3A26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177" y="1142681"/>
            <a:ext cx="909764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8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DFA1E6-9F3E-9958-B9A5-994A3A2C8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322E96-24A8-DD64-E9A1-B936701925C2}"/>
              </a:ext>
            </a:extLst>
          </p:cNvPr>
          <p:cNvSpPr txBox="1"/>
          <p:nvPr/>
        </p:nvSpPr>
        <p:spPr>
          <a:xfrm>
            <a:off x="-72159" y="-5526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Segoe UI" panose="020B0502040204020203" pitchFamily="34" charset="0"/>
              </a:rPr>
              <a:t>Functional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20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ABE3698E4FC64FB02D29227380E3D1" ma:contentTypeVersion="15" ma:contentTypeDescription="Create a new document." ma:contentTypeScope="" ma:versionID="ca75795664bd598dd0a37a920f244898">
  <xsd:schema xmlns:xsd="http://www.w3.org/2001/XMLSchema" xmlns:xs="http://www.w3.org/2001/XMLSchema" xmlns:p="http://schemas.microsoft.com/office/2006/metadata/properties" xmlns:ns2="e53e87de-4b89-4f57-8069-5ca9e0e44abd" xmlns:ns3="7349b86f-1fa1-42d9-93d5-539cbe182d08" targetNamespace="http://schemas.microsoft.com/office/2006/metadata/properties" ma:root="true" ma:fieldsID="982607900353f4eba4d1bda0ebfc1ff2" ns2:_="" ns3:_="">
    <xsd:import namespace="e53e87de-4b89-4f57-8069-5ca9e0e44abd"/>
    <xsd:import namespace="7349b86f-1fa1-42d9-93d5-539cbe182d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3e87de-4b89-4f57-8069-5ca9e0e44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b2777389-5812-4b7a-9ab1-3d72f209808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Flow_SignoffStatus" ma:index="22" nillable="true" ma:displayName="Sign-off status" ma:internalName="_x0024_Resources_x003a_core_x002c_Signoff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9b86f-1fa1-42d9-93d5-539cbe182d0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6aad416-214e-49c8-940c-ad38c3e1ace1}" ma:internalName="TaxCatchAll" ma:showField="CatchAllData" ma:web="7349b86f-1fa1-42d9-93d5-539cbe182d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349b86f-1fa1-42d9-93d5-539cbe182d08" xsi:nil="true"/>
    <_Flow_SignoffStatus xmlns="e53e87de-4b89-4f57-8069-5ca9e0e44abd" xsi:nil="true"/>
    <lcf76f155ced4ddcb4097134ff3c332f xmlns="e53e87de-4b89-4f57-8069-5ca9e0e44ab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1A63FB-DAF4-4162-9979-4334A373AE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3e87de-4b89-4f57-8069-5ca9e0e44abd"/>
    <ds:schemaRef ds:uri="7349b86f-1fa1-42d9-93d5-539cbe182d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9B4CA5-64B3-48C6-A716-AAF1EC079DE3}">
  <ds:schemaRefs>
    <ds:schemaRef ds:uri="http://schemas.microsoft.com/office/2006/metadata/properties"/>
    <ds:schemaRef ds:uri="http://schemas.microsoft.com/office/infopath/2007/PartnerControls"/>
    <ds:schemaRef ds:uri="7349b86f-1fa1-42d9-93d5-539cbe182d08"/>
    <ds:schemaRef ds:uri="e53e87de-4b89-4f57-8069-5ca9e0e44abd"/>
  </ds:schemaRefs>
</ds:datastoreItem>
</file>

<file path=customXml/itemProps3.xml><?xml version="1.0" encoding="utf-8"?>
<ds:datastoreItem xmlns:ds="http://schemas.openxmlformats.org/officeDocument/2006/customXml" ds:itemID="{8E653C66-43D5-4CE9-8089-96069F939B4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185</Words>
  <Application>Microsoft Office PowerPoint</Application>
  <PresentationFormat>Widescreen</PresentationFormat>
  <Paragraphs>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Kuhfeld, Russell</dc:creator>
  <cp:lastModifiedBy>Kuhfeld, Russell</cp:lastModifiedBy>
  <cp:revision>1</cp:revision>
  <dcterms:created xsi:type="dcterms:W3CDTF">2025-07-01T17:58:02Z</dcterms:created>
  <dcterms:modified xsi:type="dcterms:W3CDTF">2025-07-02T00:06:53Z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0x010100CBABE3698E4FC64FB02D29227380E3D1</vt:lpwstr>
  </property>
  <property fmtid="{D5CDD505-2E9C-101B-9397-08002B2CF9AE}" pid="3" name="MediaServiceImageTags">
    <vt:lpwstr/>
  </property>
</Properties>
</file>