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3"/>
    <p:sldId id="274" r:id="rId4"/>
    <p:sldId id="275" r:id="rId5"/>
    <p:sldId id="281" r:id="rId6"/>
    <p:sldId id="276" r:id="rId7"/>
    <p:sldId id="278" r:id="rId8"/>
    <p:sldId id="282" r:id="rId9"/>
    <p:sldId id="283" r:id="rId10"/>
    <p:sldId id="284" r:id="rId11"/>
    <p:sldId id="285" r:id="rId12"/>
    <p:sldId id="286" r:id="rId13"/>
    <p:sldId id="287" r:id="rId14"/>
    <p:sldId id="27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99" d="100"/>
          <a:sy n="99" d="100"/>
        </p:scale>
        <p:origin x="-702" y="-15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XXX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中心</a:t>
            </a:r>
            <a:endParaRPr lang="zh-CN" alt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国美互联网技术晋升答辩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dirty="0"/>
              <a:t>面向对象</a:t>
            </a:r>
            <a:r>
              <a:rPr lang="en-US" altLang="zh-CN" dirty="0"/>
              <a:t>--</a:t>
            </a:r>
            <a:r>
              <a:rPr dirty="0"/>
              <a:t>例子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dirty="0"/>
              <a:t>设计模式</a:t>
            </a:r>
            <a:r>
              <a:rPr lang="en-US" altLang="zh-CN" dirty="0"/>
              <a:t>--</a:t>
            </a:r>
            <a:r>
              <a:rPr dirty="0"/>
              <a:t>例子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/>
              <a:t>总结和计划</a:t>
            </a:r>
            <a:r>
              <a:rPr lang="en-US" altLang="zh-CN" dirty="0"/>
              <a:t>---</a:t>
            </a:r>
            <a:r>
              <a:rPr dirty="0"/>
              <a:t>此处柱状图</a:t>
            </a:r>
            <a:endParaRPr dirty="0"/>
          </a:p>
          <a:p>
            <a:r>
              <a:rPr lang="en-US" altLang="zh-CN" dirty="0"/>
              <a:t>git +++</a:t>
            </a:r>
            <a:endParaRPr lang="en-US" altLang="zh-CN" dirty="0"/>
          </a:p>
          <a:p>
            <a:r>
              <a:rPr lang="en-US" altLang="zh-CN" dirty="0"/>
              <a:t>vue +++</a:t>
            </a:r>
            <a:endParaRPr lang="en-US" altLang="zh-CN" dirty="0"/>
          </a:p>
          <a:p>
            <a:r>
              <a:rPr lang="en-US" altLang="zh-CN" dirty="0"/>
              <a:t>github:20+</a:t>
            </a:r>
            <a:endParaRPr lang="en-US" altLang="zh-CN" dirty="0"/>
          </a:p>
          <a:p>
            <a:r>
              <a:rPr altLang="zh-CN" dirty="0"/>
              <a:t>https://github.com/KuiShang/skilTree</a:t>
            </a:r>
            <a:endParaRPr altLang="zh-CN" dirty="0"/>
          </a:p>
          <a:p>
            <a:r>
              <a:rPr altLang="zh-CN" dirty="0"/>
              <a:t>博客 </a:t>
            </a:r>
            <a:r>
              <a:rPr lang="en-US" altLang="zh-CN" dirty="0"/>
              <a:t>100+</a:t>
            </a:r>
            <a:endParaRPr lang="en-US" altLang="zh-CN" dirty="0"/>
          </a:p>
          <a:p>
            <a:r>
              <a:rPr lang="en-US" altLang="zh-CN" dirty="0"/>
              <a:t>http://www.cnblogs.com/WhiteHorseIsNotHorse/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hybrid</a:t>
            </a:r>
            <a:endParaRPr lang="en-US" altLang="zh-CN" dirty="0"/>
          </a:p>
          <a:p>
            <a:r>
              <a:rPr lang="en-US" altLang="zh-CN" dirty="0"/>
              <a:t>node --&gt;</a:t>
            </a:r>
            <a:r>
              <a:rPr dirty="0"/>
              <a:t>服务端知识</a:t>
            </a:r>
            <a:endParaRPr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11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自我介绍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业务的贡献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 smtClean="0">
                <a:solidFill>
                  <a:schemeClr val="tx1"/>
                </a:solidFill>
              </a:rPr>
              <a:t>讲</a:t>
            </a:r>
            <a:r>
              <a:rPr lang="zh-CN" altLang="en-US" dirty="0" smtClean="0">
                <a:solidFill>
                  <a:srgbClr val="FF0000"/>
                </a:solidFill>
              </a:rPr>
              <a:t>你</a:t>
            </a:r>
            <a:r>
              <a:rPr lang="zh-CN" altLang="en-US" dirty="0" smtClean="0">
                <a:solidFill>
                  <a:schemeClr val="tx1"/>
                </a:solidFill>
              </a:rPr>
              <a:t>参与的产品线和结果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项目见解、展望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　（</a:t>
            </a:r>
            <a:r>
              <a:rPr lang="zh-CN" altLang="en-US" dirty="0" smtClean="0">
                <a:solidFill>
                  <a:srgbClr val="FF0000"/>
                </a:solidFill>
              </a:rPr>
              <a:t>多用图和表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技术介绍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技术深度、</a:t>
            </a:r>
            <a:r>
              <a:rPr lang="zh-CN" altLang="en-US" dirty="0" smtClean="0">
                <a:solidFill>
                  <a:srgbClr val="FF0000"/>
                </a:solidFill>
              </a:rPr>
              <a:t>软件架构理解和实际应用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学习计划和总结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/>
              <a:t>自我介绍</a:t>
            </a:r>
            <a:endParaRPr altLang="zh-CN" dirty="0"/>
          </a:p>
          <a:p>
            <a:r>
              <a:rPr altLang="zh-CN" dirty="0"/>
              <a:t>尚魁魁</a:t>
            </a:r>
            <a:endParaRPr altLang="zh-CN" dirty="0"/>
          </a:p>
          <a:p>
            <a:endParaRPr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/>
              <a:t>项目简介</a:t>
            </a:r>
            <a:r>
              <a:rPr lang="en-US" altLang="zh-CN" dirty="0"/>
              <a:t>--</a:t>
            </a:r>
            <a:r>
              <a:rPr dirty="0"/>
              <a:t>美办桌面端   基于</a:t>
            </a:r>
            <a:r>
              <a:rPr lang="en-US" altLang="zh-CN" dirty="0"/>
              <a:t>qt</a:t>
            </a:r>
            <a:r>
              <a:rPr dirty="0"/>
              <a:t>框架</a:t>
            </a:r>
            <a:endParaRPr dirty="0"/>
          </a:p>
          <a:p>
            <a:r>
              <a:rPr>
                <a:sym typeface="+mn-ea"/>
              </a:rPr>
              <a:t>技术选型：基于</a:t>
            </a:r>
            <a:r>
              <a:rPr lang="en-US" altLang="zh-CN">
                <a:sym typeface="+mn-ea"/>
              </a:rPr>
              <a:t>qt</a:t>
            </a:r>
            <a:r>
              <a:rPr>
                <a:sym typeface="+mn-ea"/>
              </a:rPr>
              <a:t>开发</a:t>
            </a:r>
            <a:r>
              <a:rPr lang="en-US" altLang="zh-CN" dirty="0"/>
              <a:t>pc</a:t>
            </a:r>
            <a:r>
              <a:rPr dirty="0"/>
              <a:t>端</a:t>
            </a:r>
            <a:r>
              <a:rPr lang="en-US" altLang="zh-CN" dirty="0"/>
              <a:t>im</a:t>
            </a:r>
            <a:r>
              <a:rPr>
                <a:sym typeface="+mn-ea"/>
              </a:rPr>
              <a:t>混合应用，</a:t>
            </a:r>
            <a:r>
              <a:rPr dirty="0"/>
              <a:t>属创新型技术应用</a:t>
            </a:r>
            <a:endParaRPr dirty="0"/>
          </a:p>
          <a:p>
            <a:r>
              <a:rPr>
                <a:sym typeface="+mn-ea"/>
              </a:rPr>
              <a:t>对前端有一定挑战性</a:t>
            </a: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项目时间线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消息输入模块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消息输出模块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项目未来展望</a:t>
            </a:r>
            <a:endParaRPr lang="zh-CN" altLang="en-US" dirty="0"/>
          </a:p>
          <a:p>
            <a:r>
              <a:rPr lang="zh-CN" altLang="en-US" dirty="0"/>
              <a:t>无限可能</a:t>
            </a:r>
            <a:endParaRPr lang="zh-CN" altLang="en-US" dirty="0"/>
          </a:p>
          <a:p>
            <a:r>
              <a:rPr lang="zh-CN" altLang="en-US" dirty="0"/>
              <a:t>性能提升</a:t>
            </a:r>
            <a:endParaRPr lang="zh-CN" altLang="en-US" dirty="0"/>
          </a:p>
          <a:p>
            <a:r>
              <a:rPr lang="zh-CN" altLang="en-US" dirty="0"/>
              <a:t>高内聚，松耦合设计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技术介绍</a:t>
            </a:r>
            <a:r>
              <a:rPr lang="en-US" altLang="zh-CN" dirty="0"/>
              <a:t>--</a:t>
            </a:r>
            <a:r>
              <a:rPr dirty="0"/>
              <a:t>总图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国美互联网</a:t>
            </a:r>
            <a:r>
              <a:rPr lang="zh-CN" altLang="en-US" sz="2000" dirty="0"/>
              <a:t>（微软雅黑</a:t>
            </a:r>
            <a:r>
              <a:rPr lang="en-US" altLang="zh-CN" sz="2000" dirty="0"/>
              <a:t>28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文字可变红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699</Words>
  <Application>WPS 演示</Application>
  <PresentationFormat>全屏显示(16:9)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Franklin Gothic Book</vt:lpstr>
      <vt:lpstr>Arial Unicode MS</vt:lpstr>
      <vt:lpstr>Franklin Gothic Medium</vt:lpstr>
      <vt:lpstr>黑体</vt:lpstr>
      <vt:lpstr>Calibri</vt:lpstr>
      <vt:lpstr>国美互联网_优化</vt:lpstr>
      <vt:lpstr>国美互联网技术晋升答辩</vt:lpstr>
      <vt:lpstr>目录（微软雅黑28）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国美互联网（微软雅黑28，文字可变红）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shangkuikui</cp:lastModifiedBy>
  <cp:revision>49</cp:revision>
  <dcterms:created xsi:type="dcterms:W3CDTF">2016-11-29T04:08:00Z</dcterms:created>
  <dcterms:modified xsi:type="dcterms:W3CDTF">2017-07-07T10:54:34Z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