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handoutMasterIdLst>
    <p:handoutMasterId r:id="rId19"/>
  </p:handoutMasterIdLst>
  <p:sldIdLst>
    <p:sldId id="273" r:id="rId3"/>
    <p:sldId id="275" r:id="rId4"/>
    <p:sldId id="276" r:id="rId5"/>
    <p:sldId id="288" r:id="rId6"/>
    <p:sldId id="278" r:id="rId7"/>
    <p:sldId id="282" r:id="rId8"/>
    <p:sldId id="289" r:id="rId9"/>
    <p:sldId id="284" r:id="rId11"/>
    <p:sldId id="285" r:id="rId12"/>
    <p:sldId id="286" r:id="rId13"/>
    <p:sldId id="290" r:id="rId14"/>
    <p:sldId id="291" r:id="rId15"/>
    <p:sldId id="293" r:id="rId16"/>
    <p:sldId id="287" r:id="rId17"/>
    <p:sldId id="277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581" autoAdjust="0"/>
  </p:normalViewPr>
  <p:slideViewPr>
    <p:cSldViewPr>
      <p:cViewPr varScale="1">
        <p:scale>
          <a:sx n="103" d="100"/>
          <a:sy n="103" d="100"/>
        </p:scale>
        <p:origin x="1075" y="120"/>
      </p:cViewPr>
      <p:guideLst>
        <p:guide orient="horz" pos="1595"/>
        <p:guide pos="2800"/>
      </p:guideLst>
    </p:cSldViewPr>
  </p:slideViewPr>
  <p:outlineViewPr>
    <p:cViewPr>
      <p:scale>
        <a:sx n="33" d="100"/>
        <a:sy n="33" d="100"/>
      </p:scale>
      <p:origin x="0" y="-55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before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工作表1!$A$2:$A$12</c:f>
              <c:strCache>
                <c:ptCount val="11"/>
                <c:pt idx="0">
                  <c:v>Git</c:v>
                </c:pt>
                <c:pt idx="1">
                  <c:v>Vue</c:v>
                </c:pt>
                <c:pt idx="2">
                  <c:v>Es6</c:v>
                </c:pt>
                <c:pt idx="3">
                  <c:v>nodejs</c:v>
                </c:pt>
                <c:pt idx="4">
                  <c:v>设计模式</c:v>
                </c:pt>
                <c:pt idx="5">
                  <c:v>others</c:v>
                </c:pt>
                <c:pt idx="6">
                  <c:v>webpack</c:v>
                </c:pt>
                <c:pt idx="7">
                  <c:v>html</c:v>
                </c:pt>
                <c:pt idx="8">
                  <c:v>css</c:v>
                </c:pt>
                <c:pt idx="9">
                  <c:v>博客100+</c:v>
                </c:pt>
                <c:pt idx="10">
                  <c:v>github20+</c:v>
                </c:pt>
              </c:strCache>
            </c:str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0.03</c:v>
                </c:pt>
                <c:pt idx="1">
                  <c:v>0.1</c:v>
                </c:pt>
                <c:pt idx="2">
                  <c:v>0.1</c:v>
                </c:pt>
                <c:pt idx="3">
                  <c:v>0.06</c:v>
                </c:pt>
                <c:pt idx="4">
                  <c:v>0.2</c:v>
                </c:pt>
                <c:pt idx="5">
                  <c:v>0.03</c:v>
                </c:pt>
                <c:pt idx="6">
                  <c:v>0.2</c:v>
                </c:pt>
                <c:pt idx="7">
                  <c:v>0.5</c:v>
                </c:pt>
                <c:pt idx="8">
                  <c:v>0.5</c:v>
                </c:pt>
                <c:pt idx="9">
                  <c:v>0.4</c:v>
                </c:pt>
                <c:pt idx="10">
                  <c:v>0.2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after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工作表1!$A$2:$A$12</c:f>
              <c:strCache>
                <c:ptCount val="11"/>
                <c:pt idx="0">
                  <c:v>Git</c:v>
                </c:pt>
                <c:pt idx="1">
                  <c:v>Vue</c:v>
                </c:pt>
                <c:pt idx="2">
                  <c:v>Es6</c:v>
                </c:pt>
                <c:pt idx="3">
                  <c:v>nodejs</c:v>
                </c:pt>
                <c:pt idx="4">
                  <c:v>设计模式</c:v>
                </c:pt>
                <c:pt idx="5">
                  <c:v>others</c:v>
                </c:pt>
                <c:pt idx="6">
                  <c:v>webpack</c:v>
                </c:pt>
                <c:pt idx="7">
                  <c:v>html</c:v>
                </c:pt>
                <c:pt idx="8">
                  <c:v>css</c:v>
                </c:pt>
                <c:pt idx="9">
                  <c:v>博客100+</c:v>
                </c:pt>
                <c:pt idx="10">
                  <c:v>github20+</c:v>
                </c:pt>
              </c:strCache>
            </c:strRef>
          </c:cat>
          <c:val>
            <c:numRef>
              <c:f>工作表1!$C$2:$C$12</c:f>
              <c:numCache>
                <c:formatCode>General</c:formatCode>
                <c:ptCount val="11"/>
                <c:pt idx="0">
                  <c:v>0.6</c:v>
                </c:pt>
                <c:pt idx="1">
                  <c:v>0.4</c:v>
                </c:pt>
                <c:pt idx="2">
                  <c:v>0.5</c:v>
                </c:pt>
                <c:pt idx="3">
                  <c:v>0.2</c:v>
                </c:pt>
                <c:pt idx="4">
                  <c:v>0.3</c:v>
                </c:pt>
                <c:pt idx="5">
                  <c:v>0.3</c:v>
                </c:pt>
                <c:pt idx="6">
                  <c:v>0.4</c:v>
                </c:pt>
                <c:pt idx="7">
                  <c:v>0.6</c:v>
                </c:pt>
                <c:pt idx="8">
                  <c:v>0.6</c:v>
                </c:pt>
                <c:pt idx="9">
                  <c:v>0.5</c:v>
                </c:pt>
                <c:pt idx="10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1957048"/>
        <c:axId val="2111954056"/>
      </c:barChart>
      <c:catAx>
        <c:axId val="2111957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2111954056"/>
        <c:crosses val="autoZero"/>
        <c:auto val="1"/>
        <c:lblAlgn val="ctr"/>
        <c:lblOffset val="100"/>
        <c:noMultiLvlLbl val="0"/>
      </c:catAx>
      <c:valAx>
        <c:axId val="211195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211195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企业云事业部</a:t>
            </a:r>
            <a:endParaRPr lang="zh-CN" alt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国美互联网技术晋升答辩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实际应用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设计模式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962406"/>
            <a:ext cx="6372200" cy="35520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实际应用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设计模式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419622"/>
            <a:ext cx="8220075" cy="2705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实际应用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设计模式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91630"/>
            <a:ext cx="6326598" cy="2880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学</a:t>
            </a:r>
            <a:r>
              <a:rPr lang="zh-CN" altLang="en-US" dirty="0" smtClean="0">
                <a:solidFill>
                  <a:srgbClr val="CA022A"/>
                </a:solidFill>
              </a:rPr>
              <a:t>习计划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总结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179512" y="1275606"/>
          <a:ext cx="885698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矩形 5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继续深入学习已掌握的技术，提升个人综合实力，提升技术影响力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加强对程序架构和设计模式的学习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dirty="0" smtClean="0"/>
              <a:t>常用框架底层</a:t>
            </a:r>
            <a:endParaRPr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Node.js</a:t>
            </a:r>
            <a:r>
              <a:rPr lang="zh-CN" altLang="en-US" dirty="0"/>
              <a:t>方</a:t>
            </a:r>
            <a:r>
              <a:rPr lang="zh-CN" altLang="en-US" dirty="0" smtClean="0"/>
              <a:t>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成为一</a:t>
            </a:r>
            <a:r>
              <a:rPr lang="zh-CN" altLang="en-US" dirty="0" smtClean="0"/>
              <a:t>名全栈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开发工程师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未来</a:t>
            </a:r>
            <a:endParaRPr lang="zh-CN" altLang="en-US" sz="2000" dirty="0"/>
          </a:p>
        </p:txBody>
      </p:sp>
      <p:sp>
        <p:nvSpPr>
          <p:cNvPr id="11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dirty="0" smtClean="0"/>
              <a:t>尚魁魁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河北工程大学</a:t>
            </a:r>
            <a:r>
              <a:rPr lang="en-US" altLang="zh-CN" dirty="0" smtClean="0"/>
              <a:t>-</a:t>
            </a:r>
            <a:r>
              <a:rPr lang="zh-CN" altLang="en-US" dirty="0" smtClean="0"/>
              <a:t>本科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月加入国美，从事 前</a:t>
            </a:r>
            <a:r>
              <a:rPr lang="zh-CN" altLang="en-US" dirty="0"/>
              <a:t>端开发工程师 </a:t>
            </a:r>
            <a:r>
              <a:rPr lang="zh-CN" altLang="en-US" dirty="0" smtClean="0"/>
              <a:t>工作</a:t>
            </a:r>
            <a:endParaRPr lang="en-US" altLang="zh-CN" dirty="0"/>
          </a:p>
          <a:p>
            <a:endParaRPr altLang="zh-CN" dirty="0"/>
          </a:p>
          <a:p>
            <a:endParaRPr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自我介绍</a:t>
            </a:r>
            <a:endParaRPr lang="zh-CN" altLang="en-US" sz="2000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400464" cy="2880320"/>
          </a:xfrm>
        </p:spPr>
        <p:txBody>
          <a:bodyPr/>
          <a:lstStyle/>
          <a:p>
            <a:r>
              <a:rPr lang="zh-CN" altLang="en-US" dirty="0" smtClean="0"/>
              <a:t>美</a:t>
            </a:r>
            <a:r>
              <a:rPr lang="zh-CN" altLang="en-US" dirty="0"/>
              <a:t>办桌面端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技</a:t>
            </a:r>
            <a:r>
              <a:rPr lang="zh-CN" altLang="en-US" dirty="0">
                <a:sym typeface="+mn-ea"/>
              </a:rPr>
              <a:t>术选型：基</a:t>
            </a:r>
            <a:r>
              <a:rPr lang="zh-CN" altLang="en-US" dirty="0" smtClean="0">
                <a:sym typeface="+mn-ea"/>
              </a:rPr>
              <a:t>于</a:t>
            </a:r>
            <a:r>
              <a:rPr lang="en-US" altLang="zh-CN" dirty="0" smtClean="0">
                <a:sym typeface="+mn-ea"/>
              </a:rPr>
              <a:t>QT</a:t>
            </a:r>
            <a:r>
              <a:rPr lang="zh-CN" altLang="en-US" dirty="0" smtClean="0">
                <a:sym typeface="+mn-ea"/>
              </a:rPr>
              <a:t>开发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r>
              <a:rPr lang="en-US" altLang="zh-CN" dirty="0" smtClean="0"/>
              <a:t>IM</a:t>
            </a:r>
            <a:r>
              <a:rPr lang="zh-CN" altLang="en-US" dirty="0" smtClean="0">
                <a:sym typeface="+mn-ea"/>
              </a:rPr>
              <a:t>混</a:t>
            </a:r>
            <a:r>
              <a:rPr lang="zh-CN" altLang="en-US" dirty="0">
                <a:sym typeface="+mn-ea"/>
              </a:rPr>
              <a:t>合应</a:t>
            </a:r>
            <a:r>
              <a:rPr lang="zh-CN" altLang="en-US" dirty="0" smtClean="0">
                <a:sym typeface="+mn-ea"/>
              </a:rPr>
              <a:t>用</a:t>
            </a:r>
            <a:endParaRPr lang="en-US" altLang="zh-CN" dirty="0" smtClean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对前</a:t>
            </a:r>
            <a:r>
              <a:rPr lang="zh-CN" altLang="en-US" dirty="0" smtClean="0">
                <a:sym typeface="+mn-ea"/>
              </a:rPr>
              <a:t>端具有</a:t>
            </a:r>
            <a:r>
              <a:rPr lang="zh-CN" altLang="en-US" dirty="0">
                <a:sym typeface="+mn-ea"/>
              </a:rPr>
              <a:t>一定挑战性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产品线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01" y="1323167"/>
            <a:ext cx="2561609" cy="25616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2" y="746348"/>
            <a:ext cx="8439150" cy="40576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产品线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647200" y="987574"/>
            <a:ext cx="496800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00" y="987574"/>
            <a:ext cx="301625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消息输入模块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业务模块</a:t>
            </a:r>
            <a:endParaRPr lang="zh-CN" altLang="en-US" sz="2000" dirty="0">
              <a:solidFill>
                <a:srgbClr val="CA022A"/>
              </a:solidFill>
            </a:endParaRPr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9488"/>
            <a:ext cx="5819775" cy="30670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7532"/>
            <a:ext cx="6276975" cy="43624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业务模块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087650"/>
            <a:ext cx="2699792" cy="3500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22" y="1087650"/>
            <a:ext cx="244398" cy="3500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740"/>
            <a:ext cx="9144000" cy="351336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23788" y="3464025"/>
            <a:ext cx="5040424" cy="2880320"/>
          </a:xfrm>
        </p:spPr>
        <p:txBody>
          <a:bodyPr/>
          <a:lstStyle/>
          <a:p>
            <a:r>
              <a:rPr lang="zh-CN" altLang="en-US" dirty="0" smtClean="0"/>
              <a:t>办公场景</a:t>
            </a:r>
            <a:endParaRPr lang="en-US" altLang="zh-CN" dirty="0" smtClean="0"/>
          </a:p>
          <a:p>
            <a:r>
              <a:rPr lang="zh-CN" altLang="en-US" dirty="0" smtClean="0"/>
              <a:t>文档标准化</a:t>
            </a:r>
            <a:endParaRPr lang="en-US" altLang="zh-CN" dirty="0" smtClean="0"/>
          </a:p>
          <a:p>
            <a:r>
              <a:rPr lang="zh-CN" altLang="en-US" dirty="0" smtClean="0"/>
              <a:t>良好的代码设</a:t>
            </a:r>
            <a:r>
              <a:rPr lang="zh-CN" altLang="en-US" dirty="0"/>
              <a:t>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项</a:t>
            </a:r>
            <a:r>
              <a:rPr lang="zh-CN" altLang="en-US" dirty="0" smtClean="0">
                <a:solidFill>
                  <a:srgbClr val="CA022A"/>
                </a:solidFill>
              </a:rPr>
              <a:t>目见解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展望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技</a:t>
            </a:r>
            <a:r>
              <a:rPr lang="zh-CN" altLang="en-US" dirty="0" smtClean="0">
                <a:solidFill>
                  <a:srgbClr val="CA022A"/>
                </a:solidFill>
              </a:rPr>
              <a:t>术介绍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983"/>
            <a:ext cx="9144000" cy="3718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实际应用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面向对象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084"/>
            <a:ext cx="4427984" cy="35860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62" y="1056083"/>
            <a:ext cx="5226206" cy="35860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286</Words>
  <Application>WPS 演示</Application>
  <PresentationFormat>全屏显示(16:9)</PresentationFormat>
  <Paragraphs>88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Arial</vt:lpstr>
      <vt:lpstr>微软雅黑</vt:lpstr>
      <vt:lpstr>Franklin Gothic Book</vt:lpstr>
      <vt:lpstr>Arial Unicode MS</vt:lpstr>
      <vt:lpstr>Franklin Gothic Medium</vt:lpstr>
      <vt:lpstr>黑体</vt:lpstr>
      <vt:lpstr>Calibri</vt:lpstr>
      <vt:lpstr>国美互联网_优化</vt:lpstr>
      <vt:lpstr>国美互联网技术晋升答辩</vt:lpstr>
      <vt:lpstr>自我介绍</vt:lpstr>
      <vt:lpstr>产品线</vt:lpstr>
      <vt:lpstr>产品线</vt:lpstr>
      <vt:lpstr>业务模块</vt:lpstr>
      <vt:lpstr>业务模块</vt:lpstr>
      <vt:lpstr>项目见解&amp;展望</vt:lpstr>
      <vt:lpstr>技术介绍</vt:lpstr>
      <vt:lpstr>实际应用&amp;面向对象</vt:lpstr>
      <vt:lpstr>实际应用&amp;设计模式</vt:lpstr>
      <vt:lpstr>实际应用&amp;设计模式</vt:lpstr>
      <vt:lpstr>实际应用&amp;设计模式</vt:lpstr>
      <vt:lpstr>学习计划&amp;总结</vt:lpstr>
      <vt:lpstr>未来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shangkuikui</cp:lastModifiedBy>
  <cp:revision>73</cp:revision>
  <dcterms:created xsi:type="dcterms:W3CDTF">2016-11-29T04:08:00Z</dcterms:created>
  <dcterms:modified xsi:type="dcterms:W3CDTF">2017-07-10T02:07:08Z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