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3" r:id="rId2"/>
    <p:sldId id="274" r:id="rId3"/>
    <p:sldId id="275" r:id="rId4"/>
    <p:sldId id="276" r:id="rId5"/>
    <p:sldId id="288" r:id="rId6"/>
    <p:sldId id="278" r:id="rId7"/>
    <p:sldId id="282" r:id="rId8"/>
    <p:sldId id="283" r:id="rId9"/>
    <p:sldId id="289" r:id="rId10"/>
    <p:sldId id="284" r:id="rId11"/>
    <p:sldId id="285" r:id="rId12"/>
    <p:sldId id="286" r:id="rId13"/>
    <p:sldId id="290" r:id="rId14"/>
    <p:sldId id="291" r:id="rId15"/>
    <p:sldId id="293" r:id="rId16"/>
    <p:sldId id="287" r:id="rId17"/>
    <p:sldId id="277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5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1581" autoAdjust="0"/>
  </p:normalViewPr>
  <p:slideViewPr>
    <p:cSldViewPr>
      <p:cViewPr varScale="1">
        <p:scale>
          <a:sx n="103" d="100"/>
          <a:sy n="103" d="100"/>
        </p:scale>
        <p:origin x="1075" y="120"/>
      </p:cViewPr>
      <p:guideLst>
        <p:guide orient="horz" pos="1595"/>
        <p:guide pos="2800"/>
      </p:guideLst>
    </p:cSldViewPr>
  </p:slideViewPr>
  <p:outlineViewPr>
    <p:cViewPr>
      <p:scale>
        <a:sx n="33" d="100"/>
        <a:sy n="33" d="100"/>
      </p:scale>
      <p:origin x="0" y="-557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before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工作表1!$A$2:$A$12</c:f>
              <c:strCache>
                <c:ptCount val="11"/>
                <c:pt idx="0">
                  <c:v>Git</c:v>
                </c:pt>
                <c:pt idx="1">
                  <c:v>Vue</c:v>
                </c:pt>
                <c:pt idx="2">
                  <c:v>Es6</c:v>
                </c:pt>
                <c:pt idx="3">
                  <c:v>nodejs</c:v>
                </c:pt>
                <c:pt idx="4">
                  <c:v>设计模式</c:v>
                </c:pt>
                <c:pt idx="5">
                  <c:v>others</c:v>
                </c:pt>
                <c:pt idx="6">
                  <c:v>webpack</c:v>
                </c:pt>
                <c:pt idx="7">
                  <c:v>html</c:v>
                </c:pt>
                <c:pt idx="8">
                  <c:v>css</c:v>
                </c:pt>
                <c:pt idx="9">
                  <c:v>博客100+</c:v>
                </c:pt>
                <c:pt idx="10">
                  <c:v>github20+</c:v>
                </c:pt>
              </c:strCache>
            </c:str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0.03</c:v>
                </c:pt>
                <c:pt idx="1">
                  <c:v>0.1</c:v>
                </c:pt>
                <c:pt idx="2">
                  <c:v>0.1</c:v>
                </c:pt>
                <c:pt idx="3">
                  <c:v>0.06</c:v>
                </c:pt>
                <c:pt idx="4">
                  <c:v>0.2</c:v>
                </c:pt>
                <c:pt idx="5">
                  <c:v>0.03</c:v>
                </c:pt>
                <c:pt idx="6">
                  <c:v>0.2</c:v>
                </c:pt>
                <c:pt idx="7">
                  <c:v>0.5</c:v>
                </c:pt>
                <c:pt idx="8">
                  <c:v>0.5</c:v>
                </c:pt>
                <c:pt idx="9">
                  <c:v>0.4</c:v>
                </c:pt>
                <c:pt idx="1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1-4851-AB86-D8A0006124F0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after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工作表1!$A$2:$A$12</c:f>
              <c:strCache>
                <c:ptCount val="11"/>
                <c:pt idx="0">
                  <c:v>Git</c:v>
                </c:pt>
                <c:pt idx="1">
                  <c:v>Vue</c:v>
                </c:pt>
                <c:pt idx="2">
                  <c:v>Es6</c:v>
                </c:pt>
                <c:pt idx="3">
                  <c:v>nodejs</c:v>
                </c:pt>
                <c:pt idx="4">
                  <c:v>设计模式</c:v>
                </c:pt>
                <c:pt idx="5">
                  <c:v>others</c:v>
                </c:pt>
                <c:pt idx="6">
                  <c:v>webpack</c:v>
                </c:pt>
                <c:pt idx="7">
                  <c:v>html</c:v>
                </c:pt>
                <c:pt idx="8">
                  <c:v>css</c:v>
                </c:pt>
                <c:pt idx="9">
                  <c:v>博客100+</c:v>
                </c:pt>
                <c:pt idx="10">
                  <c:v>github20+</c:v>
                </c:pt>
              </c:strCache>
            </c:strRef>
          </c:cat>
          <c:val>
            <c:numRef>
              <c:f>工作表1!$C$2:$C$12</c:f>
              <c:numCache>
                <c:formatCode>General</c:formatCode>
                <c:ptCount val="11"/>
                <c:pt idx="0">
                  <c:v>0.6</c:v>
                </c:pt>
                <c:pt idx="1">
                  <c:v>0.4</c:v>
                </c:pt>
                <c:pt idx="2">
                  <c:v>0.5</c:v>
                </c:pt>
                <c:pt idx="3">
                  <c:v>0.2</c:v>
                </c:pt>
                <c:pt idx="4">
                  <c:v>0.3</c:v>
                </c:pt>
                <c:pt idx="5">
                  <c:v>0.3</c:v>
                </c:pt>
                <c:pt idx="6">
                  <c:v>0.4</c:v>
                </c:pt>
                <c:pt idx="7">
                  <c:v>0.6</c:v>
                </c:pt>
                <c:pt idx="8">
                  <c:v>0.6</c:v>
                </c:pt>
                <c:pt idx="9">
                  <c:v>0.5</c:v>
                </c:pt>
                <c:pt idx="1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91-4851-AB86-D8A00061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1957048"/>
        <c:axId val="2111954056"/>
      </c:barChart>
      <c:catAx>
        <c:axId val="21119570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1954056"/>
        <c:crosses val="autoZero"/>
        <c:auto val="1"/>
        <c:lblAlgn val="ctr"/>
        <c:lblOffset val="100"/>
        <c:noMultiLvlLbl val="0"/>
      </c:catAx>
      <c:valAx>
        <c:axId val="2111954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1957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t>2017/7/9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t>2017/7/9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14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2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t>2017/7/9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t>2017/7/9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企业云事业部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国美互联网技术晋升答辩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A022A"/>
                </a:solidFill>
              </a:rPr>
              <a:t>技</a:t>
            </a:r>
            <a:r>
              <a:rPr lang="zh-CN" altLang="en-US" dirty="0" smtClean="0">
                <a:solidFill>
                  <a:srgbClr val="CA022A"/>
                </a:solidFill>
              </a:rPr>
              <a:t>术介绍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983"/>
            <a:ext cx="9144000" cy="3718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A022A"/>
                </a:solidFill>
              </a:rPr>
              <a:t>实际应用</a:t>
            </a:r>
            <a:r>
              <a:rPr lang="en-US" altLang="zh-CN" dirty="0" smtClean="0">
                <a:solidFill>
                  <a:srgbClr val="CA022A"/>
                </a:solidFill>
              </a:rPr>
              <a:t>&amp;</a:t>
            </a:r>
            <a:r>
              <a:rPr lang="zh-CN" altLang="en-US" dirty="0" smtClean="0">
                <a:solidFill>
                  <a:srgbClr val="CA022A"/>
                </a:solidFill>
              </a:rPr>
              <a:t>面向对象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084"/>
            <a:ext cx="4427984" cy="358601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362" y="1056083"/>
            <a:ext cx="5226206" cy="358601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A022A"/>
                </a:solidFill>
              </a:rPr>
              <a:t>实际应用</a:t>
            </a:r>
            <a:r>
              <a:rPr lang="en-US" altLang="zh-CN" dirty="0" smtClean="0">
                <a:solidFill>
                  <a:srgbClr val="CA022A"/>
                </a:solidFill>
              </a:rPr>
              <a:t>&amp;</a:t>
            </a:r>
            <a:r>
              <a:rPr lang="zh-CN" altLang="en-US" dirty="0" smtClean="0">
                <a:solidFill>
                  <a:srgbClr val="CA022A"/>
                </a:solidFill>
              </a:rPr>
              <a:t>设计模式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2" y="962406"/>
            <a:ext cx="6372200" cy="355209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A022A"/>
                </a:solidFill>
              </a:rPr>
              <a:t>实际应用</a:t>
            </a:r>
            <a:r>
              <a:rPr lang="en-US" altLang="zh-CN" dirty="0" smtClean="0">
                <a:solidFill>
                  <a:srgbClr val="CA022A"/>
                </a:solidFill>
              </a:rPr>
              <a:t>&amp;</a:t>
            </a:r>
            <a:r>
              <a:rPr lang="zh-CN" altLang="en-US" dirty="0" smtClean="0">
                <a:solidFill>
                  <a:srgbClr val="CA022A"/>
                </a:solidFill>
              </a:rPr>
              <a:t>设计模式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419622"/>
            <a:ext cx="8220075" cy="2705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970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A022A"/>
                </a:solidFill>
              </a:rPr>
              <a:t>实际应用</a:t>
            </a:r>
            <a:r>
              <a:rPr lang="en-US" altLang="zh-CN" dirty="0" smtClean="0">
                <a:solidFill>
                  <a:srgbClr val="CA022A"/>
                </a:solidFill>
              </a:rPr>
              <a:t>&amp;</a:t>
            </a:r>
            <a:r>
              <a:rPr lang="zh-CN" altLang="en-US" dirty="0" smtClean="0">
                <a:solidFill>
                  <a:srgbClr val="CA022A"/>
                </a:solidFill>
              </a:rPr>
              <a:t>设计模式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91630"/>
            <a:ext cx="6326598" cy="2880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680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A022A"/>
                </a:solidFill>
              </a:rPr>
              <a:t>学</a:t>
            </a:r>
            <a:r>
              <a:rPr lang="zh-CN" altLang="en-US" dirty="0" smtClean="0">
                <a:solidFill>
                  <a:srgbClr val="CA022A"/>
                </a:solidFill>
              </a:rPr>
              <a:t>习计划</a:t>
            </a:r>
            <a:r>
              <a:rPr lang="en-US" altLang="zh-CN" dirty="0" smtClean="0">
                <a:solidFill>
                  <a:srgbClr val="CA022A"/>
                </a:solidFill>
              </a:rPr>
              <a:t>&amp;</a:t>
            </a:r>
            <a:r>
              <a:rPr lang="zh-CN" altLang="en-US" dirty="0" smtClean="0">
                <a:solidFill>
                  <a:srgbClr val="CA022A"/>
                </a:solidFill>
              </a:rPr>
              <a:t>总结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686156311"/>
              </p:ext>
            </p:extLst>
          </p:nvPr>
        </p:nvGraphicFramePr>
        <p:xfrm>
          <a:off x="179512" y="1275606"/>
          <a:ext cx="8856984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343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dirty="0" smtClean="0"/>
              <a:t>继续深入学习已掌握的技术，提升个人综合实力，提升技术影响力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加强对程序架构和设计模式的学习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Hybird</a:t>
            </a:r>
            <a:r>
              <a:rPr lang="zh-CN" altLang="en-US" dirty="0"/>
              <a:t>方</a:t>
            </a:r>
            <a:r>
              <a:rPr lang="zh-CN" altLang="en-US" dirty="0" smtClean="0"/>
              <a:t>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Node.js</a:t>
            </a:r>
            <a:r>
              <a:rPr lang="zh-CN" altLang="en-US" dirty="0"/>
              <a:t>方</a:t>
            </a:r>
            <a:r>
              <a:rPr lang="zh-CN" altLang="en-US" dirty="0" smtClean="0"/>
              <a:t>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成为一</a:t>
            </a:r>
            <a:r>
              <a:rPr lang="zh-CN" altLang="en-US" dirty="0" smtClean="0"/>
              <a:t>名全栈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开发工程师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A022A"/>
                </a:solidFill>
              </a:rPr>
              <a:t>未来</a:t>
            </a:r>
            <a:endParaRPr lang="zh-CN" altLang="en-US" sz="2000" dirty="0"/>
          </a:p>
        </p:txBody>
      </p:sp>
      <p:sp>
        <p:nvSpPr>
          <p:cNvPr id="11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zh-CN" altLang="en-US" sz="2000" dirty="0">
                <a:solidFill>
                  <a:schemeClr val="tx1"/>
                </a:solidFill>
              </a:rPr>
              <a:t>（微软雅黑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自我介绍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业务的贡献</a:t>
            </a:r>
            <a:r>
              <a:rPr lang="zh-CN" altLang="en-US" dirty="0" smtClean="0">
                <a:solidFill>
                  <a:schemeClr val="tx1"/>
                </a:solidFill>
              </a:rPr>
              <a:t>度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重点</a:t>
            </a:r>
            <a:r>
              <a:rPr lang="zh-CN" altLang="en-US" dirty="0" smtClean="0">
                <a:solidFill>
                  <a:schemeClr val="tx1"/>
                </a:solidFill>
              </a:rPr>
              <a:t>讲</a:t>
            </a:r>
            <a:r>
              <a:rPr lang="zh-CN" altLang="en-US" dirty="0" smtClean="0">
                <a:solidFill>
                  <a:srgbClr val="FF0000"/>
                </a:solidFill>
              </a:rPr>
              <a:t>你</a:t>
            </a:r>
            <a:r>
              <a:rPr lang="zh-CN" altLang="en-US" dirty="0" smtClean="0">
                <a:solidFill>
                  <a:schemeClr val="tx1"/>
                </a:solidFill>
              </a:rPr>
              <a:t>参与的产品线和结果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项目见解、展望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　（</a:t>
            </a:r>
            <a:r>
              <a:rPr lang="zh-CN" altLang="en-US" dirty="0" smtClean="0">
                <a:solidFill>
                  <a:srgbClr val="FF0000"/>
                </a:solidFill>
              </a:rPr>
              <a:t>多用图和表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技术介绍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技术深度、</a:t>
            </a:r>
            <a:r>
              <a:rPr lang="zh-CN" altLang="en-US" dirty="0" smtClean="0">
                <a:solidFill>
                  <a:srgbClr val="FF0000"/>
                </a:solidFill>
              </a:rPr>
              <a:t>软件架构理解和实际应用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学习计划和总结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zh-CN" dirty="0" smtClean="0"/>
              <a:t>尚魁魁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河北工程大学</a:t>
            </a:r>
            <a:r>
              <a:rPr lang="en-US" altLang="zh-CN" dirty="0" smtClean="0"/>
              <a:t>-</a:t>
            </a:r>
            <a:r>
              <a:rPr lang="zh-CN" altLang="en-US" dirty="0" smtClean="0"/>
              <a:t>本科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半年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开发，一年前端开发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03</a:t>
            </a:r>
            <a:r>
              <a:rPr lang="zh-CN" altLang="en-US" dirty="0" smtClean="0"/>
              <a:t>月加入国美，从事 前</a:t>
            </a:r>
            <a:r>
              <a:rPr lang="zh-CN" altLang="en-US" dirty="0"/>
              <a:t>端开发工程师 </a:t>
            </a:r>
            <a:r>
              <a:rPr lang="zh-CN" altLang="en-US" dirty="0" smtClean="0"/>
              <a:t>工作</a:t>
            </a:r>
            <a:endParaRPr lang="en-US" altLang="zh-CN" dirty="0"/>
          </a:p>
          <a:p>
            <a:endParaRPr altLang="zh-CN" dirty="0"/>
          </a:p>
          <a:p>
            <a:endParaRPr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A022A"/>
                </a:solidFill>
              </a:rPr>
              <a:t>自我介绍</a:t>
            </a:r>
            <a:endParaRPr lang="zh-CN" altLang="en-US" sz="2000" dirty="0"/>
          </a:p>
        </p:txBody>
      </p:sp>
      <p:sp>
        <p:nvSpPr>
          <p:cNvPr id="5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400464" cy="2880320"/>
          </a:xfrm>
        </p:spPr>
        <p:txBody>
          <a:bodyPr/>
          <a:lstStyle/>
          <a:p>
            <a:r>
              <a:rPr lang="zh-CN" altLang="en-US" dirty="0" smtClean="0"/>
              <a:t>美</a:t>
            </a:r>
            <a:r>
              <a:rPr lang="zh-CN" altLang="en-US" dirty="0"/>
              <a:t>办桌面端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技</a:t>
            </a:r>
            <a:r>
              <a:rPr lang="zh-CN" altLang="en-US" dirty="0">
                <a:sym typeface="+mn-ea"/>
              </a:rPr>
              <a:t>术选型：基</a:t>
            </a:r>
            <a:r>
              <a:rPr lang="zh-CN" altLang="en-US" dirty="0" smtClean="0">
                <a:sym typeface="+mn-ea"/>
              </a:rPr>
              <a:t>于</a:t>
            </a:r>
            <a:r>
              <a:rPr lang="en-US" altLang="zh-CN" dirty="0" smtClean="0">
                <a:sym typeface="+mn-ea"/>
              </a:rPr>
              <a:t>QT</a:t>
            </a:r>
            <a:r>
              <a:rPr lang="zh-CN" altLang="en-US" dirty="0" smtClean="0">
                <a:sym typeface="+mn-ea"/>
              </a:rPr>
              <a:t>开发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</a:t>
            </a:r>
            <a:r>
              <a:rPr lang="en-US" altLang="zh-CN" dirty="0" smtClean="0"/>
              <a:t>IM</a:t>
            </a:r>
            <a:r>
              <a:rPr lang="zh-CN" altLang="en-US" dirty="0" smtClean="0">
                <a:sym typeface="+mn-ea"/>
              </a:rPr>
              <a:t>混</a:t>
            </a:r>
            <a:r>
              <a:rPr lang="zh-CN" altLang="en-US" dirty="0">
                <a:sym typeface="+mn-ea"/>
              </a:rPr>
              <a:t>合应</a:t>
            </a:r>
            <a:r>
              <a:rPr lang="zh-CN" altLang="en-US" dirty="0" smtClean="0">
                <a:sym typeface="+mn-ea"/>
              </a:rPr>
              <a:t>用</a:t>
            </a:r>
            <a:endParaRPr lang="en-US" altLang="zh-CN" dirty="0" smtClean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对前</a:t>
            </a:r>
            <a:r>
              <a:rPr lang="zh-CN" altLang="en-US" dirty="0" smtClean="0">
                <a:sym typeface="+mn-ea"/>
              </a:rPr>
              <a:t>端具有</a:t>
            </a:r>
            <a:r>
              <a:rPr lang="zh-CN" altLang="en-US" dirty="0">
                <a:sym typeface="+mn-ea"/>
              </a:rPr>
              <a:t>一定挑战性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A022A"/>
                </a:solidFill>
              </a:rPr>
              <a:t>产品线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01" y="1323167"/>
            <a:ext cx="2561609" cy="256160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82" y="746348"/>
            <a:ext cx="8439150" cy="40576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A022A"/>
                </a:solidFill>
              </a:rPr>
              <a:t>产品线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647200" y="987574"/>
            <a:ext cx="496800" cy="36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00" y="987574"/>
            <a:ext cx="301625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8759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48000" y="1393200"/>
            <a:ext cx="5040424" cy="28803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国美互联网（微软雅黑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/>
              <a:t>消息输入模块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A022A"/>
                </a:solidFill>
              </a:rPr>
              <a:t>业务模块</a:t>
            </a:r>
            <a:endParaRPr lang="zh-CN" altLang="en-US" sz="2000" dirty="0">
              <a:solidFill>
                <a:srgbClr val="CA022A"/>
              </a:solidFill>
            </a:endParaRPr>
          </a:p>
        </p:txBody>
      </p:sp>
      <p:grpSp>
        <p:nvGrpSpPr>
          <p:cNvPr id="5" name="Group 125"/>
          <p:cNvGrpSpPr/>
          <p:nvPr/>
        </p:nvGrpSpPr>
        <p:grpSpPr>
          <a:xfrm>
            <a:off x="467544" y="1249944"/>
            <a:ext cx="2736304" cy="3049998"/>
            <a:chOff x="0" y="0"/>
            <a:chExt cx="4735530" cy="7027095"/>
          </a:xfrm>
        </p:grpSpPr>
        <p:pic>
          <p:nvPicPr>
            <p:cNvPr id="6" name="44d2a6f01afea900b48d946b1ce4f7d4a9e6573a27ccf-9N4gSJ_fw658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00" y="114300"/>
              <a:ext cx="4379931" cy="65698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图片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735531" cy="7027096"/>
            </a:xfrm>
            <a:prstGeom prst="rect">
              <a:avLst/>
            </a:prstGeom>
            <a:effectLst/>
          </p:spPr>
        </p:pic>
      </p:grp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09488"/>
            <a:ext cx="5819775" cy="30670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7532"/>
            <a:ext cx="6276975" cy="43624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A022A"/>
                </a:solidFill>
              </a:rPr>
              <a:t>业务模块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44208" y="1087650"/>
            <a:ext cx="2699792" cy="3500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22" y="1087650"/>
            <a:ext cx="244398" cy="3500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" y="50811"/>
            <a:ext cx="6613071" cy="514350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732240" y="2314650"/>
            <a:ext cx="5040424" cy="2880320"/>
          </a:xfrm>
        </p:spPr>
        <p:txBody>
          <a:bodyPr/>
          <a:lstStyle/>
          <a:p>
            <a:r>
              <a:rPr lang="zh-CN" altLang="en-US" dirty="0" smtClean="0"/>
              <a:t>无</a:t>
            </a:r>
            <a:r>
              <a:rPr lang="zh-CN" altLang="en-US" dirty="0"/>
              <a:t>限可能</a:t>
            </a:r>
          </a:p>
          <a:p>
            <a:r>
              <a:rPr lang="zh-CN" altLang="en-US" dirty="0"/>
              <a:t>性能提升</a:t>
            </a:r>
          </a:p>
          <a:p>
            <a:r>
              <a:rPr lang="zh-CN" altLang="en-US" dirty="0"/>
              <a:t>高内聚，松耦合设计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A022A"/>
                </a:solidFill>
              </a:rPr>
              <a:t>项</a:t>
            </a:r>
            <a:r>
              <a:rPr lang="zh-CN" altLang="en-US" dirty="0" smtClean="0">
                <a:solidFill>
                  <a:srgbClr val="CA022A"/>
                </a:solidFill>
              </a:rPr>
              <a:t>目见解</a:t>
            </a:r>
            <a:r>
              <a:rPr lang="en-US" altLang="zh-CN" dirty="0" smtClean="0">
                <a:solidFill>
                  <a:srgbClr val="CA022A"/>
                </a:solidFill>
              </a:rPr>
              <a:t>&amp;</a:t>
            </a:r>
            <a:r>
              <a:rPr lang="zh-CN" altLang="en-US" dirty="0" smtClean="0">
                <a:solidFill>
                  <a:srgbClr val="CA022A"/>
                </a:solidFill>
              </a:rPr>
              <a:t>展望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1131590"/>
            <a:ext cx="739882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740"/>
            <a:ext cx="9144000" cy="351336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623788" y="3464025"/>
            <a:ext cx="5040424" cy="2880320"/>
          </a:xfrm>
        </p:spPr>
        <p:txBody>
          <a:bodyPr/>
          <a:lstStyle/>
          <a:p>
            <a:r>
              <a:rPr lang="zh-CN" altLang="en-US" dirty="0" smtClean="0"/>
              <a:t>办公场景</a:t>
            </a:r>
            <a:endParaRPr lang="en-US" altLang="zh-CN" dirty="0" smtClean="0"/>
          </a:p>
          <a:p>
            <a:r>
              <a:rPr lang="zh-CN" altLang="en-US" dirty="0" smtClean="0"/>
              <a:t>文档标准化</a:t>
            </a:r>
            <a:endParaRPr lang="en-US" altLang="zh-CN" dirty="0" smtClean="0"/>
          </a:p>
          <a:p>
            <a:r>
              <a:rPr lang="zh-CN" altLang="en-US" dirty="0" smtClean="0"/>
              <a:t>良好的代码设</a:t>
            </a:r>
            <a:r>
              <a:rPr lang="zh-CN" altLang="en-US" dirty="0"/>
              <a:t>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A022A"/>
                </a:solidFill>
              </a:rPr>
              <a:t>项</a:t>
            </a:r>
            <a:r>
              <a:rPr lang="zh-CN" altLang="en-US" dirty="0" smtClean="0">
                <a:solidFill>
                  <a:srgbClr val="CA022A"/>
                </a:solidFill>
              </a:rPr>
              <a:t>目见解</a:t>
            </a:r>
            <a:r>
              <a:rPr lang="en-US" altLang="zh-CN" dirty="0" smtClean="0">
                <a:solidFill>
                  <a:srgbClr val="CA022A"/>
                </a:solidFill>
              </a:rPr>
              <a:t>&amp;</a:t>
            </a:r>
            <a:r>
              <a:rPr lang="zh-CN" altLang="en-US" dirty="0" smtClean="0">
                <a:solidFill>
                  <a:srgbClr val="CA022A"/>
                </a:solidFill>
              </a:rPr>
              <a:t>展望</a:t>
            </a:r>
            <a:endParaRPr lang="zh-CN" altLang="en-US" sz="2000" dirty="0"/>
          </a:p>
        </p:txBody>
      </p:sp>
      <p:sp>
        <p:nvSpPr>
          <p:cNvPr id="8" name="幻灯片编号占位符 3"/>
          <p:cNvSpPr txBox="1"/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9255" y="467103"/>
            <a:ext cx="64273" cy="376455"/>
          </a:xfrm>
          <a:prstGeom prst="rect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4248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1086</TotalTime>
  <Words>344</Words>
  <Application>Microsoft Office PowerPoint</Application>
  <PresentationFormat>全屏显示(16:9)</PresentationFormat>
  <Paragraphs>67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Calibri</vt:lpstr>
      <vt:lpstr>Franklin Gothic Book</vt:lpstr>
      <vt:lpstr>Franklin Gothic Medium</vt:lpstr>
      <vt:lpstr>国美互联网_优化</vt:lpstr>
      <vt:lpstr>国美互联网技术晋升答辩</vt:lpstr>
      <vt:lpstr>目录（微软雅黑28）</vt:lpstr>
      <vt:lpstr>自我介绍</vt:lpstr>
      <vt:lpstr>产品线</vt:lpstr>
      <vt:lpstr>产品线</vt:lpstr>
      <vt:lpstr>业务模块</vt:lpstr>
      <vt:lpstr>业务模块</vt:lpstr>
      <vt:lpstr>项目见解&amp;展望</vt:lpstr>
      <vt:lpstr>项目见解&amp;展望</vt:lpstr>
      <vt:lpstr>技术介绍</vt:lpstr>
      <vt:lpstr>实际应用&amp;面向对象</vt:lpstr>
      <vt:lpstr>实际应用&amp;设计模式</vt:lpstr>
      <vt:lpstr>实际应用&amp;设计模式</vt:lpstr>
      <vt:lpstr>实际应用&amp;设计模式</vt:lpstr>
      <vt:lpstr>学习计划&amp;总结</vt:lpstr>
      <vt:lpstr>未来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kk</cp:lastModifiedBy>
  <cp:revision>72</cp:revision>
  <dcterms:created xsi:type="dcterms:W3CDTF">2016-11-29T04:08:00Z</dcterms:created>
  <dcterms:modified xsi:type="dcterms:W3CDTF">2017-07-09T07:59:57Z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